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3" r:id="rId26"/>
  </p:sldIdLst>
  <p:sldSz cx="10058400" cy="7772400"/>
  <p:notesSz cx="10058400" cy="7772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00" y="-3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5617" y="878331"/>
            <a:ext cx="7947165" cy="511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0107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193" y="457200"/>
            <a:ext cx="8982456" cy="1295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5617" y="878331"/>
            <a:ext cx="7947165" cy="511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5427" y="2050287"/>
            <a:ext cx="8147544" cy="288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0107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Упражнения по алгоритму </a:t>
            </a:r>
            <a:r>
              <a:rPr lang="en-US" dirty="0" smtClean="0"/>
              <a:t>FP-Growth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90600" y="6400800"/>
            <a:ext cx="8147544" cy="615553"/>
          </a:xfrm>
        </p:spPr>
        <p:txBody>
          <a:bodyPr/>
          <a:lstStyle/>
          <a:p>
            <a:r>
              <a:rPr lang="ru-RU" dirty="0" smtClean="0"/>
              <a:t>Адаптированные материалы </a:t>
            </a:r>
            <a:r>
              <a:rPr lang="ru-RU" dirty="0" smtClean="0"/>
              <a:t>курса Тона </a:t>
            </a:r>
            <a:r>
              <a:rPr lang="ru-RU" dirty="0" err="1" smtClean="0"/>
              <a:t>Калдерса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Toon</a:t>
            </a:r>
            <a:r>
              <a:rPr lang="en-US" dirty="0" smtClean="0"/>
              <a:t> </a:t>
            </a:r>
            <a:r>
              <a:rPr lang="en-US" dirty="0" err="1" smtClean="0"/>
              <a:t>Calders</a:t>
            </a:r>
            <a:r>
              <a:rPr lang="ru-RU" dirty="0" smtClean="0"/>
              <a:t>, 2009</a:t>
            </a:r>
            <a:r>
              <a:rPr lang="en-US" dirty="0" smtClean="0"/>
              <a:t>)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ru-RU" dirty="0" smtClean="0"/>
              <a:t>учебника </a:t>
            </a:r>
            <a:r>
              <a:rPr lang="ru-RU" dirty="0" err="1" smtClean="0"/>
              <a:t>Заки</a:t>
            </a:r>
            <a:r>
              <a:rPr lang="ru-RU" dirty="0" smtClean="0"/>
              <a:t> и </a:t>
            </a:r>
            <a:r>
              <a:rPr lang="ru-RU" dirty="0" err="1" smtClean="0"/>
              <a:t>Мейра</a:t>
            </a:r>
            <a:r>
              <a:rPr lang="ru-RU" dirty="0" smtClean="0"/>
              <a:t> (2014)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 smtClean="0"/>
              <a:t>Упражнение</a:t>
            </a:r>
            <a:r>
              <a:rPr spc="-114" dirty="0" smtClean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6958583" y="600455"/>
            <a:ext cx="2490216" cy="1923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6119" y="2659379"/>
            <a:ext cx="2225535" cy="1239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21554" y="2567938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{}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4938" y="2854450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6794" y="3282694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7154" y="3282694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6310" y="2854450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8501" y="3342130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6677" y="2817874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52032" y="292150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5">
                <a:moveTo>
                  <a:pt x="71627" y="36575"/>
                </a:moveTo>
                <a:lnTo>
                  <a:pt x="47829" y="1901"/>
                </a:lnTo>
                <a:lnTo>
                  <a:pt x="36575" y="0"/>
                </a:lnTo>
                <a:lnTo>
                  <a:pt x="30737" y="489"/>
                </a:lnTo>
                <a:lnTo>
                  <a:pt x="489" y="30737"/>
                </a:lnTo>
                <a:lnTo>
                  <a:pt x="0" y="36575"/>
                </a:lnTo>
                <a:lnTo>
                  <a:pt x="489" y="42371"/>
                </a:lnTo>
                <a:lnTo>
                  <a:pt x="30737" y="71181"/>
                </a:lnTo>
                <a:lnTo>
                  <a:pt x="36575" y="71627"/>
                </a:lnTo>
                <a:lnTo>
                  <a:pt x="42371" y="71181"/>
                </a:lnTo>
                <a:lnTo>
                  <a:pt x="71181" y="42371"/>
                </a:lnTo>
                <a:lnTo>
                  <a:pt x="71627" y="36575"/>
                </a:lnTo>
                <a:close/>
              </a:path>
            </a:pathLst>
          </a:custGeom>
          <a:solidFill>
            <a:srgbClr val="00A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39839" y="2909316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1523" y="57911"/>
                </a:moveTo>
                <a:lnTo>
                  <a:pt x="1523" y="38099"/>
                </a:lnTo>
                <a:lnTo>
                  <a:pt x="0" y="38099"/>
                </a:lnTo>
                <a:lnTo>
                  <a:pt x="0" y="57911"/>
                </a:lnTo>
                <a:lnTo>
                  <a:pt x="1523" y="57911"/>
                </a:lnTo>
                <a:close/>
              </a:path>
              <a:path w="96520" h="96519">
                <a:moveTo>
                  <a:pt x="3047" y="65531"/>
                </a:moveTo>
                <a:lnTo>
                  <a:pt x="3047" y="30479"/>
                </a:lnTo>
                <a:lnTo>
                  <a:pt x="1523" y="36575"/>
                </a:lnTo>
                <a:lnTo>
                  <a:pt x="1523" y="59435"/>
                </a:lnTo>
                <a:lnTo>
                  <a:pt x="3047" y="65531"/>
                </a:lnTo>
                <a:close/>
              </a:path>
              <a:path w="96520" h="96519">
                <a:moveTo>
                  <a:pt x="76199" y="88391"/>
                </a:moveTo>
                <a:lnTo>
                  <a:pt x="76199" y="7619"/>
                </a:lnTo>
                <a:lnTo>
                  <a:pt x="74675" y="7619"/>
                </a:lnTo>
                <a:lnTo>
                  <a:pt x="68579" y="4571"/>
                </a:lnTo>
                <a:lnTo>
                  <a:pt x="67055" y="3047"/>
                </a:lnTo>
                <a:lnTo>
                  <a:pt x="65531" y="3047"/>
                </a:lnTo>
                <a:lnTo>
                  <a:pt x="59435" y="1523"/>
                </a:lnTo>
                <a:lnTo>
                  <a:pt x="57911" y="1523"/>
                </a:lnTo>
                <a:lnTo>
                  <a:pt x="57911" y="0"/>
                </a:lnTo>
                <a:lnTo>
                  <a:pt x="39623" y="0"/>
                </a:lnTo>
                <a:lnTo>
                  <a:pt x="38099" y="1523"/>
                </a:lnTo>
                <a:lnTo>
                  <a:pt x="30479" y="3047"/>
                </a:lnTo>
                <a:lnTo>
                  <a:pt x="28955" y="3047"/>
                </a:lnTo>
                <a:lnTo>
                  <a:pt x="28955" y="4571"/>
                </a:lnTo>
                <a:lnTo>
                  <a:pt x="22859" y="7619"/>
                </a:lnTo>
                <a:lnTo>
                  <a:pt x="21335" y="7619"/>
                </a:lnTo>
                <a:lnTo>
                  <a:pt x="15239" y="13715"/>
                </a:lnTo>
                <a:lnTo>
                  <a:pt x="13715" y="13715"/>
                </a:lnTo>
                <a:lnTo>
                  <a:pt x="13715" y="15239"/>
                </a:lnTo>
                <a:lnTo>
                  <a:pt x="7619" y="21335"/>
                </a:lnTo>
                <a:lnTo>
                  <a:pt x="4571" y="27431"/>
                </a:lnTo>
                <a:lnTo>
                  <a:pt x="3047" y="28955"/>
                </a:lnTo>
                <a:lnTo>
                  <a:pt x="3047" y="67055"/>
                </a:lnTo>
                <a:lnTo>
                  <a:pt x="4571" y="68579"/>
                </a:lnTo>
                <a:lnTo>
                  <a:pt x="7619" y="74675"/>
                </a:lnTo>
                <a:lnTo>
                  <a:pt x="7619" y="76199"/>
                </a:lnTo>
                <a:lnTo>
                  <a:pt x="9143" y="76199"/>
                </a:lnTo>
                <a:lnTo>
                  <a:pt x="13715" y="82295"/>
                </a:lnTo>
                <a:lnTo>
                  <a:pt x="15239" y="83819"/>
                </a:lnTo>
                <a:lnTo>
                  <a:pt x="19811" y="86867"/>
                </a:lnTo>
                <a:lnTo>
                  <a:pt x="21335" y="88391"/>
                </a:lnTo>
                <a:lnTo>
                  <a:pt x="22859" y="88391"/>
                </a:lnTo>
                <a:lnTo>
                  <a:pt x="25907" y="90677"/>
                </a:lnTo>
                <a:lnTo>
                  <a:pt x="25907" y="39623"/>
                </a:lnTo>
                <a:lnTo>
                  <a:pt x="30479" y="33527"/>
                </a:lnTo>
                <a:lnTo>
                  <a:pt x="30479" y="32003"/>
                </a:lnTo>
                <a:lnTo>
                  <a:pt x="32003" y="30479"/>
                </a:lnTo>
                <a:lnTo>
                  <a:pt x="32003" y="31241"/>
                </a:lnTo>
                <a:lnTo>
                  <a:pt x="35051" y="29717"/>
                </a:lnTo>
                <a:lnTo>
                  <a:pt x="35051" y="28955"/>
                </a:lnTo>
                <a:lnTo>
                  <a:pt x="41147" y="25907"/>
                </a:lnTo>
                <a:lnTo>
                  <a:pt x="41147" y="26669"/>
                </a:lnTo>
                <a:lnTo>
                  <a:pt x="42671" y="26288"/>
                </a:lnTo>
                <a:lnTo>
                  <a:pt x="42671" y="25907"/>
                </a:lnTo>
                <a:lnTo>
                  <a:pt x="47243" y="24993"/>
                </a:lnTo>
                <a:lnTo>
                  <a:pt x="47243" y="24383"/>
                </a:lnTo>
                <a:lnTo>
                  <a:pt x="50291" y="24383"/>
                </a:lnTo>
                <a:lnTo>
                  <a:pt x="50291" y="24993"/>
                </a:lnTo>
                <a:lnTo>
                  <a:pt x="54863" y="25907"/>
                </a:lnTo>
                <a:lnTo>
                  <a:pt x="54863" y="26669"/>
                </a:lnTo>
                <a:lnTo>
                  <a:pt x="56387" y="27050"/>
                </a:lnTo>
                <a:lnTo>
                  <a:pt x="56387" y="25907"/>
                </a:lnTo>
                <a:lnTo>
                  <a:pt x="62483" y="28955"/>
                </a:lnTo>
                <a:lnTo>
                  <a:pt x="62483" y="30479"/>
                </a:lnTo>
                <a:lnTo>
                  <a:pt x="64007" y="31241"/>
                </a:lnTo>
                <a:lnTo>
                  <a:pt x="64007" y="30479"/>
                </a:lnTo>
                <a:lnTo>
                  <a:pt x="65531" y="32003"/>
                </a:lnTo>
                <a:lnTo>
                  <a:pt x="65531" y="32511"/>
                </a:lnTo>
                <a:lnTo>
                  <a:pt x="67055" y="34543"/>
                </a:lnTo>
                <a:lnTo>
                  <a:pt x="67055" y="33527"/>
                </a:lnTo>
                <a:lnTo>
                  <a:pt x="70103" y="39623"/>
                </a:lnTo>
                <a:lnTo>
                  <a:pt x="70103" y="41147"/>
                </a:lnTo>
                <a:lnTo>
                  <a:pt x="71627" y="44195"/>
                </a:lnTo>
                <a:lnTo>
                  <a:pt x="71627" y="90677"/>
                </a:lnTo>
                <a:lnTo>
                  <a:pt x="74675" y="88391"/>
                </a:lnTo>
                <a:lnTo>
                  <a:pt x="76199" y="88391"/>
                </a:lnTo>
                <a:close/>
              </a:path>
              <a:path w="96520" h="96519">
                <a:moveTo>
                  <a:pt x="27431" y="38099"/>
                </a:moveTo>
                <a:lnTo>
                  <a:pt x="25907" y="39623"/>
                </a:lnTo>
                <a:lnTo>
                  <a:pt x="25907" y="44195"/>
                </a:lnTo>
                <a:lnTo>
                  <a:pt x="27431" y="38099"/>
                </a:lnTo>
                <a:close/>
              </a:path>
              <a:path w="96520" h="96519">
                <a:moveTo>
                  <a:pt x="27431" y="57911"/>
                </a:moveTo>
                <a:lnTo>
                  <a:pt x="25907" y="51815"/>
                </a:lnTo>
                <a:lnTo>
                  <a:pt x="25907" y="56387"/>
                </a:lnTo>
                <a:lnTo>
                  <a:pt x="27431" y="57911"/>
                </a:lnTo>
                <a:close/>
              </a:path>
              <a:path w="96520" h="96519">
                <a:moveTo>
                  <a:pt x="31699" y="64922"/>
                </a:moveTo>
                <a:lnTo>
                  <a:pt x="30479" y="62483"/>
                </a:lnTo>
                <a:lnTo>
                  <a:pt x="25907" y="56387"/>
                </a:lnTo>
                <a:lnTo>
                  <a:pt x="25907" y="90677"/>
                </a:lnTo>
                <a:lnTo>
                  <a:pt x="28955" y="92963"/>
                </a:lnTo>
                <a:lnTo>
                  <a:pt x="30479" y="92963"/>
                </a:lnTo>
                <a:lnTo>
                  <a:pt x="30479" y="64007"/>
                </a:lnTo>
                <a:lnTo>
                  <a:pt x="31699" y="64922"/>
                </a:lnTo>
                <a:close/>
              </a:path>
              <a:path w="96520" h="96519">
                <a:moveTo>
                  <a:pt x="32003" y="30479"/>
                </a:moveTo>
                <a:lnTo>
                  <a:pt x="30479" y="32003"/>
                </a:lnTo>
                <a:lnTo>
                  <a:pt x="31495" y="31495"/>
                </a:lnTo>
                <a:lnTo>
                  <a:pt x="32003" y="30479"/>
                </a:lnTo>
                <a:close/>
              </a:path>
              <a:path w="96520" h="96519">
                <a:moveTo>
                  <a:pt x="31495" y="31495"/>
                </a:moveTo>
                <a:lnTo>
                  <a:pt x="30479" y="32003"/>
                </a:lnTo>
                <a:lnTo>
                  <a:pt x="30479" y="33527"/>
                </a:lnTo>
                <a:lnTo>
                  <a:pt x="31495" y="31495"/>
                </a:lnTo>
                <a:close/>
              </a:path>
              <a:path w="96520" h="96519">
                <a:moveTo>
                  <a:pt x="32003" y="65531"/>
                </a:moveTo>
                <a:lnTo>
                  <a:pt x="31699" y="64922"/>
                </a:lnTo>
                <a:lnTo>
                  <a:pt x="30479" y="64007"/>
                </a:lnTo>
                <a:lnTo>
                  <a:pt x="32003" y="65531"/>
                </a:lnTo>
                <a:close/>
              </a:path>
              <a:path w="96520" h="96519">
                <a:moveTo>
                  <a:pt x="32003" y="93573"/>
                </a:moveTo>
                <a:lnTo>
                  <a:pt x="32003" y="65531"/>
                </a:lnTo>
                <a:lnTo>
                  <a:pt x="30479" y="64007"/>
                </a:lnTo>
                <a:lnTo>
                  <a:pt x="30479" y="92963"/>
                </a:lnTo>
                <a:lnTo>
                  <a:pt x="32003" y="93573"/>
                </a:lnTo>
                <a:close/>
              </a:path>
              <a:path w="96520" h="96519">
                <a:moveTo>
                  <a:pt x="32003" y="31241"/>
                </a:moveTo>
                <a:lnTo>
                  <a:pt x="32003" y="30479"/>
                </a:lnTo>
                <a:lnTo>
                  <a:pt x="31495" y="31495"/>
                </a:lnTo>
                <a:lnTo>
                  <a:pt x="32003" y="31241"/>
                </a:lnTo>
                <a:close/>
              </a:path>
              <a:path w="96520" h="96519">
                <a:moveTo>
                  <a:pt x="36575" y="95402"/>
                </a:moveTo>
                <a:lnTo>
                  <a:pt x="36575" y="68579"/>
                </a:lnTo>
                <a:lnTo>
                  <a:pt x="31699" y="64922"/>
                </a:lnTo>
                <a:lnTo>
                  <a:pt x="32003" y="65531"/>
                </a:lnTo>
                <a:lnTo>
                  <a:pt x="32003" y="93573"/>
                </a:lnTo>
                <a:lnTo>
                  <a:pt x="36575" y="95402"/>
                </a:lnTo>
                <a:close/>
              </a:path>
              <a:path w="96520" h="96519">
                <a:moveTo>
                  <a:pt x="36575" y="28955"/>
                </a:moveTo>
                <a:lnTo>
                  <a:pt x="35051" y="28955"/>
                </a:lnTo>
                <a:lnTo>
                  <a:pt x="35051" y="29717"/>
                </a:lnTo>
                <a:lnTo>
                  <a:pt x="36575" y="28955"/>
                </a:lnTo>
                <a:close/>
              </a:path>
              <a:path w="96520" h="96519">
                <a:moveTo>
                  <a:pt x="44195" y="96011"/>
                </a:moveTo>
                <a:lnTo>
                  <a:pt x="44195" y="71627"/>
                </a:lnTo>
                <a:lnTo>
                  <a:pt x="35051" y="67055"/>
                </a:lnTo>
                <a:lnTo>
                  <a:pt x="36575" y="68579"/>
                </a:lnTo>
                <a:lnTo>
                  <a:pt x="36575" y="95402"/>
                </a:lnTo>
                <a:lnTo>
                  <a:pt x="38099" y="96011"/>
                </a:lnTo>
                <a:lnTo>
                  <a:pt x="44195" y="96011"/>
                </a:lnTo>
                <a:close/>
              </a:path>
              <a:path w="96520" h="96519">
                <a:moveTo>
                  <a:pt x="41147" y="26669"/>
                </a:moveTo>
                <a:lnTo>
                  <a:pt x="41147" y="25907"/>
                </a:lnTo>
                <a:lnTo>
                  <a:pt x="38099" y="27431"/>
                </a:lnTo>
                <a:lnTo>
                  <a:pt x="41147" y="26669"/>
                </a:lnTo>
                <a:close/>
              </a:path>
              <a:path w="96520" h="96519">
                <a:moveTo>
                  <a:pt x="44195" y="25907"/>
                </a:moveTo>
                <a:lnTo>
                  <a:pt x="42671" y="25907"/>
                </a:lnTo>
                <a:lnTo>
                  <a:pt x="42671" y="26288"/>
                </a:lnTo>
                <a:lnTo>
                  <a:pt x="44195" y="25907"/>
                </a:lnTo>
                <a:close/>
              </a:path>
              <a:path w="96520" h="96519">
                <a:moveTo>
                  <a:pt x="48767" y="71323"/>
                </a:moveTo>
                <a:lnTo>
                  <a:pt x="42671" y="70103"/>
                </a:lnTo>
                <a:lnTo>
                  <a:pt x="44195" y="71627"/>
                </a:lnTo>
                <a:lnTo>
                  <a:pt x="44195" y="96011"/>
                </a:lnTo>
                <a:lnTo>
                  <a:pt x="47243" y="96011"/>
                </a:lnTo>
                <a:lnTo>
                  <a:pt x="47243" y="71627"/>
                </a:lnTo>
                <a:lnTo>
                  <a:pt x="48767" y="71323"/>
                </a:lnTo>
                <a:close/>
              </a:path>
              <a:path w="96520" h="96519">
                <a:moveTo>
                  <a:pt x="50291" y="24383"/>
                </a:moveTo>
                <a:lnTo>
                  <a:pt x="47243" y="24383"/>
                </a:lnTo>
                <a:lnTo>
                  <a:pt x="48767" y="24688"/>
                </a:lnTo>
                <a:lnTo>
                  <a:pt x="50291" y="24383"/>
                </a:lnTo>
                <a:close/>
              </a:path>
              <a:path w="96520" h="96519">
                <a:moveTo>
                  <a:pt x="48767" y="24688"/>
                </a:moveTo>
                <a:lnTo>
                  <a:pt x="47243" y="24383"/>
                </a:lnTo>
                <a:lnTo>
                  <a:pt x="47243" y="24993"/>
                </a:lnTo>
                <a:lnTo>
                  <a:pt x="48767" y="24688"/>
                </a:lnTo>
                <a:close/>
              </a:path>
              <a:path w="96520" h="96519">
                <a:moveTo>
                  <a:pt x="50291" y="71627"/>
                </a:moveTo>
                <a:lnTo>
                  <a:pt x="48767" y="71323"/>
                </a:lnTo>
                <a:lnTo>
                  <a:pt x="47243" y="71627"/>
                </a:lnTo>
                <a:lnTo>
                  <a:pt x="50291" y="71627"/>
                </a:lnTo>
                <a:close/>
              </a:path>
              <a:path w="96520" h="96519">
                <a:moveTo>
                  <a:pt x="50291" y="96011"/>
                </a:moveTo>
                <a:lnTo>
                  <a:pt x="50291" y="71627"/>
                </a:lnTo>
                <a:lnTo>
                  <a:pt x="47243" y="71627"/>
                </a:lnTo>
                <a:lnTo>
                  <a:pt x="47243" y="96011"/>
                </a:lnTo>
                <a:lnTo>
                  <a:pt x="50291" y="96011"/>
                </a:lnTo>
                <a:close/>
              </a:path>
              <a:path w="96520" h="96519">
                <a:moveTo>
                  <a:pt x="50291" y="24993"/>
                </a:moveTo>
                <a:lnTo>
                  <a:pt x="50291" y="24383"/>
                </a:lnTo>
                <a:lnTo>
                  <a:pt x="48767" y="24688"/>
                </a:lnTo>
                <a:lnTo>
                  <a:pt x="50291" y="24993"/>
                </a:lnTo>
                <a:close/>
              </a:path>
              <a:path w="96520" h="96519">
                <a:moveTo>
                  <a:pt x="54863" y="70103"/>
                </a:moveTo>
                <a:lnTo>
                  <a:pt x="48767" y="71323"/>
                </a:lnTo>
                <a:lnTo>
                  <a:pt x="50291" y="71627"/>
                </a:lnTo>
                <a:lnTo>
                  <a:pt x="50291" y="96011"/>
                </a:lnTo>
                <a:lnTo>
                  <a:pt x="51815" y="96011"/>
                </a:lnTo>
                <a:lnTo>
                  <a:pt x="51815" y="71627"/>
                </a:lnTo>
                <a:lnTo>
                  <a:pt x="54863" y="70103"/>
                </a:lnTo>
                <a:close/>
              </a:path>
              <a:path w="96520" h="96519">
                <a:moveTo>
                  <a:pt x="54863" y="26669"/>
                </a:moveTo>
                <a:lnTo>
                  <a:pt x="54863" y="25907"/>
                </a:lnTo>
                <a:lnTo>
                  <a:pt x="51815" y="25907"/>
                </a:lnTo>
                <a:lnTo>
                  <a:pt x="54863" y="26669"/>
                </a:lnTo>
                <a:close/>
              </a:path>
              <a:path w="96520" h="96519">
                <a:moveTo>
                  <a:pt x="57911" y="68579"/>
                </a:moveTo>
                <a:lnTo>
                  <a:pt x="51815" y="71627"/>
                </a:lnTo>
                <a:lnTo>
                  <a:pt x="51815" y="96011"/>
                </a:lnTo>
                <a:lnTo>
                  <a:pt x="56387" y="96011"/>
                </a:lnTo>
                <a:lnTo>
                  <a:pt x="56387" y="70103"/>
                </a:lnTo>
                <a:lnTo>
                  <a:pt x="57911" y="68579"/>
                </a:lnTo>
                <a:close/>
              </a:path>
              <a:path w="96520" h="96519">
                <a:moveTo>
                  <a:pt x="57911" y="27431"/>
                </a:moveTo>
                <a:lnTo>
                  <a:pt x="56387" y="25907"/>
                </a:lnTo>
                <a:lnTo>
                  <a:pt x="56387" y="27050"/>
                </a:lnTo>
                <a:lnTo>
                  <a:pt x="57911" y="27431"/>
                </a:lnTo>
                <a:close/>
              </a:path>
              <a:path w="96520" h="96519">
                <a:moveTo>
                  <a:pt x="62483" y="94487"/>
                </a:moveTo>
                <a:lnTo>
                  <a:pt x="62483" y="67055"/>
                </a:lnTo>
                <a:lnTo>
                  <a:pt x="56387" y="70103"/>
                </a:lnTo>
                <a:lnTo>
                  <a:pt x="56387" y="96011"/>
                </a:lnTo>
                <a:lnTo>
                  <a:pt x="59435" y="96011"/>
                </a:lnTo>
                <a:lnTo>
                  <a:pt x="62483" y="94487"/>
                </a:lnTo>
                <a:close/>
              </a:path>
              <a:path w="96520" h="96519">
                <a:moveTo>
                  <a:pt x="62483" y="30479"/>
                </a:moveTo>
                <a:lnTo>
                  <a:pt x="62483" y="28955"/>
                </a:lnTo>
                <a:lnTo>
                  <a:pt x="59435" y="28955"/>
                </a:lnTo>
                <a:lnTo>
                  <a:pt x="62483" y="30479"/>
                </a:lnTo>
                <a:close/>
              </a:path>
              <a:path w="96520" h="96519">
                <a:moveTo>
                  <a:pt x="64661" y="64661"/>
                </a:moveTo>
                <a:lnTo>
                  <a:pt x="59435" y="68579"/>
                </a:lnTo>
                <a:lnTo>
                  <a:pt x="62483" y="67055"/>
                </a:lnTo>
                <a:lnTo>
                  <a:pt x="62483" y="94487"/>
                </a:lnTo>
                <a:lnTo>
                  <a:pt x="64007" y="93725"/>
                </a:lnTo>
                <a:lnTo>
                  <a:pt x="64007" y="65531"/>
                </a:lnTo>
                <a:lnTo>
                  <a:pt x="64661" y="64661"/>
                </a:lnTo>
                <a:close/>
              </a:path>
              <a:path w="96520" h="96519">
                <a:moveTo>
                  <a:pt x="65531" y="32003"/>
                </a:moveTo>
                <a:lnTo>
                  <a:pt x="64007" y="30479"/>
                </a:lnTo>
                <a:lnTo>
                  <a:pt x="64922" y="31699"/>
                </a:lnTo>
                <a:lnTo>
                  <a:pt x="65531" y="32003"/>
                </a:lnTo>
                <a:close/>
              </a:path>
              <a:path w="96520" h="96519">
                <a:moveTo>
                  <a:pt x="64922" y="31699"/>
                </a:moveTo>
                <a:lnTo>
                  <a:pt x="64007" y="30479"/>
                </a:lnTo>
                <a:lnTo>
                  <a:pt x="64007" y="31241"/>
                </a:lnTo>
                <a:lnTo>
                  <a:pt x="64922" y="31699"/>
                </a:lnTo>
                <a:close/>
              </a:path>
              <a:path w="96520" h="96519">
                <a:moveTo>
                  <a:pt x="65531" y="64007"/>
                </a:moveTo>
                <a:lnTo>
                  <a:pt x="64661" y="64661"/>
                </a:lnTo>
                <a:lnTo>
                  <a:pt x="64007" y="65531"/>
                </a:lnTo>
                <a:lnTo>
                  <a:pt x="65531" y="64007"/>
                </a:lnTo>
                <a:close/>
              </a:path>
              <a:path w="96520" h="96519">
                <a:moveTo>
                  <a:pt x="65531" y="92963"/>
                </a:moveTo>
                <a:lnTo>
                  <a:pt x="65531" y="64007"/>
                </a:lnTo>
                <a:lnTo>
                  <a:pt x="64007" y="65531"/>
                </a:lnTo>
                <a:lnTo>
                  <a:pt x="64007" y="93725"/>
                </a:lnTo>
                <a:lnTo>
                  <a:pt x="65531" y="92963"/>
                </a:lnTo>
                <a:close/>
              </a:path>
              <a:path w="96520" h="96519">
                <a:moveTo>
                  <a:pt x="68579" y="59435"/>
                </a:moveTo>
                <a:lnTo>
                  <a:pt x="64661" y="64661"/>
                </a:lnTo>
                <a:lnTo>
                  <a:pt x="65531" y="64007"/>
                </a:lnTo>
                <a:lnTo>
                  <a:pt x="65531" y="92963"/>
                </a:lnTo>
                <a:lnTo>
                  <a:pt x="67055" y="92963"/>
                </a:lnTo>
                <a:lnTo>
                  <a:pt x="67055" y="62483"/>
                </a:lnTo>
                <a:lnTo>
                  <a:pt x="68579" y="59435"/>
                </a:lnTo>
                <a:close/>
              </a:path>
              <a:path w="96520" h="96519">
                <a:moveTo>
                  <a:pt x="65531" y="32511"/>
                </a:moveTo>
                <a:lnTo>
                  <a:pt x="65531" y="32003"/>
                </a:lnTo>
                <a:lnTo>
                  <a:pt x="64922" y="31699"/>
                </a:lnTo>
                <a:lnTo>
                  <a:pt x="65531" y="32511"/>
                </a:lnTo>
                <a:close/>
              </a:path>
              <a:path w="96520" h="96519">
                <a:moveTo>
                  <a:pt x="68579" y="36575"/>
                </a:moveTo>
                <a:lnTo>
                  <a:pt x="67055" y="33527"/>
                </a:lnTo>
                <a:lnTo>
                  <a:pt x="67055" y="34543"/>
                </a:lnTo>
                <a:lnTo>
                  <a:pt x="68579" y="36575"/>
                </a:lnTo>
                <a:close/>
              </a:path>
              <a:path w="96520" h="96519">
                <a:moveTo>
                  <a:pt x="70103" y="91820"/>
                </a:moveTo>
                <a:lnTo>
                  <a:pt x="70103" y="56387"/>
                </a:lnTo>
                <a:lnTo>
                  <a:pt x="67055" y="62483"/>
                </a:lnTo>
                <a:lnTo>
                  <a:pt x="67055" y="92963"/>
                </a:lnTo>
                <a:lnTo>
                  <a:pt x="68579" y="92963"/>
                </a:lnTo>
                <a:lnTo>
                  <a:pt x="70103" y="91820"/>
                </a:lnTo>
                <a:close/>
              </a:path>
              <a:path w="96520" h="96519">
                <a:moveTo>
                  <a:pt x="70103" y="41147"/>
                </a:moveTo>
                <a:lnTo>
                  <a:pt x="70103" y="39623"/>
                </a:lnTo>
                <a:lnTo>
                  <a:pt x="68579" y="38099"/>
                </a:lnTo>
                <a:lnTo>
                  <a:pt x="70103" y="41147"/>
                </a:lnTo>
                <a:close/>
              </a:path>
              <a:path w="96520" h="96519">
                <a:moveTo>
                  <a:pt x="71627" y="90677"/>
                </a:moveTo>
                <a:lnTo>
                  <a:pt x="71627" y="51815"/>
                </a:lnTo>
                <a:lnTo>
                  <a:pt x="68579" y="57911"/>
                </a:lnTo>
                <a:lnTo>
                  <a:pt x="70103" y="56387"/>
                </a:lnTo>
                <a:lnTo>
                  <a:pt x="70103" y="91820"/>
                </a:lnTo>
                <a:lnTo>
                  <a:pt x="71627" y="90677"/>
                </a:lnTo>
                <a:close/>
              </a:path>
              <a:path w="96520" h="96519">
                <a:moveTo>
                  <a:pt x="71627" y="47243"/>
                </a:moveTo>
                <a:lnTo>
                  <a:pt x="71627" y="44195"/>
                </a:lnTo>
                <a:lnTo>
                  <a:pt x="70103" y="42671"/>
                </a:lnTo>
                <a:lnTo>
                  <a:pt x="71437" y="48005"/>
                </a:lnTo>
                <a:lnTo>
                  <a:pt x="71627" y="47243"/>
                </a:lnTo>
                <a:close/>
              </a:path>
              <a:path w="96520" h="96519">
                <a:moveTo>
                  <a:pt x="71627" y="51815"/>
                </a:moveTo>
                <a:lnTo>
                  <a:pt x="71627" y="48767"/>
                </a:lnTo>
                <a:lnTo>
                  <a:pt x="71437" y="48005"/>
                </a:lnTo>
                <a:lnTo>
                  <a:pt x="70103" y="53339"/>
                </a:lnTo>
                <a:lnTo>
                  <a:pt x="71627" y="51815"/>
                </a:lnTo>
                <a:close/>
              </a:path>
              <a:path w="96520" h="96519">
                <a:moveTo>
                  <a:pt x="71627" y="48767"/>
                </a:moveTo>
                <a:lnTo>
                  <a:pt x="71627" y="47243"/>
                </a:lnTo>
                <a:lnTo>
                  <a:pt x="71437" y="48005"/>
                </a:lnTo>
                <a:lnTo>
                  <a:pt x="71627" y="48767"/>
                </a:lnTo>
                <a:close/>
              </a:path>
              <a:path w="96520" h="96519">
                <a:moveTo>
                  <a:pt x="92963" y="68579"/>
                </a:moveTo>
                <a:lnTo>
                  <a:pt x="92963" y="27431"/>
                </a:lnTo>
                <a:lnTo>
                  <a:pt x="88391" y="21335"/>
                </a:lnTo>
                <a:lnTo>
                  <a:pt x="86867" y="19811"/>
                </a:lnTo>
                <a:lnTo>
                  <a:pt x="83819" y="15239"/>
                </a:lnTo>
                <a:lnTo>
                  <a:pt x="82295" y="13715"/>
                </a:lnTo>
                <a:lnTo>
                  <a:pt x="76199" y="9143"/>
                </a:lnTo>
                <a:lnTo>
                  <a:pt x="76199" y="86867"/>
                </a:lnTo>
                <a:lnTo>
                  <a:pt x="82295" y="83819"/>
                </a:lnTo>
                <a:lnTo>
                  <a:pt x="82295" y="82295"/>
                </a:lnTo>
                <a:lnTo>
                  <a:pt x="83819" y="82295"/>
                </a:lnTo>
                <a:lnTo>
                  <a:pt x="86867" y="76199"/>
                </a:lnTo>
                <a:lnTo>
                  <a:pt x="88391" y="76199"/>
                </a:lnTo>
                <a:lnTo>
                  <a:pt x="88391" y="74675"/>
                </a:lnTo>
                <a:lnTo>
                  <a:pt x="92963" y="68579"/>
                </a:lnTo>
                <a:close/>
              </a:path>
              <a:path w="96520" h="96519">
                <a:moveTo>
                  <a:pt x="96011" y="59435"/>
                </a:moveTo>
                <a:lnTo>
                  <a:pt x="96011" y="36575"/>
                </a:lnTo>
                <a:lnTo>
                  <a:pt x="92963" y="30479"/>
                </a:lnTo>
                <a:lnTo>
                  <a:pt x="92963" y="65531"/>
                </a:lnTo>
                <a:lnTo>
                  <a:pt x="96011" y="59435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2511" y="2950463"/>
            <a:ext cx="0" cy="487680"/>
          </a:xfrm>
          <a:custGeom>
            <a:avLst/>
            <a:gdLst/>
            <a:ahLst/>
            <a:cxnLst/>
            <a:rect l="l" t="t" r="r" b="b"/>
            <a:pathLst>
              <a:path h="487679">
                <a:moveTo>
                  <a:pt x="0" y="0"/>
                </a:moveTo>
                <a:lnTo>
                  <a:pt x="0" y="487679"/>
                </a:lnTo>
              </a:path>
            </a:pathLst>
          </a:custGeom>
          <a:ln w="24383">
            <a:solidFill>
              <a:srgbClr val="00A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42815" y="2708147"/>
            <a:ext cx="2139950" cy="245745"/>
          </a:xfrm>
          <a:custGeom>
            <a:avLst/>
            <a:gdLst/>
            <a:ahLst/>
            <a:cxnLst/>
            <a:rect l="l" t="t" r="r" b="b"/>
            <a:pathLst>
              <a:path w="2139950" h="245744">
                <a:moveTo>
                  <a:pt x="2139695" y="245363"/>
                </a:moveTo>
                <a:lnTo>
                  <a:pt x="2139695" y="233171"/>
                </a:lnTo>
                <a:lnTo>
                  <a:pt x="1523" y="0"/>
                </a:lnTo>
                <a:lnTo>
                  <a:pt x="0" y="12191"/>
                </a:lnTo>
                <a:lnTo>
                  <a:pt x="2139695" y="245363"/>
                </a:lnTo>
                <a:close/>
              </a:path>
            </a:pathLst>
          </a:custGeom>
          <a:solidFill>
            <a:srgbClr val="00AC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52032" y="3421379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627" y="36575"/>
                </a:moveTo>
                <a:lnTo>
                  <a:pt x="47829" y="1901"/>
                </a:lnTo>
                <a:lnTo>
                  <a:pt x="36575" y="0"/>
                </a:lnTo>
                <a:lnTo>
                  <a:pt x="30737" y="489"/>
                </a:lnTo>
                <a:lnTo>
                  <a:pt x="489" y="30737"/>
                </a:lnTo>
                <a:lnTo>
                  <a:pt x="0" y="36575"/>
                </a:lnTo>
                <a:lnTo>
                  <a:pt x="489" y="42371"/>
                </a:lnTo>
                <a:lnTo>
                  <a:pt x="30737" y="71181"/>
                </a:lnTo>
                <a:lnTo>
                  <a:pt x="36575" y="71627"/>
                </a:lnTo>
                <a:lnTo>
                  <a:pt x="42371" y="71181"/>
                </a:lnTo>
                <a:lnTo>
                  <a:pt x="71181" y="42371"/>
                </a:lnTo>
                <a:lnTo>
                  <a:pt x="71627" y="36575"/>
                </a:lnTo>
                <a:close/>
              </a:path>
            </a:pathLst>
          </a:custGeom>
          <a:solidFill>
            <a:srgbClr val="00A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39839" y="3409188"/>
            <a:ext cx="96520" cy="97790"/>
          </a:xfrm>
          <a:custGeom>
            <a:avLst/>
            <a:gdLst/>
            <a:ahLst/>
            <a:cxnLst/>
            <a:rect l="l" t="t" r="r" b="b"/>
            <a:pathLst>
              <a:path w="96520" h="97789">
                <a:moveTo>
                  <a:pt x="3047" y="65531"/>
                </a:moveTo>
                <a:lnTo>
                  <a:pt x="3047" y="30479"/>
                </a:lnTo>
                <a:lnTo>
                  <a:pt x="1523" y="38099"/>
                </a:lnTo>
                <a:lnTo>
                  <a:pt x="0" y="39623"/>
                </a:lnTo>
                <a:lnTo>
                  <a:pt x="0" y="57911"/>
                </a:lnTo>
                <a:lnTo>
                  <a:pt x="1523" y="57911"/>
                </a:lnTo>
                <a:lnTo>
                  <a:pt x="1523" y="59435"/>
                </a:lnTo>
                <a:lnTo>
                  <a:pt x="3047" y="65531"/>
                </a:lnTo>
                <a:close/>
              </a:path>
              <a:path w="96520" h="97789">
                <a:moveTo>
                  <a:pt x="7619" y="74675"/>
                </a:moveTo>
                <a:lnTo>
                  <a:pt x="7619" y="22859"/>
                </a:lnTo>
                <a:lnTo>
                  <a:pt x="4571" y="28955"/>
                </a:lnTo>
                <a:lnTo>
                  <a:pt x="3047" y="28955"/>
                </a:lnTo>
                <a:lnTo>
                  <a:pt x="3047" y="67055"/>
                </a:lnTo>
                <a:lnTo>
                  <a:pt x="4571" y="68579"/>
                </a:lnTo>
                <a:lnTo>
                  <a:pt x="7619" y="74675"/>
                </a:lnTo>
                <a:close/>
              </a:path>
              <a:path w="96520" h="97789">
                <a:moveTo>
                  <a:pt x="88391" y="76199"/>
                </a:moveTo>
                <a:lnTo>
                  <a:pt x="88391" y="21335"/>
                </a:lnTo>
                <a:lnTo>
                  <a:pt x="86867" y="19811"/>
                </a:lnTo>
                <a:lnTo>
                  <a:pt x="83819" y="15239"/>
                </a:lnTo>
                <a:lnTo>
                  <a:pt x="82295" y="13715"/>
                </a:lnTo>
                <a:lnTo>
                  <a:pt x="76199" y="9143"/>
                </a:lnTo>
                <a:lnTo>
                  <a:pt x="74675" y="7619"/>
                </a:lnTo>
                <a:lnTo>
                  <a:pt x="68579" y="4571"/>
                </a:lnTo>
                <a:lnTo>
                  <a:pt x="67055" y="4571"/>
                </a:lnTo>
                <a:lnTo>
                  <a:pt x="67055" y="3047"/>
                </a:lnTo>
                <a:lnTo>
                  <a:pt x="65531" y="3047"/>
                </a:lnTo>
                <a:lnTo>
                  <a:pt x="59435" y="1523"/>
                </a:lnTo>
                <a:lnTo>
                  <a:pt x="57911" y="1523"/>
                </a:lnTo>
                <a:lnTo>
                  <a:pt x="56387" y="0"/>
                </a:lnTo>
                <a:lnTo>
                  <a:pt x="39623" y="0"/>
                </a:lnTo>
                <a:lnTo>
                  <a:pt x="39623" y="1523"/>
                </a:lnTo>
                <a:lnTo>
                  <a:pt x="38099" y="1523"/>
                </a:lnTo>
                <a:lnTo>
                  <a:pt x="30479" y="3047"/>
                </a:lnTo>
                <a:lnTo>
                  <a:pt x="28955" y="4571"/>
                </a:lnTo>
                <a:lnTo>
                  <a:pt x="22859" y="7619"/>
                </a:lnTo>
                <a:lnTo>
                  <a:pt x="21335" y="7619"/>
                </a:lnTo>
                <a:lnTo>
                  <a:pt x="21335" y="9143"/>
                </a:lnTo>
                <a:lnTo>
                  <a:pt x="19811" y="9143"/>
                </a:lnTo>
                <a:lnTo>
                  <a:pt x="15239" y="13715"/>
                </a:lnTo>
                <a:lnTo>
                  <a:pt x="13715" y="13715"/>
                </a:lnTo>
                <a:lnTo>
                  <a:pt x="13715" y="15239"/>
                </a:lnTo>
                <a:lnTo>
                  <a:pt x="7619" y="21335"/>
                </a:lnTo>
                <a:lnTo>
                  <a:pt x="7619" y="76199"/>
                </a:lnTo>
                <a:lnTo>
                  <a:pt x="9143" y="76199"/>
                </a:lnTo>
                <a:lnTo>
                  <a:pt x="13715" y="82295"/>
                </a:lnTo>
                <a:lnTo>
                  <a:pt x="19811" y="88391"/>
                </a:lnTo>
                <a:lnTo>
                  <a:pt x="22859" y="88391"/>
                </a:lnTo>
                <a:lnTo>
                  <a:pt x="25907" y="90677"/>
                </a:lnTo>
                <a:lnTo>
                  <a:pt x="25907" y="41147"/>
                </a:lnTo>
                <a:lnTo>
                  <a:pt x="27431" y="38099"/>
                </a:lnTo>
                <a:lnTo>
                  <a:pt x="27431" y="39115"/>
                </a:lnTo>
                <a:lnTo>
                  <a:pt x="28955" y="37083"/>
                </a:lnTo>
                <a:lnTo>
                  <a:pt x="28955" y="36575"/>
                </a:lnTo>
                <a:lnTo>
                  <a:pt x="30479" y="34289"/>
                </a:lnTo>
                <a:lnTo>
                  <a:pt x="30479" y="33527"/>
                </a:lnTo>
                <a:lnTo>
                  <a:pt x="32003" y="32003"/>
                </a:lnTo>
                <a:lnTo>
                  <a:pt x="32003" y="32384"/>
                </a:lnTo>
                <a:lnTo>
                  <a:pt x="36575" y="28955"/>
                </a:lnTo>
                <a:lnTo>
                  <a:pt x="36575" y="29336"/>
                </a:lnTo>
                <a:lnTo>
                  <a:pt x="38099" y="28193"/>
                </a:lnTo>
                <a:lnTo>
                  <a:pt x="38099" y="27431"/>
                </a:lnTo>
                <a:lnTo>
                  <a:pt x="41147" y="25907"/>
                </a:lnTo>
                <a:lnTo>
                  <a:pt x="41147" y="26669"/>
                </a:lnTo>
                <a:lnTo>
                  <a:pt x="42671" y="26288"/>
                </a:lnTo>
                <a:lnTo>
                  <a:pt x="42671" y="25907"/>
                </a:lnTo>
                <a:lnTo>
                  <a:pt x="54863" y="25907"/>
                </a:lnTo>
                <a:lnTo>
                  <a:pt x="54863" y="26669"/>
                </a:lnTo>
                <a:lnTo>
                  <a:pt x="56387" y="27050"/>
                </a:lnTo>
                <a:lnTo>
                  <a:pt x="56387" y="25907"/>
                </a:lnTo>
                <a:lnTo>
                  <a:pt x="62483" y="30479"/>
                </a:lnTo>
                <a:lnTo>
                  <a:pt x="62483" y="31241"/>
                </a:lnTo>
                <a:lnTo>
                  <a:pt x="64007" y="32384"/>
                </a:lnTo>
                <a:lnTo>
                  <a:pt x="64007" y="32003"/>
                </a:lnTo>
                <a:lnTo>
                  <a:pt x="68579" y="36575"/>
                </a:lnTo>
                <a:lnTo>
                  <a:pt x="68579" y="38099"/>
                </a:lnTo>
                <a:lnTo>
                  <a:pt x="71627" y="44195"/>
                </a:lnTo>
                <a:lnTo>
                  <a:pt x="71627" y="90677"/>
                </a:lnTo>
                <a:lnTo>
                  <a:pt x="74675" y="88391"/>
                </a:lnTo>
                <a:lnTo>
                  <a:pt x="76199" y="88391"/>
                </a:lnTo>
                <a:lnTo>
                  <a:pt x="82295" y="83819"/>
                </a:lnTo>
                <a:lnTo>
                  <a:pt x="82295" y="82295"/>
                </a:lnTo>
                <a:lnTo>
                  <a:pt x="83819" y="82295"/>
                </a:lnTo>
                <a:lnTo>
                  <a:pt x="86867" y="76199"/>
                </a:lnTo>
                <a:lnTo>
                  <a:pt x="88391" y="76199"/>
                </a:lnTo>
                <a:close/>
              </a:path>
              <a:path w="96520" h="97789">
                <a:moveTo>
                  <a:pt x="27431" y="38099"/>
                </a:moveTo>
                <a:lnTo>
                  <a:pt x="25907" y="41147"/>
                </a:lnTo>
                <a:lnTo>
                  <a:pt x="27050" y="39623"/>
                </a:lnTo>
                <a:lnTo>
                  <a:pt x="27431" y="38099"/>
                </a:lnTo>
                <a:close/>
              </a:path>
              <a:path w="96520" h="97789">
                <a:moveTo>
                  <a:pt x="27050" y="39623"/>
                </a:moveTo>
                <a:lnTo>
                  <a:pt x="25907" y="41147"/>
                </a:lnTo>
                <a:lnTo>
                  <a:pt x="25907" y="44195"/>
                </a:lnTo>
                <a:lnTo>
                  <a:pt x="27050" y="39623"/>
                </a:lnTo>
                <a:close/>
              </a:path>
              <a:path w="96520" h="97789">
                <a:moveTo>
                  <a:pt x="27431" y="57911"/>
                </a:moveTo>
                <a:lnTo>
                  <a:pt x="25907" y="51815"/>
                </a:lnTo>
                <a:lnTo>
                  <a:pt x="25907" y="56387"/>
                </a:lnTo>
                <a:lnTo>
                  <a:pt x="27431" y="57911"/>
                </a:lnTo>
                <a:close/>
              </a:path>
              <a:path w="96520" h="97789">
                <a:moveTo>
                  <a:pt x="31699" y="64922"/>
                </a:moveTo>
                <a:lnTo>
                  <a:pt x="30479" y="62483"/>
                </a:lnTo>
                <a:lnTo>
                  <a:pt x="25907" y="56387"/>
                </a:lnTo>
                <a:lnTo>
                  <a:pt x="25907" y="90677"/>
                </a:lnTo>
                <a:lnTo>
                  <a:pt x="28955" y="92963"/>
                </a:lnTo>
                <a:lnTo>
                  <a:pt x="30479" y="92963"/>
                </a:lnTo>
                <a:lnTo>
                  <a:pt x="30479" y="64007"/>
                </a:lnTo>
                <a:lnTo>
                  <a:pt x="31699" y="64922"/>
                </a:lnTo>
                <a:close/>
              </a:path>
              <a:path w="96520" h="97789">
                <a:moveTo>
                  <a:pt x="27431" y="39115"/>
                </a:moveTo>
                <a:lnTo>
                  <a:pt x="27431" y="38099"/>
                </a:lnTo>
                <a:lnTo>
                  <a:pt x="27050" y="39623"/>
                </a:lnTo>
                <a:lnTo>
                  <a:pt x="27431" y="39115"/>
                </a:lnTo>
                <a:close/>
              </a:path>
              <a:path w="96520" h="97789">
                <a:moveTo>
                  <a:pt x="30479" y="35051"/>
                </a:moveTo>
                <a:lnTo>
                  <a:pt x="28955" y="36575"/>
                </a:lnTo>
                <a:lnTo>
                  <a:pt x="28955" y="37083"/>
                </a:lnTo>
                <a:lnTo>
                  <a:pt x="30479" y="35051"/>
                </a:lnTo>
                <a:close/>
              </a:path>
              <a:path w="96520" h="97789">
                <a:moveTo>
                  <a:pt x="32003" y="32003"/>
                </a:moveTo>
                <a:lnTo>
                  <a:pt x="30479" y="33527"/>
                </a:lnTo>
                <a:lnTo>
                  <a:pt x="31495" y="32765"/>
                </a:lnTo>
                <a:lnTo>
                  <a:pt x="32003" y="32003"/>
                </a:lnTo>
                <a:close/>
              </a:path>
              <a:path w="96520" h="97789">
                <a:moveTo>
                  <a:pt x="31495" y="32765"/>
                </a:moveTo>
                <a:lnTo>
                  <a:pt x="30479" y="33527"/>
                </a:lnTo>
                <a:lnTo>
                  <a:pt x="30479" y="34289"/>
                </a:lnTo>
                <a:lnTo>
                  <a:pt x="31495" y="32765"/>
                </a:lnTo>
                <a:close/>
              </a:path>
              <a:path w="96520" h="97789">
                <a:moveTo>
                  <a:pt x="32003" y="65531"/>
                </a:moveTo>
                <a:lnTo>
                  <a:pt x="31699" y="64922"/>
                </a:lnTo>
                <a:lnTo>
                  <a:pt x="30479" y="64007"/>
                </a:lnTo>
                <a:lnTo>
                  <a:pt x="32003" y="65531"/>
                </a:lnTo>
                <a:close/>
              </a:path>
              <a:path w="96520" h="97789">
                <a:moveTo>
                  <a:pt x="32003" y="93573"/>
                </a:moveTo>
                <a:lnTo>
                  <a:pt x="32003" y="65531"/>
                </a:lnTo>
                <a:lnTo>
                  <a:pt x="30479" y="64007"/>
                </a:lnTo>
                <a:lnTo>
                  <a:pt x="30479" y="92963"/>
                </a:lnTo>
                <a:lnTo>
                  <a:pt x="32003" y="93573"/>
                </a:lnTo>
                <a:close/>
              </a:path>
              <a:path w="96520" h="97789">
                <a:moveTo>
                  <a:pt x="32003" y="32384"/>
                </a:moveTo>
                <a:lnTo>
                  <a:pt x="32003" y="32003"/>
                </a:lnTo>
                <a:lnTo>
                  <a:pt x="31495" y="32765"/>
                </a:lnTo>
                <a:lnTo>
                  <a:pt x="32003" y="32384"/>
                </a:lnTo>
                <a:close/>
              </a:path>
              <a:path w="96520" h="97789">
                <a:moveTo>
                  <a:pt x="36575" y="95402"/>
                </a:moveTo>
                <a:lnTo>
                  <a:pt x="36575" y="68579"/>
                </a:lnTo>
                <a:lnTo>
                  <a:pt x="31699" y="64922"/>
                </a:lnTo>
                <a:lnTo>
                  <a:pt x="32003" y="65531"/>
                </a:lnTo>
                <a:lnTo>
                  <a:pt x="32003" y="93573"/>
                </a:lnTo>
                <a:lnTo>
                  <a:pt x="36575" y="95402"/>
                </a:lnTo>
                <a:close/>
              </a:path>
              <a:path w="96520" h="97789">
                <a:moveTo>
                  <a:pt x="36575" y="29336"/>
                </a:moveTo>
                <a:lnTo>
                  <a:pt x="36575" y="28955"/>
                </a:lnTo>
                <a:lnTo>
                  <a:pt x="35051" y="30479"/>
                </a:lnTo>
                <a:lnTo>
                  <a:pt x="36575" y="29336"/>
                </a:lnTo>
                <a:close/>
              </a:path>
              <a:path w="96520" h="97789">
                <a:moveTo>
                  <a:pt x="44195" y="96011"/>
                </a:moveTo>
                <a:lnTo>
                  <a:pt x="44195" y="71627"/>
                </a:lnTo>
                <a:lnTo>
                  <a:pt x="35051" y="67055"/>
                </a:lnTo>
                <a:lnTo>
                  <a:pt x="36575" y="68579"/>
                </a:lnTo>
                <a:lnTo>
                  <a:pt x="36575" y="95402"/>
                </a:lnTo>
                <a:lnTo>
                  <a:pt x="38099" y="96011"/>
                </a:lnTo>
                <a:lnTo>
                  <a:pt x="44195" y="96011"/>
                </a:lnTo>
                <a:close/>
              </a:path>
              <a:path w="96520" h="97789">
                <a:moveTo>
                  <a:pt x="41147" y="25907"/>
                </a:moveTo>
                <a:lnTo>
                  <a:pt x="38099" y="27431"/>
                </a:lnTo>
                <a:lnTo>
                  <a:pt x="39623" y="27050"/>
                </a:lnTo>
                <a:lnTo>
                  <a:pt x="41147" y="25907"/>
                </a:lnTo>
                <a:close/>
              </a:path>
              <a:path w="96520" h="97789">
                <a:moveTo>
                  <a:pt x="39623" y="27050"/>
                </a:moveTo>
                <a:lnTo>
                  <a:pt x="38099" y="27431"/>
                </a:lnTo>
                <a:lnTo>
                  <a:pt x="38099" y="28193"/>
                </a:lnTo>
                <a:lnTo>
                  <a:pt x="39623" y="27050"/>
                </a:lnTo>
                <a:close/>
              </a:path>
              <a:path w="96520" h="97789">
                <a:moveTo>
                  <a:pt x="41147" y="26669"/>
                </a:moveTo>
                <a:lnTo>
                  <a:pt x="41147" y="25907"/>
                </a:lnTo>
                <a:lnTo>
                  <a:pt x="39623" y="27050"/>
                </a:lnTo>
                <a:lnTo>
                  <a:pt x="41147" y="26669"/>
                </a:lnTo>
                <a:close/>
              </a:path>
              <a:path w="96520" h="97789">
                <a:moveTo>
                  <a:pt x="44195" y="25907"/>
                </a:moveTo>
                <a:lnTo>
                  <a:pt x="42671" y="25907"/>
                </a:lnTo>
                <a:lnTo>
                  <a:pt x="42671" y="26288"/>
                </a:lnTo>
                <a:lnTo>
                  <a:pt x="44195" y="25907"/>
                </a:lnTo>
                <a:close/>
              </a:path>
              <a:path w="96520" h="97789">
                <a:moveTo>
                  <a:pt x="48767" y="71323"/>
                </a:moveTo>
                <a:lnTo>
                  <a:pt x="42671" y="70103"/>
                </a:lnTo>
                <a:lnTo>
                  <a:pt x="44195" y="71627"/>
                </a:lnTo>
                <a:lnTo>
                  <a:pt x="44195" y="96011"/>
                </a:lnTo>
                <a:lnTo>
                  <a:pt x="47243" y="96011"/>
                </a:lnTo>
                <a:lnTo>
                  <a:pt x="47243" y="71627"/>
                </a:lnTo>
                <a:lnTo>
                  <a:pt x="48767" y="71323"/>
                </a:lnTo>
                <a:close/>
              </a:path>
              <a:path w="96520" h="97789">
                <a:moveTo>
                  <a:pt x="50291" y="71627"/>
                </a:moveTo>
                <a:lnTo>
                  <a:pt x="48767" y="71323"/>
                </a:lnTo>
                <a:lnTo>
                  <a:pt x="47243" y="71627"/>
                </a:lnTo>
                <a:lnTo>
                  <a:pt x="50291" y="71627"/>
                </a:lnTo>
                <a:close/>
              </a:path>
              <a:path w="96520" h="97789">
                <a:moveTo>
                  <a:pt x="50291" y="96011"/>
                </a:moveTo>
                <a:lnTo>
                  <a:pt x="50291" y="71627"/>
                </a:lnTo>
                <a:lnTo>
                  <a:pt x="47243" y="71627"/>
                </a:lnTo>
                <a:lnTo>
                  <a:pt x="47243" y="97535"/>
                </a:lnTo>
                <a:lnTo>
                  <a:pt x="48767" y="97535"/>
                </a:lnTo>
                <a:lnTo>
                  <a:pt x="50291" y="96011"/>
                </a:lnTo>
                <a:close/>
              </a:path>
              <a:path w="96520" h="97789">
                <a:moveTo>
                  <a:pt x="54863" y="70103"/>
                </a:moveTo>
                <a:lnTo>
                  <a:pt x="48767" y="71323"/>
                </a:lnTo>
                <a:lnTo>
                  <a:pt x="50291" y="71627"/>
                </a:lnTo>
                <a:lnTo>
                  <a:pt x="50291" y="96011"/>
                </a:lnTo>
                <a:lnTo>
                  <a:pt x="51815" y="96011"/>
                </a:lnTo>
                <a:lnTo>
                  <a:pt x="51815" y="71627"/>
                </a:lnTo>
                <a:lnTo>
                  <a:pt x="54863" y="70103"/>
                </a:lnTo>
                <a:close/>
              </a:path>
              <a:path w="96520" h="97789">
                <a:moveTo>
                  <a:pt x="54863" y="26669"/>
                </a:moveTo>
                <a:lnTo>
                  <a:pt x="54863" y="25907"/>
                </a:lnTo>
                <a:lnTo>
                  <a:pt x="51815" y="25907"/>
                </a:lnTo>
                <a:lnTo>
                  <a:pt x="54863" y="26669"/>
                </a:lnTo>
                <a:close/>
              </a:path>
              <a:path w="96520" h="97789">
                <a:moveTo>
                  <a:pt x="57911" y="68579"/>
                </a:moveTo>
                <a:lnTo>
                  <a:pt x="51815" y="71627"/>
                </a:lnTo>
                <a:lnTo>
                  <a:pt x="51815" y="96011"/>
                </a:lnTo>
                <a:lnTo>
                  <a:pt x="56387" y="96011"/>
                </a:lnTo>
                <a:lnTo>
                  <a:pt x="56387" y="70103"/>
                </a:lnTo>
                <a:lnTo>
                  <a:pt x="57911" y="68579"/>
                </a:lnTo>
                <a:close/>
              </a:path>
              <a:path w="96520" h="97789">
                <a:moveTo>
                  <a:pt x="57911" y="27431"/>
                </a:moveTo>
                <a:lnTo>
                  <a:pt x="56387" y="25907"/>
                </a:lnTo>
                <a:lnTo>
                  <a:pt x="56387" y="27050"/>
                </a:lnTo>
                <a:lnTo>
                  <a:pt x="57911" y="27431"/>
                </a:lnTo>
                <a:close/>
              </a:path>
              <a:path w="96520" h="97789">
                <a:moveTo>
                  <a:pt x="62483" y="94487"/>
                </a:moveTo>
                <a:lnTo>
                  <a:pt x="62483" y="67055"/>
                </a:lnTo>
                <a:lnTo>
                  <a:pt x="56387" y="70103"/>
                </a:lnTo>
                <a:lnTo>
                  <a:pt x="56387" y="96011"/>
                </a:lnTo>
                <a:lnTo>
                  <a:pt x="59435" y="96011"/>
                </a:lnTo>
                <a:lnTo>
                  <a:pt x="62483" y="94487"/>
                </a:lnTo>
                <a:close/>
              </a:path>
              <a:path w="96520" h="97789">
                <a:moveTo>
                  <a:pt x="62483" y="31241"/>
                </a:moveTo>
                <a:lnTo>
                  <a:pt x="62483" y="30479"/>
                </a:lnTo>
                <a:lnTo>
                  <a:pt x="59435" y="28955"/>
                </a:lnTo>
                <a:lnTo>
                  <a:pt x="62483" y="31241"/>
                </a:lnTo>
                <a:close/>
              </a:path>
              <a:path w="96520" h="97789">
                <a:moveTo>
                  <a:pt x="64661" y="64661"/>
                </a:moveTo>
                <a:lnTo>
                  <a:pt x="59435" y="68579"/>
                </a:lnTo>
                <a:lnTo>
                  <a:pt x="62483" y="67055"/>
                </a:lnTo>
                <a:lnTo>
                  <a:pt x="62483" y="94487"/>
                </a:lnTo>
                <a:lnTo>
                  <a:pt x="64007" y="93725"/>
                </a:lnTo>
                <a:lnTo>
                  <a:pt x="64007" y="65531"/>
                </a:lnTo>
                <a:lnTo>
                  <a:pt x="64661" y="64661"/>
                </a:lnTo>
                <a:close/>
              </a:path>
              <a:path w="96520" h="97789">
                <a:moveTo>
                  <a:pt x="65531" y="33527"/>
                </a:moveTo>
                <a:lnTo>
                  <a:pt x="64007" y="32003"/>
                </a:lnTo>
                <a:lnTo>
                  <a:pt x="64007" y="32384"/>
                </a:lnTo>
                <a:lnTo>
                  <a:pt x="65531" y="33527"/>
                </a:lnTo>
                <a:close/>
              </a:path>
              <a:path w="96520" h="97789">
                <a:moveTo>
                  <a:pt x="65531" y="64007"/>
                </a:moveTo>
                <a:lnTo>
                  <a:pt x="64661" y="64661"/>
                </a:lnTo>
                <a:lnTo>
                  <a:pt x="64007" y="65531"/>
                </a:lnTo>
                <a:lnTo>
                  <a:pt x="65531" y="64007"/>
                </a:lnTo>
                <a:close/>
              </a:path>
              <a:path w="96520" h="97789">
                <a:moveTo>
                  <a:pt x="65531" y="92963"/>
                </a:moveTo>
                <a:lnTo>
                  <a:pt x="65531" y="64007"/>
                </a:lnTo>
                <a:lnTo>
                  <a:pt x="64007" y="65531"/>
                </a:lnTo>
                <a:lnTo>
                  <a:pt x="64007" y="93725"/>
                </a:lnTo>
                <a:lnTo>
                  <a:pt x="65531" y="92963"/>
                </a:lnTo>
                <a:close/>
              </a:path>
              <a:path w="96520" h="97789">
                <a:moveTo>
                  <a:pt x="68579" y="59435"/>
                </a:moveTo>
                <a:lnTo>
                  <a:pt x="64661" y="64661"/>
                </a:lnTo>
                <a:lnTo>
                  <a:pt x="65531" y="64007"/>
                </a:lnTo>
                <a:lnTo>
                  <a:pt x="65531" y="92963"/>
                </a:lnTo>
                <a:lnTo>
                  <a:pt x="67055" y="92963"/>
                </a:lnTo>
                <a:lnTo>
                  <a:pt x="67055" y="62483"/>
                </a:lnTo>
                <a:lnTo>
                  <a:pt x="68579" y="59435"/>
                </a:lnTo>
                <a:close/>
              </a:path>
              <a:path w="96520" h="97789">
                <a:moveTo>
                  <a:pt x="68579" y="38099"/>
                </a:moveTo>
                <a:lnTo>
                  <a:pt x="68579" y="36575"/>
                </a:lnTo>
                <a:lnTo>
                  <a:pt x="67055" y="35051"/>
                </a:lnTo>
                <a:lnTo>
                  <a:pt x="68579" y="38099"/>
                </a:lnTo>
                <a:close/>
              </a:path>
              <a:path w="96520" h="97789">
                <a:moveTo>
                  <a:pt x="70103" y="91820"/>
                </a:moveTo>
                <a:lnTo>
                  <a:pt x="70103" y="56387"/>
                </a:lnTo>
                <a:lnTo>
                  <a:pt x="67055" y="62483"/>
                </a:lnTo>
                <a:lnTo>
                  <a:pt x="67055" y="92963"/>
                </a:lnTo>
                <a:lnTo>
                  <a:pt x="68579" y="92963"/>
                </a:lnTo>
                <a:lnTo>
                  <a:pt x="70103" y="91820"/>
                </a:lnTo>
                <a:close/>
              </a:path>
              <a:path w="96520" h="97789">
                <a:moveTo>
                  <a:pt x="71627" y="90677"/>
                </a:moveTo>
                <a:lnTo>
                  <a:pt x="71627" y="51815"/>
                </a:lnTo>
                <a:lnTo>
                  <a:pt x="68579" y="57911"/>
                </a:lnTo>
                <a:lnTo>
                  <a:pt x="70103" y="56387"/>
                </a:lnTo>
                <a:lnTo>
                  <a:pt x="70103" y="91820"/>
                </a:lnTo>
                <a:lnTo>
                  <a:pt x="71627" y="90677"/>
                </a:lnTo>
                <a:close/>
              </a:path>
              <a:path w="96520" h="97789">
                <a:moveTo>
                  <a:pt x="71627" y="47243"/>
                </a:moveTo>
                <a:lnTo>
                  <a:pt x="71627" y="44195"/>
                </a:lnTo>
                <a:lnTo>
                  <a:pt x="70103" y="42671"/>
                </a:lnTo>
                <a:lnTo>
                  <a:pt x="71323" y="48767"/>
                </a:lnTo>
                <a:lnTo>
                  <a:pt x="71627" y="47243"/>
                </a:lnTo>
                <a:close/>
              </a:path>
              <a:path w="96520" h="97789">
                <a:moveTo>
                  <a:pt x="71627" y="51815"/>
                </a:moveTo>
                <a:lnTo>
                  <a:pt x="71627" y="50291"/>
                </a:lnTo>
                <a:lnTo>
                  <a:pt x="71323" y="48767"/>
                </a:lnTo>
                <a:lnTo>
                  <a:pt x="70103" y="54863"/>
                </a:lnTo>
                <a:lnTo>
                  <a:pt x="71627" y="51815"/>
                </a:lnTo>
                <a:close/>
              </a:path>
              <a:path w="96520" h="97789">
                <a:moveTo>
                  <a:pt x="71627" y="50291"/>
                </a:moveTo>
                <a:lnTo>
                  <a:pt x="71627" y="47243"/>
                </a:lnTo>
                <a:lnTo>
                  <a:pt x="71323" y="48767"/>
                </a:lnTo>
                <a:lnTo>
                  <a:pt x="71627" y="50291"/>
                </a:lnTo>
                <a:close/>
              </a:path>
              <a:path w="96520" h="97789">
                <a:moveTo>
                  <a:pt x="92963" y="68579"/>
                </a:moveTo>
                <a:lnTo>
                  <a:pt x="92963" y="28955"/>
                </a:lnTo>
                <a:lnTo>
                  <a:pt x="88391" y="22859"/>
                </a:lnTo>
                <a:lnTo>
                  <a:pt x="88391" y="74675"/>
                </a:lnTo>
                <a:lnTo>
                  <a:pt x="92963" y="68579"/>
                </a:lnTo>
                <a:close/>
              </a:path>
              <a:path w="96520" h="97789">
                <a:moveTo>
                  <a:pt x="96011" y="59435"/>
                </a:moveTo>
                <a:lnTo>
                  <a:pt x="96011" y="38099"/>
                </a:lnTo>
                <a:lnTo>
                  <a:pt x="92963" y="30479"/>
                </a:lnTo>
                <a:lnTo>
                  <a:pt x="92963" y="65531"/>
                </a:lnTo>
                <a:lnTo>
                  <a:pt x="96011" y="59435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02397" y="3317746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84226" y="35052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1716">
            <a:solidFill>
              <a:srgbClr val="00A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85747" y="5712965"/>
            <a:ext cx="386461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101072"/>
                </a:solidFill>
                <a:latin typeface="Arial"/>
                <a:cs typeface="Arial"/>
              </a:rPr>
              <a:t>19 </a:t>
            </a:r>
            <a:r>
              <a:rPr lang="ru-RU"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узлов против </a:t>
            </a:r>
            <a:r>
              <a:rPr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16 </a:t>
            </a:r>
            <a:r>
              <a:rPr lang="ru-RU"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при сортировке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86427" y="3886199"/>
            <a:ext cx="106679" cy="573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348986" y="3770374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58130" y="4270246"/>
            <a:ext cx="39497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G: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58311" y="3886199"/>
            <a:ext cx="106679" cy="573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20870" y="3770374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0014" y="4270246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81171" y="4945379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70103" y="36575"/>
                </a:moveTo>
                <a:lnTo>
                  <a:pt x="46305" y="1901"/>
                </a:lnTo>
                <a:lnTo>
                  <a:pt x="35051" y="0"/>
                </a:lnTo>
                <a:lnTo>
                  <a:pt x="29256" y="489"/>
                </a:lnTo>
                <a:lnTo>
                  <a:pt x="446" y="30737"/>
                </a:lnTo>
                <a:lnTo>
                  <a:pt x="0" y="36575"/>
                </a:lnTo>
                <a:lnTo>
                  <a:pt x="446" y="42371"/>
                </a:lnTo>
                <a:lnTo>
                  <a:pt x="29256" y="71181"/>
                </a:lnTo>
                <a:lnTo>
                  <a:pt x="35051" y="71627"/>
                </a:lnTo>
                <a:lnTo>
                  <a:pt x="40847" y="71181"/>
                </a:lnTo>
                <a:lnTo>
                  <a:pt x="69657" y="42371"/>
                </a:lnTo>
                <a:lnTo>
                  <a:pt x="70103" y="36575"/>
                </a:lnTo>
                <a:close/>
              </a:path>
            </a:pathLst>
          </a:custGeom>
          <a:solidFill>
            <a:srgbClr val="00A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67455" y="493318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1523" y="56387"/>
                </a:moveTo>
                <a:lnTo>
                  <a:pt x="1523" y="39623"/>
                </a:lnTo>
                <a:lnTo>
                  <a:pt x="0" y="47243"/>
                </a:lnTo>
                <a:lnTo>
                  <a:pt x="0" y="50291"/>
                </a:lnTo>
                <a:lnTo>
                  <a:pt x="1523" y="56387"/>
                </a:lnTo>
                <a:close/>
              </a:path>
              <a:path w="97789" h="97789">
                <a:moveTo>
                  <a:pt x="4571" y="67055"/>
                </a:moveTo>
                <a:lnTo>
                  <a:pt x="4571" y="30479"/>
                </a:lnTo>
                <a:lnTo>
                  <a:pt x="3047" y="30479"/>
                </a:lnTo>
                <a:lnTo>
                  <a:pt x="1523" y="38099"/>
                </a:lnTo>
                <a:lnTo>
                  <a:pt x="1523" y="59435"/>
                </a:lnTo>
                <a:lnTo>
                  <a:pt x="3047" y="65531"/>
                </a:lnTo>
                <a:lnTo>
                  <a:pt x="4571" y="67055"/>
                </a:lnTo>
                <a:close/>
              </a:path>
              <a:path w="97789" h="97789">
                <a:moveTo>
                  <a:pt x="9143" y="74675"/>
                </a:moveTo>
                <a:lnTo>
                  <a:pt x="9143" y="21335"/>
                </a:lnTo>
                <a:lnTo>
                  <a:pt x="7619" y="22859"/>
                </a:lnTo>
                <a:lnTo>
                  <a:pt x="4571" y="28955"/>
                </a:lnTo>
                <a:lnTo>
                  <a:pt x="4571" y="68579"/>
                </a:lnTo>
                <a:lnTo>
                  <a:pt x="7619" y="74675"/>
                </a:lnTo>
                <a:lnTo>
                  <a:pt x="9143" y="74675"/>
                </a:lnTo>
                <a:close/>
              </a:path>
              <a:path w="97789" h="97789">
                <a:moveTo>
                  <a:pt x="92963" y="68579"/>
                </a:moveTo>
                <a:lnTo>
                  <a:pt x="92963" y="28955"/>
                </a:lnTo>
                <a:lnTo>
                  <a:pt x="89915" y="22859"/>
                </a:lnTo>
                <a:lnTo>
                  <a:pt x="89915" y="21335"/>
                </a:lnTo>
                <a:lnTo>
                  <a:pt x="88391" y="21335"/>
                </a:lnTo>
                <a:lnTo>
                  <a:pt x="88391" y="19811"/>
                </a:lnTo>
                <a:lnTo>
                  <a:pt x="83819" y="15239"/>
                </a:lnTo>
                <a:lnTo>
                  <a:pt x="83819" y="13715"/>
                </a:lnTo>
                <a:lnTo>
                  <a:pt x="82295" y="13715"/>
                </a:lnTo>
                <a:lnTo>
                  <a:pt x="77723" y="9143"/>
                </a:lnTo>
                <a:lnTo>
                  <a:pt x="76199" y="9143"/>
                </a:lnTo>
                <a:lnTo>
                  <a:pt x="76199" y="7619"/>
                </a:lnTo>
                <a:lnTo>
                  <a:pt x="74675" y="7619"/>
                </a:lnTo>
                <a:lnTo>
                  <a:pt x="68579" y="4571"/>
                </a:lnTo>
                <a:lnTo>
                  <a:pt x="67055" y="3047"/>
                </a:lnTo>
                <a:lnTo>
                  <a:pt x="59435" y="1523"/>
                </a:lnTo>
                <a:lnTo>
                  <a:pt x="57911" y="1523"/>
                </a:lnTo>
                <a:lnTo>
                  <a:pt x="57911" y="0"/>
                </a:lnTo>
                <a:lnTo>
                  <a:pt x="39623" y="0"/>
                </a:lnTo>
                <a:lnTo>
                  <a:pt x="39623" y="1523"/>
                </a:lnTo>
                <a:lnTo>
                  <a:pt x="38099" y="1523"/>
                </a:lnTo>
                <a:lnTo>
                  <a:pt x="32003" y="3047"/>
                </a:lnTo>
                <a:lnTo>
                  <a:pt x="30479" y="3047"/>
                </a:lnTo>
                <a:lnTo>
                  <a:pt x="28955" y="4571"/>
                </a:lnTo>
                <a:lnTo>
                  <a:pt x="22859" y="7619"/>
                </a:lnTo>
                <a:lnTo>
                  <a:pt x="21335" y="7619"/>
                </a:lnTo>
                <a:lnTo>
                  <a:pt x="21335" y="9143"/>
                </a:lnTo>
                <a:lnTo>
                  <a:pt x="15239" y="13715"/>
                </a:lnTo>
                <a:lnTo>
                  <a:pt x="13715" y="13715"/>
                </a:lnTo>
                <a:lnTo>
                  <a:pt x="13715" y="15239"/>
                </a:lnTo>
                <a:lnTo>
                  <a:pt x="9143" y="19811"/>
                </a:lnTo>
                <a:lnTo>
                  <a:pt x="9143" y="76199"/>
                </a:lnTo>
                <a:lnTo>
                  <a:pt x="13715" y="82295"/>
                </a:lnTo>
                <a:lnTo>
                  <a:pt x="15239" y="82295"/>
                </a:lnTo>
                <a:lnTo>
                  <a:pt x="15239" y="83819"/>
                </a:lnTo>
                <a:lnTo>
                  <a:pt x="21335" y="88391"/>
                </a:lnTo>
                <a:lnTo>
                  <a:pt x="22859" y="88391"/>
                </a:lnTo>
                <a:lnTo>
                  <a:pt x="25907" y="90677"/>
                </a:lnTo>
                <a:lnTo>
                  <a:pt x="25907" y="44195"/>
                </a:lnTo>
                <a:lnTo>
                  <a:pt x="27431" y="38099"/>
                </a:lnTo>
                <a:lnTo>
                  <a:pt x="27431" y="41147"/>
                </a:lnTo>
                <a:lnTo>
                  <a:pt x="28955" y="38099"/>
                </a:lnTo>
                <a:lnTo>
                  <a:pt x="28955" y="36575"/>
                </a:lnTo>
                <a:lnTo>
                  <a:pt x="36575" y="28955"/>
                </a:lnTo>
                <a:lnTo>
                  <a:pt x="36575" y="29336"/>
                </a:lnTo>
                <a:lnTo>
                  <a:pt x="38099" y="28193"/>
                </a:lnTo>
                <a:lnTo>
                  <a:pt x="38099" y="27431"/>
                </a:lnTo>
                <a:lnTo>
                  <a:pt x="41147" y="25907"/>
                </a:lnTo>
                <a:lnTo>
                  <a:pt x="41147" y="26822"/>
                </a:lnTo>
                <a:lnTo>
                  <a:pt x="42671" y="26517"/>
                </a:lnTo>
                <a:lnTo>
                  <a:pt x="42671" y="25907"/>
                </a:lnTo>
                <a:lnTo>
                  <a:pt x="54863" y="25907"/>
                </a:lnTo>
                <a:lnTo>
                  <a:pt x="54863" y="26517"/>
                </a:lnTo>
                <a:lnTo>
                  <a:pt x="56387" y="26822"/>
                </a:lnTo>
                <a:lnTo>
                  <a:pt x="56387" y="25907"/>
                </a:lnTo>
                <a:lnTo>
                  <a:pt x="59435" y="27431"/>
                </a:lnTo>
                <a:lnTo>
                  <a:pt x="59435" y="28193"/>
                </a:lnTo>
                <a:lnTo>
                  <a:pt x="60959" y="29336"/>
                </a:lnTo>
                <a:lnTo>
                  <a:pt x="60959" y="28955"/>
                </a:lnTo>
                <a:lnTo>
                  <a:pt x="68579" y="36575"/>
                </a:lnTo>
                <a:lnTo>
                  <a:pt x="68579" y="38099"/>
                </a:lnTo>
                <a:lnTo>
                  <a:pt x="70103" y="41147"/>
                </a:lnTo>
                <a:lnTo>
                  <a:pt x="70103" y="38099"/>
                </a:lnTo>
                <a:lnTo>
                  <a:pt x="71627" y="44195"/>
                </a:lnTo>
                <a:lnTo>
                  <a:pt x="71627" y="90677"/>
                </a:lnTo>
                <a:lnTo>
                  <a:pt x="74675" y="88391"/>
                </a:lnTo>
                <a:lnTo>
                  <a:pt x="77723" y="88391"/>
                </a:lnTo>
                <a:lnTo>
                  <a:pt x="82295" y="83819"/>
                </a:lnTo>
                <a:lnTo>
                  <a:pt x="82295" y="82295"/>
                </a:lnTo>
                <a:lnTo>
                  <a:pt x="83819" y="82295"/>
                </a:lnTo>
                <a:lnTo>
                  <a:pt x="88391" y="76199"/>
                </a:lnTo>
                <a:lnTo>
                  <a:pt x="89915" y="74675"/>
                </a:lnTo>
                <a:lnTo>
                  <a:pt x="92963" y="68579"/>
                </a:lnTo>
                <a:close/>
              </a:path>
              <a:path w="97789" h="97789">
                <a:moveTo>
                  <a:pt x="30479" y="92963"/>
                </a:moveTo>
                <a:lnTo>
                  <a:pt x="30479" y="62483"/>
                </a:lnTo>
                <a:lnTo>
                  <a:pt x="27431" y="56387"/>
                </a:lnTo>
                <a:lnTo>
                  <a:pt x="27431" y="57911"/>
                </a:lnTo>
                <a:lnTo>
                  <a:pt x="25907" y="51815"/>
                </a:lnTo>
                <a:lnTo>
                  <a:pt x="25907" y="90677"/>
                </a:lnTo>
                <a:lnTo>
                  <a:pt x="28955" y="92963"/>
                </a:lnTo>
                <a:lnTo>
                  <a:pt x="30479" y="92963"/>
                </a:lnTo>
                <a:close/>
              </a:path>
              <a:path w="97789" h="97789">
                <a:moveTo>
                  <a:pt x="30479" y="35051"/>
                </a:moveTo>
                <a:lnTo>
                  <a:pt x="28955" y="36575"/>
                </a:lnTo>
                <a:lnTo>
                  <a:pt x="28955" y="38099"/>
                </a:lnTo>
                <a:lnTo>
                  <a:pt x="30479" y="35051"/>
                </a:lnTo>
                <a:close/>
              </a:path>
              <a:path w="97789" h="97789">
                <a:moveTo>
                  <a:pt x="33527" y="65531"/>
                </a:moveTo>
                <a:lnTo>
                  <a:pt x="28955" y="59435"/>
                </a:lnTo>
                <a:lnTo>
                  <a:pt x="30479" y="62483"/>
                </a:lnTo>
                <a:lnTo>
                  <a:pt x="30479" y="92963"/>
                </a:lnTo>
                <a:lnTo>
                  <a:pt x="32003" y="92963"/>
                </a:lnTo>
                <a:lnTo>
                  <a:pt x="32003" y="64007"/>
                </a:lnTo>
                <a:lnTo>
                  <a:pt x="33527" y="65531"/>
                </a:lnTo>
                <a:close/>
              </a:path>
              <a:path w="97789" h="97789">
                <a:moveTo>
                  <a:pt x="36575" y="95249"/>
                </a:moveTo>
                <a:lnTo>
                  <a:pt x="36575" y="68579"/>
                </a:lnTo>
                <a:lnTo>
                  <a:pt x="32003" y="64007"/>
                </a:lnTo>
                <a:lnTo>
                  <a:pt x="32003" y="92963"/>
                </a:lnTo>
                <a:lnTo>
                  <a:pt x="36575" y="95249"/>
                </a:lnTo>
                <a:close/>
              </a:path>
              <a:path w="97789" h="97789">
                <a:moveTo>
                  <a:pt x="36575" y="29336"/>
                </a:moveTo>
                <a:lnTo>
                  <a:pt x="36575" y="28955"/>
                </a:lnTo>
                <a:lnTo>
                  <a:pt x="35051" y="30479"/>
                </a:lnTo>
                <a:lnTo>
                  <a:pt x="36575" y="29336"/>
                </a:lnTo>
                <a:close/>
              </a:path>
              <a:path w="97789" h="97789">
                <a:moveTo>
                  <a:pt x="41147" y="96011"/>
                </a:moveTo>
                <a:lnTo>
                  <a:pt x="41147" y="70103"/>
                </a:lnTo>
                <a:lnTo>
                  <a:pt x="35051" y="67055"/>
                </a:lnTo>
                <a:lnTo>
                  <a:pt x="36575" y="68579"/>
                </a:lnTo>
                <a:lnTo>
                  <a:pt x="36575" y="95249"/>
                </a:lnTo>
                <a:lnTo>
                  <a:pt x="38099" y="96011"/>
                </a:lnTo>
                <a:lnTo>
                  <a:pt x="41147" y="96011"/>
                </a:lnTo>
                <a:close/>
              </a:path>
              <a:path w="97789" h="97789">
                <a:moveTo>
                  <a:pt x="41147" y="25907"/>
                </a:moveTo>
                <a:lnTo>
                  <a:pt x="38099" y="27431"/>
                </a:lnTo>
                <a:lnTo>
                  <a:pt x="39485" y="27154"/>
                </a:lnTo>
                <a:lnTo>
                  <a:pt x="41147" y="25907"/>
                </a:lnTo>
                <a:close/>
              </a:path>
              <a:path w="97789" h="97789">
                <a:moveTo>
                  <a:pt x="39485" y="27154"/>
                </a:moveTo>
                <a:lnTo>
                  <a:pt x="38099" y="27431"/>
                </a:lnTo>
                <a:lnTo>
                  <a:pt x="38099" y="28193"/>
                </a:lnTo>
                <a:lnTo>
                  <a:pt x="39485" y="27154"/>
                </a:lnTo>
                <a:close/>
              </a:path>
              <a:path w="97789" h="97789">
                <a:moveTo>
                  <a:pt x="45719" y="96011"/>
                </a:moveTo>
                <a:lnTo>
                  <a:pt x="45719" y="71627"/>
                </a:lnTo>
                <a:lnTo>
                  <a:pt x="38099" y="68579"/>
                </a:lnTo>
                <a:lnTo>
                  <a:pt x="41147" y="70103"/>
                </a:lnTo>
                <a:lnTo>
                  <a:pt x="41147" y="96011"/>
                </a:lnTo>
                <a:lnTo>
                  <a:pt x="45719" y="96011"/>
                </a:lnTo>
                <a:close/>
              </a:path>
              <a:path w="97789" h="97789">
                <a:moveTo>
                  <a:pt x="41147" y="26822"/>
                </a:moveTo>
                <a:lnTo>
                  <a:pt x="41147" y="25907"/>
                </a:lnTo>
                <a:lnTo>
                  <a:pt x="39485" y="27154"/>
                </a:lnTo>
                <a:lnTo>
                  <a:pt x="41147" y="26822"/>
                </a:lnTo>
                <a:close/>
              </a:path>
              <a:path w="97789" h="97789">
                <a:moveTo>
                  <a:pt x="45719" y="25907"/>
                </a:moveTo>
                <a:lnTo>
                  <a:pt x="42671" y="25907"/>
                </a:lnTo>
                <a:lnTo>
                  <a:pt x="42671" y="26517"/>
                </a:lnTo>
                <a:lnTo>
                  <a:pt x="45719" y="25907"/>
                </a:lnTo>
                <a:close/>
              </a:path>
              <a:path w="97789" h="97789">
                <a:moveTo>
                  <a:pt x="48767" y="71323"/>
                </a:moveTo>
                <a:lnTo>
                  <a:pt x="42671" y="70103"/>
                </a:lnTo>
                <a:lnTo>
                  <a:pt x="45719" y="71627"/>
                </a:lnTo>
                <a:lnTo>
                  <a:pt x="45719" y="96011"/>
                </a:lnTo>
                <a:lnTo>
                  <a:pt x="47243" y="96011"/>
                </a:lnTo>
                <a:lnTo>
                  <a:pt x="47243" y="71627"/>
                </a:lnTo>
                <a:lnTo>
                  <a:pt x="48767" y="71323"/>
                </a:lnTo>
                <a:close/>
              </a:path>
              <a:path w="97789" h="97789">
                <a:moveTo>
                  <a:pt x="50291" y="71627"/>
                </a:moveTo>
                <a:lnTo>
                  <a:pt x="48767" y="71323"/>
                </a:lnTo>
                <a:lnTo>
                  <a:pt x="47243" y="71627"/>
                </a:lnTo>
                <a:lnTo>
                  <a:pt x="50291" y="71627"/>
                </a:lnTo>
                <a:close/>
              </a:path>
              <a:path w="97789" h="97789">
                <a:moveTo>
                  <a:pt x="50291" y="96011"/>
                </a:moveTo>
                <a:lnTo>
                  <a:pt x="50291" y="71627"/>
                </a:lnTo>
                <a:lnTo>
                  <a:pt x="47243" y="71627"/>
                </a:lnTo>
                <a:lnTo>
                  <a:pt x="47243" y="96011"/>
                </a:lnTo>
                <a:lnTo>
                  <a:pt x="48767" y="97535"/>
                </a:lnTo>
                <a:lnTo>
                  <a:pt x="50291" y="96011"/>
                </a:lnTo>
                <a:close/>
              </a:path>
              <a:path w="97789" h="97789">
                <a:moveTo>
                  <a:pt x="54863" y="70103"/>
                </a:moveTo>
                <a:lnTo>
                  <a:pt x="48767" y="71323"/>
                </a:lnTo>
                <a:lnTo>
                  <a:pt x="50291" y="71627"/>
                </a:lnTo>
                <a:lnTo>
                  <a:pt x="50291" y="96011"/>
                </a:lnTo>
                <a:lnTo>
                  <a:pt x="51815" y="96011"/>
                </a:lnTo>
                <a:lnTo>
                  <a:pt x="51815" y="71627"/>
                </a:lnTo>
                <a:lnTo>
                  <a:pt x="54863" y="70103"/>
                </a:lnTo>
                <a:close/>
              </a:path>
              <a:path w="97789" h="97789">
                <a:moveTo>
                  <a:pt x="54863" y="26517"/>
                </a:moveTo>
                <a:lnTo>
                  <a:pt x="54863" y="25907"/>
                </a:lnTo>
                <a:lnTo>
                  <a:pt x="51815" y="25907"/>
                </a:lnTo>
                <a:lnTo>
                  <a:pt x="54863" y="26517"/>
                </a:lnTo>
                <a:close/>
              </a:path>
              <a:path w="97789" h="97789">
                <a:moveTo>
                  <a:pt x="59435" y="68579"/>
                </a:moveTo>
                <a:lnTo>
                  <a:pt x="51815" y="71627"/>
                </a:lnTo>
                <a:lnTo>
                  <a:pt x="51815" y="96011"/>
                </a:lnTo>
                <a:lnTo>
                  <a:pt x="56387" y="96011"/>
                </a:lnTo>
                <a:lnTo>
                  <a:pt x="56387" y="70103"/>
                </a:lnTo>
                <a:lnTo>
                  <a:pt x="59435" y="68579"/>
                </a:lnTo>
                <a:close/>
              </a:path>
              <a:path w="97789" h="97789">
                <a:moveTo>
                  <a:pt x="59435" y="27431"/>
                </a:moveTo>
                <a:lnTo>
                  <a:pt x="56387" y="25907"/>
                </a:lnTo>
                <a:lnTo>
                  <a:pt x="58050" y="27154"/>
                </a:lnTo>
                <a:lnTo>
                  <a:pt x="59435" y="27431"/>
                </a:lnTo>
                <a:close/>
              </a:path>
              <a:path w="97789" h="97789">
                <a:moveTo>
                  <a:pt x="58050" y="27154"/>
                </a:moveTo>
                <a:lnTo>
                  <a:pt x="56387" y="25907"/>
                </a:lnTo>
                <a:lnTo>
                  <a:pt x="56387" y="26822"/>
                </a:lnTo>
                <a:lnTo>
                  <a:pt x="58050" y="27154"/>
                </a:lnTo>
                <a:close/>
              </a:path>
              <a:path w="97789" h="97789">
                <a:moveTo>
                  <a:pt x="62483" y="67055"/>
                </a:moveTo>
                <a:lnTo>
                  <a:pt x="56387" y="70103"/>
                </a:lnTo>
                <a:lnTo>
                  <a:pt x="56387" y="96011"/>
                </a:lnTo>
                <a:lnTo>
                  <a:pt x="59435" y="96011"/>
                </a:lnTo>
                <a:lnTo>
                  <a:pt x="60959" y="95402"/>
                </a:lnTo>
                <a:lnTo>
                  <a:pt x="60959" y="68579"/>
                </a:lnTo>
                <a:lnTo>
                  <a:pt x="62483" y="67055"/>
                </a:lnTo>
                <a:close/>
              </a:path>
              <a:path w="97789" h="97789">
                <a:moveTo>
                  <a:pt x="59435" y="28193"/>
                </a:moveTo>
                <a:lnTo>
                  <a:pt x="59435" y="27431"/>
                </a:lnTo>
                <a:lnTo>
                  <a:pt x="58050" y="27154"/>
                </a:lnTo>
                <a:lnTo>
                  <a:pt x="59435" y="28193"/>
                </a:lnTo>
                <a:close/>
              </a:path>
              <a:path w="97789" h="97789">
                <a:moveTo>
                  <a:pt x="62483" y="30479"/>
                </a:moveTo>
                <a:lnTo>
                  <a:pt x="60959" y="28955"/>
                </a:lnTo>
                <a:lnTo>
                  <a:pt x="60959" y="29336"/>
                </a:lnTo>
                <a:lnTo>
                  <a:pt x="62483" y="30479"/>
                </a:lnTo>
                <a:close/>
              </a:path>
              <a:path w="97789" h="97789">
                <a:moveTo>
                  <a:pt x="65531" y="93573"/>
                </a:moveTo>
                <a:lnTo>
                  <a:pt x="65531" y="64007"/>
                </a:lnTo>
                <a:lnTo>
                  <a:pt x="60959" y="68579"/>
                </a:lnTo>
                <a:lnTo>
                  <a:pt x="60959" y="95402"/>
                </a:lnTo>
                <a:lnTo>
                  <a:pt x="65531" y="93573"/>
                </a:lnTo>
                <a:close/>
              </a:path>
              <a:path w="97789" h="97789">
                <a:moveTo>
                  <a:pt x="68579" y="59435"/>
                </a:moveTo>
                <a:lnTo>
                  <a:pt x="64007" y="65531"/>
                </a:lnTo>
                <a:lnTo>
                  <a:pt x="65531" y="64007"/>
                </a:lnTo>
                <a:lnTo>
                  <a:pt x="65531" y="93573"/>
                </a:lnTo>
                <a:lnTo>
                  <a:pt x="67055" y="92963"/>
                </a:lnTo>
                <a:lnTo>
                  <a:pt x="67055" y="62483"/>
                </a:lnTo>
                <a:lnTo>
                  <a:pt x="68579" y="59435"/>
                </a:lnTo>
                <a:close/>
              </a:path>
              <a:path w="97789" h="97789">
                <a:moveTo>
                  <a:pt x="68579" y="38099"/>
                </a:moveTo>
                <a:lnTo>
                  <a:pt x="68579" y="36575"/>
                </a:lnTo>
                <a:lnTo>
                  <a:pt x="67055" y="35051"/>
                </a:lnTo>
                <a:lnTo>
                  <a:pt x="68579" y="38099"/>
                </a:lnTo>
                <a:close/>
              </a:path>
              <a:path w="97789" h="97789">
                <a:moveTo>
                  <a:pt x="71627" y="90677"/>
                </a:moveTo>
                <a:lnTo>
                  <a:pt x="71627" y="51815"/>
                </a:lnTo>
                <a:lnTo>
                  <a:pt x="70103" y="57911"/>
                </a:lnTo>
                <a:lnTo>
                  <a:pt x="70103" y="56387"/>
                </a:lnTo>
                <a:lnTo>
                  <a:pt x="67055" y="62483"/>
                </a:lnTo>
                <a:lnTo>
                  <a:pt x="67055" y="92963"/>
                </a:lnTo>
                <a:lnTo>
                  <a:pt x="68579" y="92963"/>
                </a:lnTo>
                <a:lnTo>
                  <a:pt x="71627" y="90677"/>
                </a:lnTo>
                <a:close/>
              </a:path>
              <a:path w="97789" h="97789">
                <a:moveTo>
                  <a:pt x="96011" y="59435"/>
                </a:moveTo>
                <a:lnTo>
                  <a:pt x="96011" y="38099"/>
                </a:lnTo>
                <a:lnTo>
                  <a:pt x="94487" y="30479"/>
                </a:lnTo>
                <a:lnTo>
                  <a:pt x="92963" y="30479"/>
                </a:lnTo>
                <a:lnTo>
                  <a:pt x="92963" y="67055"/>
                </a:lnTo>
                <a:lnTo>
                  <a:pt x="94487" y="65531"/>
                </a:lnTo>
                <a:lnTo>
                  <a:pt x="96011" y="59435"/>
                </a:lnTo>
                <a:close/>
              </a:path>
              <a:path w="97789" h="97789">
                <a:moveTo>
                  <a:pt x="97535" y="50291"/>
                </a:moveTo>
                <a:lnTo>
                  <a:pt x="97535" y="47243"/>
                </a:lnTo>
                <a:lnTo>
                  <a:pt x="96011" y="39623"/>
                </a:lnTo>
                <a:lnTo>
                  <a:pt x="96011" y="56387"/>
                </a:lnTo>
                <a:lnTo>
                  <a:pt x="97535" y="50291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30014" y="4841745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18509" y="4471415"/>
            <a:ext cx="0" cy="487680"/>
          </a:xfrm>
          <a:custGeom>
            <a:avLst/>
            <a:gdLst/>
            <a:ahLst/>
            <a:cxnLst/>
            <a:rect l="l" t="t" r="r" b="b"/>
            <a:pathLst>
              <a:path h="487679">
                <a:moveTo>
                  <a:pt x="0" y="0"/>
                </a:moveTo>
                <a:lnTo>
                  <a:pt x="0" y="487679"/>
                </a:lnTo>
              </a:path>
            </a:pathLst>
          </a:custGeom>
          <a:ln w="25907">
            <a:solidFill>
              <a:srgbClr val="00A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96611" y="3886199"/>
            <a:ext cx="118871" cy="5859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71744" y="3957827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627" y="36575"/>
                </a:moveTo>
                <a:lnTo>
                  <a:pt x="46463" y="1901"/>
                </a:lnTo>
                <a:lnTo>
                  <a:pt x="35051" y="0"/>
                </a:lnTo>
                <a:lnTo>
                  <a:pt x="29256" y="489"/>
                </a:lnTo>
                <a:lnTo>
                  <a:pt x="446" y="30737"/>
                </a:lnTo>
                <a:lnTo>
                  <a:pt x="0" y="36575"/>
                </a:lnTo>
                <a:lnTo>
                  <a:pt x="446" y="42371"/>
                </a:lnTo>
                <a:lnTo>
                  <a:pt x="29256" y="71181"/>
                </a:lnTo>
                <a:lnTo>
                  <a:pt x="35051" y="71627"/>
                </a:lnTo>
                <a:lnTo>
                  <a:pt x="40890" y="71181"/>
                </a:lnTo>
                <a:lnTo>
                  <a:pt x="71138" y="42371"/>
                </a:lnTo>
                <a:lnTo>
                  <a:pt x="71627" y="36575"/>
                </a:lnTo>
                <a:close/>
              </a:path>
            </a:pathLst>
          </a:custGeom>
          <a:solidFill>
            <a:srgbClr val="00A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58027" y="394563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1523" y="56387"/>
                </a:moveTo>
                <a:lnTo>
                  <a:pt x="1523" y="39623"/>
                </a:lnTo>
                <a:lnTo>
                  <a:pt x="0" y="47243"/>
                </a:lnTo>
                <a:lnTo>
                  <a:pt x="0" y="50291"/>
                </a:lnTo>
                <a:lnTo>
                  <a:pt x="1523" y="56387"/>
                </a:lnTo>
                <a:close/>
              </a:path>
              <a:path w="97789" h="97789">
                <a:moveTo>
                  <a:pt x="4571" y="65531"/>
                </a:moveTo>
                <a:lnTo>
                  <a:pt x="4571" y="30479"/>
                </a:lnTo>
                <a:lnTo>
                  <a:pt x="1523" y="38099"/>
                </a:lnTo>
                <a:lnTo>
                  <a:pt x="1523" y="59435"/>
                </a:lnTo>
                <a:lnTo>
                  <a:pt x="4571" y="65531"/>
                </a:lnTo>
                <a:close/>
              </a:path>
              <a:path w="97789" h="97789">
                <a:moveTo>
                  <a:pt x="9143" y="74675"/>
                </a:moveTo>
                <a:lnTo>
                  <a:pt x="9143" y="21335"/>
                </a:lnTo>
                <a:lnTo>
                  <a:pt x="7619" y="22859"/>
                </a:lnTo>
                <a:lnTo>
                  <a:pt x="4571" y="28955"/>
                </a:lnTo>
                <a:lnTo>
                  <a:pt x="4571" y="68579"/>
                </a:lnTo>
                <a:lnTo>
                  <a:pt x="7619" y="74675"/>
                </a:lnTo>
                <a:lnTo>
                  <a:pt x="9143" y="74675"/>
                </a:lnTo>
                <a:close/>
              </a:path>
              <a:path w="97789" h="97789">
                <a:moveTo>
                  <a:pt x="96011" y="59435"/>
                </a:moveTo>
                <a:lnTo>
                  <a:pt x="96011" y="38099"/>
                </a:lnTo>
                <a:lnTo>
                  <a:pt x="94487" y="30479"/>
                </a:lnTo>
                <a:lnTo>
                  <a:pt x="92963" y="28955"/>
                </a:lnTo>
                <a:lnTo>
                  <a:pt x="89915" y="22859"/>
                </a:lnTo>
                <a:lnTo>
                  <a:pt x="89915" y="21335"/>
                </a:lnTo>
                <a:lnTo>
                  <a:pt x="88391" y="21335"/>
                </a:lnTo>
                <a:lnTo>
                  <a:pt x="88391" y="19811"/>
                </a:lnTo>
                <a:lnTo>
                  <a:pt x="83819" y="15239"/>
                </a:lnTo>
                <a:lnTo>
                  <a:pt x="83819" y="13715"/>
                </a:lnTo>
                <a:lnTo>
                  <a:pt x="82295" y="13715"/>
                </a:lnTo>
                <a:lnTo>
                  <a:pt x="77723" y="9143"/>
                </a:lnTo>
                <a:lnTo>
                  <a:pt x="76199" y="9143"/>
                </a:lnTo>
                <a:lnTo>
                  <a:pt x="76199" y="7619"/>
                </a:lnTo>
                <a:lnTo>
                  <a:pt x="74675" y="7619"/>
                </a:lnTo>
                <a:lnTo>
                  <a:pt x="68579" y="4571"/>
                </a:lnTo>
                <a:lnTo>
                  <a:pt x="67055" y="3047"/>
                </a:lnTo>
                <a:lnTo>
                  <a:pt x="59435" y="1523"/>
                </a:lnTo>
                <a:lnTo>
                  <a:pt x="57911" y="1523"/>
                </a:lnTo>
                <a:lnTo>
                  <a:pt x="50291" y="0"/>
                </a:lnTo>
                <a:lnTo>
                  <a:pt x="47243" y="0"/>
                </a:lnTo>
                <a:lnTo>
                  <a:pt x="41147" y="1523"/>
                </a:lnTo>
                <a:lnTo>
                  <a:pt x="38099" y="1523"/>
                </a:lnTo>
                <a:lnTo>
                  <a:pt x="32003" y="3047"/>
                </a:lnTo>
                <a:lnTo>
                  <a:pt x="30479" y="3047"/>
                </a:lnTo>
                <a:lnTo>
                  <a:pt x="30479" y="4571"/>
                </a:lnTo>
                <a:lnTo>
                  <a:pt x="28955" y="4571"/>
                </a:lnTo>
                <a:lnTo>
                  <a:pt x="22859" y="7619"/>
                </a:lnTo>
                <a:lnTo>
                  <a:pt x="21335" y="9143"/>
                </a:lnTo>
                <a:lnTo>
                  <a:pt x="15239" y="13715"/>
                </a:lnTo>
                <a:lnTo>
                  <a:pt x="9143" y="19811"/>
                </a:lnTo>
                <a:lnTo>
                  <a:pt x="9143" y="76199"/>
                </a:lnTo>
                <a:lnTo>
                  <a:pt x="13715" y="82295"/>
                </a:lnTo>
                <a:lnTo>
                  <a:pt x="15239" y="82295"/>
                </a:lnTo>
                <a:lnTo>
                  <a:pt x="15239" y="83819"/>
                </a:lnTo>
                <a:lnTo>
                  <a:pt x="21335" y="88391"/>
                </a:lnTo>
                <a:lnTo>
                  <a:pt x="22859" y="88391"/>
                </a:lnTo>
                <a:lnTo>
                  <a:pt x="22859" y="89915"/>
                </a:lnTo>
                <a:lnTo>
                  <a:pt x="25907" y="91439"/>
                </a:lnTo>
                <a:lnTo>
                  <a:pt x="25907" y="44195"/>
                </a:lnTo>
                <a:lnTo>
                  <a:pt x="28955" y="38099"/>
                </a:lnTo>
                <a:lnTo>
                  <a:pt x="28955" y="36575"/>
                </a:lnTo>
                <a:lnTo>
                  <a:pt x="36575" y="28955"/>
                </a:lnTo>
                <a:lnTo>
                  <a:pt x="36575" y="29336"/>
                </a:lnTo>
                <a:lnTo>
                  <a:pt x="38099" y="28193"/>
                </a:lnTo>
                <a:lnTo>
                  <a:pt x="38099" y="27431"/>
                </a:lnTo>
                <a:lnTo>
                  <a:pt x="41147" y="25907"/>
                </a:lnTo>
                <a:lnTo>
                  <a:pt x="41147" y="26822"/>
                </a:lnTo>
                <a:lnTo>
                  <a:pt x="42671" y="26517"/>
                </a:lnTo>
                <a:lnTo>
                  <a:pt x="42671" y="25907"/>
                </a:lnTo>
                <a:lnTo>
                  <a:pt x="54863" y="25907"/>
                </a:lnTo>
                <a:lnTo>
                  <a:pt x="54863" y="26288"/>
                </a:lnTo>
                <a:lnTo>
                  <a:pt x="56387" y="26669"/>
                </a:lnTo>
                <a:lnTo>
                  <a:pt x="56387" y="25907"/>
                </a:lnTo>
                <a:lnTo>
                  <a:pt x="59435" y="27431"/>
                </a:lnTo>
                <a:lnTo>
                  <a:pt x="59435" y="28193"/>
                </a:lnTo>
                <a:lnTo>
                  <a:pt x="60959" y="29336"/>
                </a:lnTo>
                <a:lnTo>
                  <a:pt x="60959" y="28955"/>
                </a:lnTo>
                <a:lnTo>
                  <a:pt x="68579" y="36575"/>
                </a:lnTo>
                <a:lnTo>
                  <a:pt x="68579" y="38099"/>
                </a:lnTo>
                <a:lnTo>
                  <a:pt x="70103" y="41147"/>
                </a:lnTo>
                <a:lnTo>
                  <a:pt x="70103" y="38099"/>
                </a:lnTo>
                <a:lnTo>
                  <a:pt x="71627" y="44195"/>
                </a:lnTo>
                <a:lnTo>
                  <a:pt x="71627" y="91439"/>
                </a:lnTo>
                <a:lnTo>
                  <a:pt x="74675" y="89915"/>
                </a:lnTo>
                <a:lnTo>
                  <a:pt x="76199" y="88391"/>
                </a:lnTo>
                <a:lnTo>
                  <a:pt x="77723" y="88391"/>
                </a:lnTo>
                <a:lnTo>
                  <a:pt x="83819" y="82295"/>
                </a:lnTo>
                <a:lnTo>
                  <a:pt x="88391" y="76199"/>
                </a:lnTo>
                <a:lnTo>
                  <a:pt x="89915" y="74675"/>
                </a:lnTo>
                <a:lnTo>
                  <a:pt x="92963" y="68579"/>
                </a:lnTo>
                <a:lnTo>
                  <a:pt x="92963" y="67055"/>
                </a:lnTo>
                <a:lnTo>
                  <a:pt x="94487" y="67055"/>
                </a:lnTo>
                <a:lnTo>
                  <a:pt x="94487" y="65531"/>
                </a:lnTo>
                <a:lnTo>
                  <a:pt x="96011" y="59435"/>
                </a:lnTo>
                <a:close/>
              </a:path>
              <a:path w="97789" h="97789">
                <a:moveTo>
                  <a:pt x="27431" y="42671"/>
                </a:moveTo>
                <a:lnTo>
                  <a:pt x="25907" y="44195"/>
                </a:lnTo>
                <a:lnTo>
                  <a:pt x="25907" y="47243"/>
                </a:lnTo>
                <a:lnTo>
                  <a:pt x="26212" y="48767"/>
                </a:lnTo>
                <a:lnTo>
                  <a:pt x="27431" y="42671"/>
                </a:lnTo>
                <a:close/>
              </a:path>
              <a:path w="97789" h="97789">
                <a:moveTo>
                  <a:pt x="26212" y="48767"/>
                </a:moveTo>
                <a:lnTo>
                  <a:pt x="25907" y="47243"/>
                </a:lnTo>
                <a:lnTo>
                  <a:pt x="25907" y="50291"/>
                </a:lnTo>
                <a:lnTo>
                  <a:pt x="26212" y="48767"/>
                </a:lnTo>
                <a:close/>
              </a:path>
              <a:path w="97789" h="97789">
                <a:moveTo>
                  <a:pt x="27431" y="54863"/>
                </a:moveTo>
                <a:lnTo>
                  <a:pt x="26212" y="48767"/>
                </a:lnTo>
                <a:lnTo>
                  <a:pt x="25907" y="50291"/>
                </a:lnTo>
                <a:lnTo>
                  <a:pt x="25907" y="51815"/>
                </a:lnTo>
                <a:lnTo>
                  <a:pt x="27431" y="54863"/>
                </a:lnTo>
                <a:close/>
              </a:path>
              <a:path w="97789" h="97789">
                <a:moveTo>
                  <a:pt x="28955" y="59435"/>
                </a:moveTo>
                <a:lnTo>
                  <a:pt x="25907" y="51815"/>
                </a:lnTo>
                <a:lnTo>
                  <a:pt x="25907" y="91439"/>
                </a:lnTo>
                <a:lnTo>
                  <a:pt x="27431" y="92201"/>
                </a:lnTo>
                <a:lnTo>
                  <a:pt x="27431" y="56387"/>
                </a:lnTo>
                <a:lnTo>
                  <a:pt x="28955" y="59435"/>
                </a:lnTo>
                <a:close/>
              </a:path>
              <a:path w="97789" h="97789">
                <a:moveTo>
                  <a:pt x="30479" y="62483"/>
                </a:moveTo>
                <a:lnTo>
                  <a:pt x="27431" y="56387"/>
                </a:lnTo>
                <a:lnTo>
                  <a:pt x="27431" y="92201"/>
                </a:lnTo>
                <a:lnTo>
                  <a:pt x="28955" y="92963"/>
                </a:lnTo>
                <a:lnTo>
                  <a:pt x="28955" y="60959"/>
                </a:lnTo>
                <a:lnTo>
                  <a:pt x="30479" y="62483"/>
                </a:lnTo>
                <a:close/>
              </a:path>
              <a:path w="97789" h="97789">
                <a:moveTo>
                  <a:pt x="30479" y="35051"/>
                </a:moveTo>
                <a:lnTo>
                  <a:pt x="28955" y="36575"/>
                </a:lnTo>
                <a:lnTo>
                  <a:pt x="28955" y="38099"/>
                </a:lnTo>
                <a:lnTo>
                  <a:pt x="30479" y="35051"/>
                </a:lnTo>
                <a:close/>
              </a:path>
              <a:path w="97789" h="97789">
                <a:moveTo>
                  <a:pt x="36575" y="95249"/>
                </a:moveTo>
                <a:lnTo>
                  <a:pt x="36575" y="68579"/>
                </a:lnTo>
                <a:lnTo>
                  <a:pt x="28955" y="60959"/>
                </a:lnTo>
                <a:lnTo>
                  <a:pt x="28955" y="92963"/>
                </a:lnTo>
                <a:lnTo>
                  <a:pt x="32003" y="92963"/>
                </a:lnTo>
                <a:lnTo>
                  <a:pt x="36575" y="95249"/>
                </a:lnTo>
                <a:close/>
              </a:path>
              <a:path w="97789" h="97789">
                <a:moveTo>
                  <a:pt x="36575" y="29336"/>
                </a:moveTo>
                <a:lnTo>
                  <a:pt x="36575" y="28955"/>
                </a:lnTo>
                <a:lnTo>
                  <a:pt x="35051" y="30479"/>
                </a:lnTo>
                <a:lnTo>
                  <a:pt x="36575" y="29336"/>
                </a:lnTo>
                <a:close/>
              </a:path>
              <a:path w="97789" h="97789">
                <a:moveTo>
                  <a:pt x="41147" y="96011"/>
                </a:moveTo>
                <a:lnTo>
                  <a:pt x="41147" y="70103"/>
                </a:lnTo>
                <a:lnTo>
                  <a:pt x="35051" y="67055"/>
                </a:lnTo>
                <a:lnTo>
                  <a:pt x="36575" y="68579"/>
                </a:lnTo>
                <a:lnTo>
                  <a:pt x="36575" y="95249"/>
                </a:lnTo>
                <a:lnTo>
                  <a:pt x="38099" y="96011"/>
                </a:lnTo>
                <a:lnTo>
                  <a:pt x="41147" y="96011"/>
                </a:lnTo>
                <a:close/>
              </a:path>
              <a:path w="97789" h="97789">
                <a:moveTo>
                  <a:pt x="41147" y="25907"/>
                </a:moveTo>
                <a:lnTo>
                  <a:pt x="38099" y="27431"/>
                </a:lnTo>
                <a:lnTo>
                  <a:pt x="39485" y="27154"/>
                </a:lnTo>
                <a:lnTo>
                  <a:pt x="41147" y="25907"/>
                </a:lnTo>
                <a:close/>
              </a:path>
              <a:path w="97789" h="97789">
                <a:moveTo>
                  <a:pt x="39485" y="27154"/>
                </a:moveTo>
                <a:lnTo>
                  <a:pt x="38099" y="27431"/>
                </a:lnTo>
                <a:lnTo>
                  <a:pt x="38099" y="28193"/>
                </a:lnTo>
                <a:lnTo>
                  <a:pt x="39485" y="27154"/>
                </a:lnTo>
                <a:close/>
              </a:path>
              <a:path w="97789" h="97789">
                <a:moveTo>
                  <a:pt x="45719" y="97154"/>
                </a:moveTo>
                <a:lnTo>
                  <a:pt x="45719" y="71627"/>
                </a:lnTo>
                <a:lnTo>
                  <a:pt x="38099" y="68579"/>
                </a:lnTo>
                <a:lnTo>
                  <a:pt x="41147" y="70103"/>
                </a:lnTo>
                <a:lnTo>
                  <a:pt x="41147" y="96011"/>
                </a:lnTo>
                <a:lnTo>
                  <a:pt x="45719" y="97154"/>
                </a:lnTo>
                <a:close/>
              </a:path>
              <a:path w="97789" h="97789">
                <a:moveTo>
                  <a:pt x="41147" y="26822"/>
                </a:moveTo>
                <a:lnTo>
                  <a:pt x="41147" y="25907"/>
                </a:lnTo>
                <a:lnTo>
                  <a:pt x="39485" y="27154"/>
                </a:lnTo>
                <a:lnTo>
                  <a:pt x="41147" y="26822"/>
                </a:lnTo>
                <a:close/>
              </a:path>
              <a:path w="97789" h="97789">
                <a:moveTo>
                  <a:pt x="45719" y="25907"/>
                </a:moveTo>
                <a:lnTo>
                  <a:pt x="42671" y="25907"/>
                </a:lnTo>
                <a:lnTo>
                  <a:pt x="42671" y="26517"/>
                </a:lnTo>
                <a:lnTo>
                  <a:pt x="45719" y="25907"/>
                </a:lnTo>
                <a:close/>
              </a:path>
              <a:path w="97789" h="97789">
                <a:moveTo>
                  <a:pt x="48767" y="71323"/>
                </a:moveTo>
                <a:lnTo>
                  <a:pt x="42671" y="70103"/>
                </a:lnTo>
                <a:lnTo>
                  <a:pt x="45719" y="71627"/>
                </a:lnTo>
                <a:lnTo>
                  <a:pt x="45719" y="97154"/>
                </a:lnTo>
                <a:lnTo>
                  <a:pt x="47243" y="97535"/>
                </a:lnTo>
                <a:lnTo>
                  <a:pt x="47243" y="71627"/>
                </a:lnTo>
                <a:lnTo>
                  <a:pt x="48767" y="71323"/>
                </a:lnTo>
                <a:close/>
              </a:path>
              <a:path w="97789" h="97789">
                <a:moveTo>
                  <a:pt x="50291" y="71627"/>
                </a:moveTo>
                <a:lnTo>
                  <a:pt x="48767" y="71323"/>
                </a:lnTo>
                <a:lnTo>
                  <a:pt x="47243" y="71627"/>
                </a:lnTo>
                <a:lnTo>
                  <a:pt x="50291" y="71627"/>
                </a:lnTo>
                <a:close/>
              </a:path>
              <a:path w="97789" h="97789">
                <a:moveTo>
                  <a:pt x="50291" y="97535"/>
                </a:moveTo>
                <a:lnTo>
                  <a:pt x="50291" y="71627"/>
                </a:lnTo>
                <a:lnTo>
                  <a:pt x="47243" y="71627"/>
                </a:lnTo>
                <a:lnTo>
                  <a:pt x="47243" y="97535"/>
                </a:lnTo>
                <a:lnTo>
                  <a:pt x="50291" y="97535"/>
                </a:lnTo>
                <a:close/>
              </a:path>
              <a:path w="97789" h="97789">
                <a:moveTo>
                  <a:pt x="54863" y="70103"/>
                </a:moveTo>
                <a:lnTo>
                  <a:pt x="48767" y="71323"/>
                </a:lnTo>
                <a:lnTo>
                  <a:pt x="50291" y="71627"/>
                </a:lnTo>
                <a:lnTo>
                  <a:pt x="50291" y="97535"/>
                </a:lnTo>
                <a:lnTo>
                  <a:pt x="53339" y="96926"/>
                </a:lnTo>
                <a:lnTo>
                  <a:pt x="53339" y="71627"/>
                </a:lnTo>
                <a:lnTo>
                  <a:pt x="54863" y="70103"/>
                </a:lnTo>
                <a:close/>
              </a:path>
              <a:path w="97789" h="97789">
                <a:moveTo>
                  <a:pt x="54863" y="26288"/>
                </a:moveTo>
                <a:lnTo>
                  <a:pt x="54863" y="25907"/>
                </a:lnTo>
                <a:lnTo>
                  <a:pt x="53339" y="25907"/>
                </a:lnTo>
                <a:lnTo>
                  <a:pt x="54863" y="26288"/>
                </a:lnTo>
                <a:close/>
              </a:path>
              <a:path w="97789" h="97789">
                <a:moveTo>
                  <a:pt x="62483" y="67055"/>
                </a:moveTo>
                <a:lnTo>
                  <a:pt x="53339" y="71627"/>
                </a:lnTo>
                <a:lnTo>
                  <a:pt x="53339" y="96926"/>
                </a:lnTo>
                <a:lnTo>
                  <a:pt x="57911" y="96011"/>
                </a:lnTo>
                <a:lnTo>
                  <a:pt x="59435" y="96011"/>
                </a:lnTo>
                <a:lnTo>
                  <a:pt x="60959" y="95402"/>
                </a:lnTo>
                <a:lnTo>
                  <a:pt x="60959" y="68579"/>
                </a:lnTo>
                <a:lnTo>
                  <a:pt x="62483" y="67055"/>
                </a:lnTo>
                <a:close/>
              </a:path>
              <a:path w="97789" h="97789">
                <a:moveTo>
                  <a:pt x="59435" y="27431"/>
                </a:moveTo>
                <a:lnTo>
                  <a:pt x="56387" y="25907"/>
                </a:lnTo>
                <a:lnTo>
                  <a:pt x="57911" y="27050"/>
                </a:lnTo>
                <a:lnTo>
                  <a:pt x="59435" y="27431"/>
                </a:lnTo>
                <a:close/>
              </a:path>
              <a:path w="97789" h="97789">
                <a:moveTo>
                  <a:pt x="57911" y="27050"/>
                </a:moveTo>
                <a:lnTo>
                  <a:pt x="56387" y="25907"/>
                </a:lnTo>
                <a:lnTo>
                  <a:pt x="56387" y="26669"/>
                </a:lnTo>
                <a:lnTo>
                  <a:pt x="57911" y="27050"/>
                </a:lnTo>
                <a:close/>
              </a:path>
              <a:path w="97789" h="97789">
                <a:moveTo>
                  <a:pt x="59435" y="28193"/>
                </a:moveTo>
                <a:lnTo>
                  <a:pt x="59435" y="27431"/>
                </a:lnTo>
                <a:lnTo>
                  <a:pt x="57911" y="27050"/>
                </a:lnTo>
                <a:lnTo>
                  <a:pt x="59435" y="28193"/>
                </a:lnTo>
                <a:close/>
              </a:path>
              <a:path w="97789" h="97789">
                <a:moveTo>
                  <a:pt x="62483" y="30479"/>
                </a:moveTo>
                <a:lnTo>
                  <a:pt x="60959" y="28955"/>
                </a:lnTo>
                <a:lnTo>
                  <a:pt x="60959" y="29336"/>
                </a:lnTo>
                <a:lnTo>
                  <a:pt x="62483" y="30479"/>
                </a:lnTo>
                <a:close/>
              </a:path>
              <a:path w="97789" h="97789">
                <a:moveTo>
                  <a:pt x="68579" y="92963"/>
                </a:moveTo>
                <a:lnTo>
                  <a:pt x="68579" y="60959"/>
                </a:lnTo>
                <a:lnTo>
                  <a:pt x="60959" y="68579"/>
                </a:lnTo>
                <a:lnTo>
                  <a:pt x="60959" y="95402"/>
                </a:lnTo>
                <a:lnTo>
                  <a:pt x="67055" y="92963"/>
                </a:lnTo>
                <a:lnTo>
                  <a:pt x="68579" y="92963"/>
                </a:lnTo>
                <a:close/>
              </a:path>
              <a:path w="97789" h="97789">
                <a:moveTo>
                  <a:pt x="68579" y="38099"/>
                </a:moveTo>
                <a:lnTo>
                  <a:pt x="68579" y="36575"/>
                </a:lnTo>
                <a:lnTo>
                  <a:pt x="67055" y="35051"/>
                </a:lnTo>
                <a:lnTo>
                  <a:pt x="68579" y="38099"/>
                </a:lnTo>
                <a:close/>
              </a:path>
              <a:path w="97789" h="97789">
                <a:moveTo>
                  <a:pt x="71627" y="91439"/>
                </a:moveTo>
                <a:lnTo>
                  <a:pt x="71627" y="51815"/>
                </a:lnTo>
                <a:lnTo>
                  <a:pt x="70103" y="59435"/>
                </a:lnTo>
                <a:lnTo>
                  <a:pt x="70103" y="56387"/>
                </a:lnTo>
                <a:lnTo>
                  <a:pt x="67055" y="62483"/>
                </a:lnTo>
                <a:lnTo>
                  <a:pt x="68579" y="60959"/>
                </a:lnTo>
                <a:lnTo>
                  <a:pt x="68579" y="92963"/>
                </a:lnTo>
                <a:lnTo>
                  <a:pt x="71627" y="91439"/>
                </a:lnTo>
                <a:close/>
              </a:path>
              <a:path w="97789" h="97789">
                <a:moveTo>
                  <a:pt x="97535" y="50291"/>
                </a:moveTo>
                <a:lnTo>
                  <a:pt x="97535" y="47243"/>
                </a:lnTo>
                <a:lnTo>
                  <a:pt x="96011" y="39623"/>
                </a:lnTo>
                <a:lnTo>
                  <a:pt x="96011" y="56387"/>
                </a:lnTo>
                <a:lnTo>
                  <a:pt x="97535" y="50291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720585" y="3854194"/>
            <a:ext cx="35687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F: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452313" y="3886199"/>
            <a:ext cx="183515" cy="137160"/>
          </a:xfrm>
          <a:custGeom>
            <a:avLst/>
            <a:gdLst/>
            <a:ahLst/>
            <a:cxnLst/>
            <a:rect l="l" t="t" r="r" b="b"/>
            <a:pathLst>
              <a:path w="183514" h="137160">
                <a:moveTo>
                  <a:pt x="183438" y="128016"/>
                </a:moveTo>
                <a:lnTo>
                  <a:pt x="19341" y="0"/>
                </a:lnTo>
                <a:lnTo>
                  <a:pt x="0" y="0"/>
                </a:lnTo>
                <a:lnTo>
                  <a:pt x="175818" y="137160"/>
                </a:lnTo>
                <a:lnTo>
                  <a:pt x="183438" y="128016"/>
                </a:lnTo>
                <a:close/>
              </a:path>
            </a:pathLst>
          </a:custGeom>
          <a:solidFill>
            <a:srgbClr val="00AC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036310" y="3842002"/>
            <a:ext cx="404495" cy="734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F:1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56677" y="3864862"/>
            <a:ext cx="39497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G: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39839" y="3886199"/>
            <a:ext cx="96011" cy="1249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456677" y="4366258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56677" y="4948425"/>
            <a:ext cx="28067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I: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 smtClean="0"/>
              <a:t>Упражнение</a:t>
            </a:r>
            <a:r>
              <a:rPr spc="-114" dirty="0" smtClean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617" y="2049779"/>
            <a:ext cx="779525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marR="5080" indent="-267970">
              <a:lnSpc>
                <a:spcPct val="100000"/>
              </a:lnSpc>
              <a:buClr>
                <a:srgbClr val="00AEEF"/>
              </a:buClr>
              <a:buFont typeface="Arial"/>
              <a:buChar char="•"/>
              <a:tabLst>
                <a:tab pos="281305" algn="l"/>
              </a:tabLst>
            </a:pP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Постройте </a:t>
            </a:r>
            <a:r>
              <a:rPr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FP</a:t>
            </a: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-дерево только для элементов с поддержкой не меньшей 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 smtClean="0"/>
              <a:t>Упражнение</a:t>
            </a:r>
            <a:r>
              <a:rPr spc="-114" dirty="0" smtClean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617" y="2049779"/>
            <a:ext cx="7795259" cy="75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marR="5080" indent="-267970">
              <a:lnSpc>
                <a:spcPct val="100000"/>
              </a:lnSpc>
              <a:buClr>
                <a:srgbClr val="00AEEF"/>
              </a:buClr>
              <a:buFont typeface="Arial"/>
              <a:buChar char="•"/>
              <a:tabLst>
                <a:tab pos="281305" algn="l"/>
              </a:tabLst>
            </a:pP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Постройте FP-дерево только для элементов с поддержкой не меньшей 3</a:t>
            </a:r>
            <a:endParaRPr lang="ru-RU"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95572" y="3874007"/>
            <a:ext cx="63500" cy="12700"/>
          </a:xfrm>
          <a:custGeom>
            <a:avLst/>
            <a:gdLst/>
            <a:ahLst/>
            <a:cxnLst/>
            <a:rect l="l" t="t" r="r" b="b"/>
            <a:pathLst>
              <a:path w="63500" h="12700">
                <a:moveTo>
                  <a:pt x="63499" y="12191"/>
                </a:moveTo>
                <a:lnTo>
                  <a:pt x="59435" y="9143"/>
                </a:lnTo>
                <a:lnTo>
                  <a:pt x="57911" y="7619"/>
                </a:lnTo>
                <a:lnTo>
                  <a:pt x="51815" y="4571"/>
                </a:lnTo>
                <a:lnTo>
                  <a:pt x="50291" y="3047"/>
                </a:lnTo>
                <a:lnTo>
                  <a:pt x="48767" y="3047"/>
                </a:lnTo>
                <a:lnTo>
                  <a:pt x="42671" y="1523"/>
                </a:lnTo>
                <a:lnTo>
                  <a:pt x="41147" y="1523"/>
                </a:lnTo>
                <a:lnTo>
                  <a:pt x="33527" y="0"/>
                </a:lnTo>
                <a:lnTo>
                  <a:pt x="30479" y="0"/>
                </a:lnTo>
                <a:lnTo>
                  <a:pt x="22859" y="1523"/>
                </a:lnTo>
                <a:lnTo>
                  <a:pt x="21335" y="1523"/>
                </a:lnTo>
                <a:lnTo>
                  <a:pt x="13715" y="3047"/>
                </a:lnTo>
                <a:lnTo>
                  <a:pt x="12191" y="4571"/>
                </a:lnTo>
                <a:lnTo>
                  <a:pt x="6095" y="7619"/>
                </a:lnTo>
                <a:lnTo>
                  <a:pt x="4571" y="7619"/>
                </a:lnTo>
                <a:lnTo>
                  <a:pt x="4571" y="9143"/>
                </a:lnTo>
                <a:lnTo>
                  <a:pt x="3047" y="9143"/>
                </a:lnTo>
                <a:lnTo>
                  <a:pt x="0" y="12191"/>
                </a:lnTo>
                <a:lnTo>
                  <a:pt x="63499" y="12191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2711" y="352958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627" y="36575"/>
                </a:moveTo>
                <a:lnTo>
                  <a:pt x="46463" y="1901"/>
                </a:lnTo>
                <a:lnTo>
                  <a:pt x="35051" y="0"/>
                </a:lnTo>
                <a:lnTo>
                  <a:pt x="29256" y="489"/>
                </a:lnTo>
                <a:lnTo>
                  <a:pt x="446" y="30737"/>
                </a:lnTo>
                <a:lnTo>
                  <a:pt x="0" y="36575"/>
                </a:lnTo>
                <a:lnTo>
                  <a:pt x="446" y="42001"/>
                </a:lnTo>
                <a:lnTo>
                  <a:pt x="29256" y="71140"/>
                </a:lnTo>
                <a:lnTo>
                  <a:pt x="35051" y="71627"/>
                </a:lnTo>
                <a:lnTo>
                  <a:pt x="40890" y="71140"/>
                </a:lnTo>
                <a:lnTo>
                  <a:pt x="71138" y="42001"/>
                </a:lnTo>
                <a:lnTo>
                  <a:pt x="71627" y="36575"/>
                </a:lnTo>
                <a:close/>
              </a:path>
            </a:pathLst>
          </a:custGeom>
          <a:solidFill>
            <a:srgbClr val="00A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0520" y="351739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3047" y="65531"/>
                </a:moveTo>
                <a:lnTo>
                  <a:pt x="3047" y="30479"/>
                </a:lnTo>
                <a:lnTo>
                  <a:pt x="0" y="36575"/>
                </a:lnTo>
                <a:lnTo>
                  <a:pt x="0" y="59435"/>
                </a:lnTo>
                <a:lnTo>
                  <a:pt x="3047" y="65531"/>
                </a:lnTo>
                <a:close/>
              </a:path>
              <a:path w="96520" h="96520">
                <a:moveTo>
                  <a:pt x="7619" y="74675"/>
                </a:moveTo>
                <a:lnTo>
                  <a:pt x="7619" y="21335"/>
                </a:lnTo>
                <a:lnTo>
                  <a:pt x="3047" y="27431"/>
                </a:lnTo>
                <a:lnTo>
                  <a:pt x="3047" y="68579"/>
                </a:lnTo>
                <a:lnTo>
                  <a:pt x="7619" y="74675"/>
                </a:lnTo>
                <a:close/>
              </a:path>
              <a:path w="96520" h="96520">
                <a:moveTo>
                  <a:pt x="19811" y="86867"/>
                </a:moveTo>
                <a:lnTo>
                  <a:pt x="19811" y="9143"/>
                </a:lnTo>
                <a:lnTo>
                  <a:pt x="13715" y="13715"/>
                </a:lnTo>
                <a:lnTo>
                  <a:pt x="12191" y="15239"/>
                </a:lnTo>
                <a:lnTo>
                  <a:pt x="9143" y="19811"/>
                </a:lnTo>
                <a:lnTo>
                  <a:pt x="7619" y="19811"/>
                </a:lnTo>
                <a:lnTo>
                  <a:pt x="7619" y="76199"/>
                </a:lnTo>
                <a:lnTo>
                  <a:pt x="9143" y="76199"/>
                </a:lnTo>
                <a:lnTo>
                  <a:pt x="12191" y="80771"/>
                </a:lnTo>
                <a:lnTo>
                  <a:pt x="15239" y="83819"/>
                </a:lnTo>
                <a:lnTo>
                  <a:pt x="19811" y="86867"/>
                </a:lnTo>
                <a:close/>
              </a:path>
              <a:path w="96520" h="96520">
                <a:moveTo>
                  <a:pt x="92963" y="67055"/>
                </a:moveTo>
                <a:lnTo>
                  <a:pt x="92963" y="28955"/>
                </a:lnTo>
                <a:lnTo>
                  <a:pt x="91439" y="27431"/>
                </a:lnTo>
                <a:lnTo>
                  <a:pt x="88391" y="21335"/>
                </a:lnTo>
                <a:lnTo>
                  <a:pt x="82295" y="15239"/>
                </a:lnTo>
                <a:lnTo>
                  <a:pt x="82295" y="13715"/>
                </a:lnTo>
                <a:lnTo>
                  <a:pt x="80771" y="13715"/>
                </a:lnTo>
                <a:lnTo>
                  <a:pt x="74675" y="7619"/>
                </a:lnTo>
                <a:lnTo>
                  <a:pt x="68579" y="4571"/>
                </a:lnTo>
                <a:lnTo>
                  <a:pt x="67055" y="3047"/>
                </a:lnTo>
                <a:lnTo>
                  <a:pt x="65531" y="3047"/>
                </a:lnTo>
                <a:lnTo>
                  <a:pt x="59435" y="1523"/>
                </a:lnTo>
                <a:lnTo>
                  <a:pt x="57911" y="0"/>
                </a:lnTo>
                <a:lnTo>
                  <a:pt x="38099" y="0"/>
                </a:lnTo>
                <a:lnTo>
                  <a:pt x="36575" y="1523"/>
                </a:lnTo>
                <a:lnTo>
                  <a:pt x="30479" y="3047"/>
                </a:lnTo>
                <a:lnTo>
                  <a:pt x="28955" y="3047"/>
                </a:lnTo>
                <a:lnTo>
                  <a:pt x="27431" y="4571"/>
                </a:lnTo>
                <a:lnTo>
                  <a:pt x="21335" y="7619"/>
                </a:lnTo>
                <a:lnTo>
                  <a:pt x="19811" y="7619"/>
                </a:lnTo>
                <a:lnTo>
                  <a:pt x="19811" y="88391"/>
                </a:lnTo>
                <a:lnTo>
                  <a:pt x="21335" y="88391"/>
                </a:lnTo>
                <a:lnTo>
                  <a:pt x="24383" y="89915"/>
                </a:lnTo>
                <a:lnTo>
                  <a:pt x="24383" y="44195"/>
                </a:lnTo>
                <a:lnTo>
                  <a:pt x="25907" y="41147"/>
                </a:lnTo>
                <a:lnTo>
                  <a:pt x="25907" y="39623"/>
                </a:lnTo>
                <a:lnTo>
                  <a:pt x="28955" y="33527"/>
                </a:lnTo>
                <a:lnTo>
                  <a:pt x="28955" y="34543"/>
                </a:lnTo>
                <a:lnTo>
                  <a:pt x="30479" y="32511"/>
                </a:lnTo>
                <a:lnTo>
                  <a:pt x="30479" y="32003"/>
                </a:lnTo>
                <a:lnTo>
                  <a:pt x="32003" y="30479"/>
                </a:lnTo>
                <a:lnTo>
                  <a:pt x="32003" y="30860"/>
                </a:lnTo>
                <a:lnTo>
                  <a:pt x="33527" y="29717"/>
                </a:lnTo>
                <a:lnTo>
                  <a:pt x="33527" y="28955"/>
                </a:lnTo>
                <a:lnTo>
                  <a:pt x="39623" y="25907"/>
                </a:lnTo>
                <a:lnTo>
                  <a:pt x="39623" y="27050"/>
                </a:lnTo>
                <a:lnTo>
                  <a:pt x="42671" y="26288"/>
                </a:lnTo>
                <a:lnTo>
                  <a:pt x="42671" y="25907"/>
                </a:lnTo>
                <a:lnTo>
                  <a:pt x="47243" y="24764"/>
                </a:lnTo>
                <a:lnTo>
                  <a:pt x="47243" y="24383"/>
                </a:lnTo>
                <a:lnTo>
                  <a:pt x="48767" y="24383"/>
                </a:lnTo>
                <a:lnTo>
                  <a:pt x="48767" y="24764"/>
                </a:lnTo>
                <a:lnTo>
                  <a:pt x="53339" y="25907"/>
                </a:lnTo>
                <a:lnTo>
                  <a:pt x="53339" y="26288"/>
                </a:lnTo>
                <a:lnTo>
                  <a:pt x="56387" y="27050"/>
                </a:lnTo>
                <a:lnTo>
                  <a:pt x="56387" y="25907"/>
                </a:lnTo>
                <a:lnTo>
                  <a:pt x="62483" y="28955"/>
                </a:lnTo>
                <a:lnTo>
                  <a:pt x="62483" y="30479"/>
                </a:lnTo>
                <a:lnTo>
                  <a:pt x="64007" y="31241"/>
                </a:lnTo>
                <a:lnTo>
                  <a:pt x="64007" y="30479"/>
                </a:lnTo>
                <a:lnTo>
                  <a:pt x="65531" y="32003"/>
                </a:lnTo>
                <a:lnTo>
                  <a:pt x="65531" y="33527"/>
                </a:lnTo>
                <a:lnTo>
                  <a:pt x="67055" y="36575"/>
                </a:lnTo>
                <a:lnTo>
                  <a:pt x="67055" y="33527"/>
                </a:lnTo>
                <a:lnTo>
                  <a:pt x="70103" y="39623"/>
                </a:lnTo>
                <a:lnTo>
                  <a:pt x="70103" y="42671"/>
                </a:lnTo>
                <a:lnTo>
                  <a:pt x="71437" y="48005"/>
                </a:lnTo>
                <a:lnTo>
                  <a:pt x="71627" y="47243"/>
                </a:lnTo>
                <a:lnTo>
                  <a:pt x="71627" y="89915"/>
                </a:lnTo>
                <a:lnTo>
                  <a:pt x="74675" y="88391"/>
                </a:lnTo>
                <a:lnTo>
                  <a:pt x="76199" y="86867"/>
                </a:lnTo>
                <a:lnTo>
                  <a:pt x="80771" y="83819"/>
                </a:lnTo>
                <a:lnTo>
                  <a:pt x="83819" y="80771"/>
                </a:lnTo>
                <a:lnTo>
                  <a:pt x="86867" y="76199"/>
                </a:lnTo>
                <a:lnTo>
                  <a:pt x="88391" y="74675"/>
                </a:lnTo>
                <a:lnTo>
                  <a:pt x="91439" y="68579"/>
                </a:lnTo>
                <a:lnTo>
                  <a:pt x="92963" y="67055"/>
                </a:lnTo>
                <a:close/>
              </a:path>
              <a:path w="96520" h="96520">
                <a:moveTo>
                  <a:pt x="25907" y="42671"/>
                </a:moveTo>
                <a:lnTo>
                  <a:pt x="24383" y="44195"/>
                </a:lnTo>
                <a:lnTo>
                  <a:pt x="24383" y="47243"/>
                </a:lnTo>
                <a:lnTo>
                  <a:pt x="24574" y="48005"/>
                </a:lnTo>
                <a:lnTo>
                  <a:pt x="25907" y="42671"/>
                </a:lnTo>
                <a:close/>
              </a:path>
              <a:path w="96520" h="96520">
                <a:moveTo>
                  <a:pt x="24574" y="48005"/>
                </a:moveTo>
                <a:lnTo>
                  <a:pt x="24383" y="47243"/>
                </a:lnTo>
                <a:lnTo>
                  <a:pt x="24383" y="48767"/>
                </a:lnTo>
                <a:lnTo>
                  <a:pt x="24574" y="48005"/>
                </a:lnTo>
                <a:close/>
              </a:path>
              <a:path w="96520" h="96520">
                <a:moveTo>
                  <a:pt x="25907" y="53339"/>
                </a:moveTo>
                <a:lnTo>
                  <a:pt x="24574" y="48005"/>
                </a:lnTo>
                <a:lnTo>
                  <a:pt x="24383" y="48767"/>
                </a:lnTo>
                <a:lnTo>
                  <a:pt x="24383" y="51815"/>
                </a:lnTo>
                <a:lnTo>
                  <a:pt x="25907" y="53339"/>
                </a:lnTo>
                <a:close/>
              </a:path>
              <a:path w="96520" h="96520">
                <a:moveTo>
                  <a:pt x="27431" y="57911"/>
                </a:moveTo>
                <a:lnTo>
                  <a:pt x="24383" y="51815"/>
                </a:lnTo>
                <a:lnTo>
                  <a:pt x="24383" y="89915"/>
                </a:lnTo>
                <a:lnTo>
                  <a:pt x="25907" y="90677"/>
                </a:lnTo>
                <a:lnTo>
                  <a:pt x="25907" y="56387"/>
                </a:lnTo>
                <a:lnTo>
                  <a:pt x="27431" y="57911"/>
                </a:lnTo>
                <a:close/>
              </a:path>
              <a:path w="96520" h="96520">
                <a:moveTo>
                  <a:pt x="27431" y="38099"/>
                </a:moveTo>
                <a:lnTo>
                  <a:pt x="25907" y="39623"/>
                </a:lnTo>
                <a:lnTo>
                  <a:pt x="25907" y="41147"/>
                </a:lnTo>
                <a:lnTo>
                  <a:pt x="27431" y="38099"/>
                </a:lnTo>
                <a:close/>
              </a:path>
              <a:path w="96520" h="96520">
                <a:moveTo>
                  <a:pt x="28955" y="92963"/>
                </a:moveTo>
                <a:lnTo>
                  <a:pt x="28955" y="62483"/>
                </a:lnTo>
                <a:lnTo>
                  <a:pt x="25907" y="56387"/>
                </a:lnTo>
                <a:lnTo>
                  <a:pt x="25907" y="90677"/>
                </a:lnTo>
                <a:lnTo>
                  <a:pt x="27431" y="91439"/>
                </a:lnTo>
                <a:lnTo>
                  <a:pt x="28955" y="92963"/>
                </a:lnTo>
                <a:close/>
              </a:path>
              <a:path w="96520" h="96520">
                <a:moveTo>
                  <a:pt x="28955" y="34543"/>
                </a:moveTo>
                <a:lnTo>
                  <a:pt x="28955" y="33527"/>
                </a:lnTo>
                <a:lnTo>
                  <a:pt x="27431" y="36575"/>
                </a:lnTo>
                <a:lnTo>
                  <a:pt x="28955" y="34543"/>
                </a:lnTo>
                <a:close/>
              </a:path>
              <a:path w="96520" h="96520">
                <a:moveTo>
                  <a:pt x="31350" y="64661"/>
                </a:moveTo>
                <a:lnTo>
                  <a:pt x="27431" y="59435"/>
                </a:lnTo>
                <a:lnTo>
                  <a:pt x="28955" y="62483"/>
                </a:lnTo>
                <a:lnTo>
                  <a:pt x="28955" y="92963"/>
                </a:lnTo>
                <a:lnTo>
                  <a:pt x="30479" y="92963"/>
                </a:lnTo>
                <a:lnTo>
                  <a:pt x="30479" y="64007"/>
                </a:lnTo>
                <a:lnTo>
                  <a:pt x="31350" y="64661"/>
                </a:lnTo>
                <a:close/>
              </a:path>
              <a:path w="96520" h="96520">
                <a:moveTo>
                  <a:pt x="32003" y="30479"/>
                </a:moveTo>
                <a:lnTo>
                  <a:pt x="30479" y="32003"/>
                </a:lnTo>
                <a:lnTo>
                  <a:pt x="31350" y="31350"/>
                </a:lnTo>
                <a:lnTo>
                  <a:pt x="32003" y="30479"/>
                </a:lnTo>
                <a:close/>
              </a:path>
              <a:path w="96520" h="96520">
                <a:moveTo>
                  <a:pt x="31350" y="31350"/>
                </a:moveTo>
                <a:lnTo>
                  <a:pt x="30479" y="32003"/>
                </a:lnTo>
                <a:lnTo>
                  <a:pt x="30479" y="32511"/>
                </a:lnTo>
                <a:lnTo>
                  <a:pt x="31350" y="31350"/>
                </a:lnTo>
                <a:close/>
              </a:path>
              <a:path w="96520" h="96520">
                <a:moveTo>
                  <a:pt x="32003" y="65531"/>
                </a:moveTo>
                <a:lnTo>
                  <a:pt x="31350" y="64661"/>
                </a:lnTo>
                <a:lnTo>
                  <a:pt x="30479" y="64007"/>
                </a:lnTo>
                <a:lnTo>
                  <a:pt x="32003" y="65531"/>
                </a:lnTo>
                <a:close/>
              </a:path>
              <a:path w="96520" h="96520">
                <a:moveTo>
                  <a:pt x="32003" y="93344"/>
                </a:moveTo>
                <a:lnTo>
                  <a:pt x="32003" y="65531"/>
                </a:lnTo>
                <a:lnTo>
                  <a:pt x="30479" y="64007"/>
                </a:lnTo>
                <a:lnTo>
                  <a:pt x="30479" y="92963"/>
                </a:lnTo>
                <a:lnTo>
                  <a:pt x="32003" y="93344"/>
                </a:lnTo>
                <a:close/>
              </a:path>
              <a:path w="96520" h="96520">
                <a:moveTo>
                  <a:pt x="32003" y="30860"/>
                </a:moveTo>
                <a:lnTo>
                  <a:pt x="32003" y="30479"/>
                </a:lnTo>
                <a:lnTo>
                  <a:pt x="31350" y="31350"/>
                </a:lnTo>
                <a:lnTo>
                  <a:pt x="32003" y="30860"/>
                </a:lnTo>
                <a:close/>
              </a:path>
              <a:path w="96520" h="96520">
                <a:moveTo>
                  <a:pt x="36575" y="68579"/>
                </a:moveTo>
                <a:lnTo>
                  <a:pt x="31350" y="64661"/>
                </a:lnTo>
                <a:lnTo>
                  <a:pt x="32003" y="65531"/>
                </a:lnTo>
                <a:lnTo>
                  <a:pt x="32003" y="93344"/>
                </a:lnTo>
                <a:lnTo>
                  <a:pt x="33527" y="93725"/>
                </a:lnTo>
                <a:lnTo>
                  <a:pt x="33527" y="67055"/>
                </a:lnTo>
                <a:lnTo>
                  <a:pt x="36575" y="68579"/>
                </a:lnTo>
                <a:close/>
              </a:path>
              <a:path w="96520" h="96520">
                <a:moveTo>
                  <a:pt x="36575" y="27431"/>
                </a:moveTo>
                <a:lnTo>
                  <a:pt x="33527" y="28955"/>
                </a:lnTo>
                <a:lnTo>
                  <a:pt x="33527" y="29717"/>
                </a:lnTo>
                <a:lnTo>
                  <a:pt x="36575" y="27431"/>
                </a:lnTo>
                <a:close/>
              </a:path>
              <a:path w="96520" h="96520">
                <a:moveTo>
                  <a:pt x="39623" y="96011"/>
                </a:moveTo>
                <a:lnTo>
                  <a:pt x="39623" y="70103"/>
                </a:lnTo>
                <a:lnTo>
                  <a:pt x="33527" y="67055"/>
                </a:lnTo>
                <a:lnTo>
                  <a:pt x="33527" y="93725"/>
                </a:lnTo>
                <a:lnTo>
                  <a:pt x="36575" y="94487"/>
                </a:lnTo>
                <a:lnTo>
                  <a:pt x="38099" y="96011"/>
                </a:lnTo>
                <a:lnTo>
                  <a:pt x="39623" y="96011"/>
                </a:lnTo>
                <a:close/>
              </a:path>
              <a:path w="96520" h="96520">
                <a:moveTo>
                  <a:pt x="39623" y="27050"/>
                </a:moveTo>
                <a:lnTo>
                  <a:pt x="39623" y="25907"/>
                </a:lnTo>
                <a:lnTo>
                  <a:pt x="38099" y="27431"/>
                </a:lnTo>
                <a:lnTo>
                  <a:pt x="39623" y="27050"/>
                </a:lnTo>
                <a:close/>
              </a:path>
              <a:path w="96520" h="96520">
                <a:moveTo>
                  <a:pt x="44195" y="70103"/>
                </a:moveTo>
                <a:lnTo>
                  <a:pt x="38099" y="68579"/>
                </a:lnTo>
                <a:lnTo>
                  <a:pt x="39623" y="70103"/>
                </a:lnTo>
                <a:lnTo>
                  <a:pt x="39623" y="96011"/>
                </a:lnTo>
                <a:lnTo>
                  <a:pt x="42671" y="96011"/>
                </a:lnTo>
                <a:lnTo>
                  <a:pt x="42671" y="70103"/>
                </a:lnTo>
                <a:lnTo>
                  <a:pt x="44195" y="70103"/>
                </a:lnTo>
                <a:close/>
              </a:path>
              <a:path w="96520" h="96520">
                <a:moveTo>
                  <a:pt x="44195" y="25907"/>
                </a:moveTo>
                <a:lnTo>
                  <a:pt x="42671" y="25907"/>
                </a:lnTo>
                <a:lnTo>
                  <a:pt x="42671" y="26288"/>
                </a:lnTo>
                <a:lnTo>
                  <a:pt x="44195" y="25907"/>
                </a:lnTo>
                <a:close/>
              </a:path>
              <a:path w="96520" h="96520">
                <a:moveTo>
                  <a:pt x="48005" y="71437"/>
                </a:moveTo>
                <a:lnTo>
                  <a:pt x="42671" y="70103"/>
                </a:lnTo>
                <a:lnTo>
                  <a:pt x="42671" y="96011"/>
                </a:lnTo>
                <a:lnTo>
                  <a:pt x="47243" y="96011"/>
                </a:lnTo>
                <a:lnTo>
                  <a:pt x="47243" y="71627"/>
                </a:lnTo>
                <a:lnTo>
                  <a:pt x="48005" y="71437"/>
                </a:lnTo>
                <a:close/>
              </a:path>
              <a:path w="96520" h="96520">
                <a:moveTo>
                  <a:pt x="48767" y="24383"/>
                </a:moveTo>
                <a:lnTo>
                  <a:pt x="47243" y="24383"/>
                </a:lnTo>
                <a:lnTo>
                  <a:pt x="48005" y="24574"/>
                </a:lnTo>
                <a:lnTo>
                  <a:pt x="48767" y="24383"/>
                </a:lnTo>
                <a:close/>
              </a:path>
              <a:path w="96520" h="96520">
                <a:moveTo>
                  <a:pt x="48005" y="24574"/>
                </a:moveTo>
                <a:lnTo>
                  <a:pt x="47243" y="24383"/>
                </a:lnTo>
                <a:lnTo>
                  <a:pt x="47243" y="24764"/>
                </a:lnTo>
                <a:lnTo>
                  <a:pt x="48005" y="24574"/>
                </a:lnTo>
                <a:close/>
              </a:path>
              <a:path w="96520" h="96520">
                <a:moveTo>
                  <a:pt x="48767" y="71627"/>
                </a:moveTo>
                <a:lnTo>
                  <a:pt x="48005" y="71437"/>
                </a:lnTo>
                <a:lnTo>
                  <a:pt x="47243" y="71627"/>
                </a:lnTo>
                <a:lnTo>
                  <a:pt x="48767" y="71627"/>
                </a:lnTo>
                <a:close/>
              </a:path>
              <a:path w="96520" h="96520">
                <a:moveTo>
                  <a:pt x="48767" y="96011"/>
                </a:moveTo>
                <a:lnTo>
                  <a:pt x="48767" y="71627"/>
                </a:lnTo>
                <a:lnTo>
                  <a:pt x="47243" y="71627"/>
                </a:lnTo>
                <a:lnTo>
                  <a:pt x="47243" y="96011"/>
                </a:lnTo>
                <a:lnTo>
                  <a:pt x="48767" y="96011"/>
                </a:lnTo>
                <a:close/>
              </a:path>
              <a:path w="96520" h="96520">
                <a:moveTo>
                  <a:pt x="48767" y="24764"/>
                </a:moveTo>
                <a:lnTo>
                  <a:pt x="48767" y="24383"/>
                </a:lnTo>
                <a:lnTo>
                  <a:pt x="48005" y="24574"/>
                </a:lnTo>
                <a:lnTo>
                  <a:pt x="48767" y="24764"/>
                </a:lnTo>
                <a:close/>
              </a:path>
              <a:path w="96520" h="96520">
                <a:moveTo>
                  <a:pt x="53339" y="96011"/>
                </a:moveTo>
                <a:lnTo>
                  <a:pt x="53339" y="70103"/>
                </a:lnTo>
                <a:lnTo>
                  <a:pt x="48005" y="71437"/>
                </a:lnTo>
                <a:lnTo>
                  <a:pt x="48767" y="71627"/>
                </a:lnTo>
                <a:lnTo>
                  <a:pt x="48767" y="96011"/>
                </a:lnTo>
                <a:lnTo>
                  <a:pt x="53339" y="96011"/>
                </a:lnTo>
                <a:close/>
              </a:path>
              <a:path w="96520" h="96520">
                <a:moveTo>
                  <a:pt x="53339" y="26288"/>
                </a:moveTo>
                <a:lnTo>
                  <a:pt x="53339" y="25907"/>
                </a:lnTo>
                <a:lnTo>
                  <a:pt x="51815" y="25907"/>
                </a:lnTo>
                <a:lnTo>
                  <a:pt x="53339" y="26288"/>
                </a:lnTo>
                <a:close/>
              </a:path>
              <a:path w="96520" h="96520">
                <a:moveTo>
                  <a:pt x="57911" y="68579"/>
                </a:moveTo>
                <a:lnTo>
                  <a:pt x="51815" y="70103"/>
                </a:lnTo>
                <a:lnTo>
                  <a:pt x="53339" y="70103"/>
                </a:lnTo>
                <a:lnTo>
                  <a:pt x="53339" y="96011"/>
                </a:lnTo>
                <a:lnTo>
                  <a:pt x="56387" y="96011"/>
                </a:lnTo>
                <a:lnTo>
                  <a:pt x="56387" y="70103"/>
                </a:lnTo>
                <a:lnTo>
                  <a:pt x="57911" y="68579"/>
                </a:lnTo>
                <a:close/>
              </a:path>
              <a:path w="96520" h="96520">
                <a:moveTo>
                  <a:pt x="57911" y="27431"/>
                </a:moveTo>
                <a:lnTo>
                  <a:pt x="56387" y="25907"/>
                </a:lnTo>
                <a:lnTo>
                  <a:pt x="56387" y="27050"/>
                </a:lnTo>
                <a:lnTo>
                  <a:pt x="57911" y="27431"/>
                </a:lnTo>
                <a:close/>
              </a:path>
              <a:path w="96520" h="96520">
                <a:moveTo>
                  <a:pt x="62483" y="93725"/>
                </a:moveTo>
                <a:lnTo>
                  <a:pt x="62483" y="67055"/>
                </a:lnTo>
                <a:lnTo>
                  <a:pt x="56387" y="70103"/>
                </a:lnTo>
                <a:lnTo>
                  <a:pt x="56387" y="96011"/>
                </a:lnTo>
                <a:lnTo>
                  <a:pt x="57911" y="96011"/>
                </a:lnTo>
                <a:lnTo>
                  <a:pt x="59435" y="94487"/>
                </a:lnTo>
                <a:lnTo>
                  <a:pt x="62483" y="93725"/>
                </a:lnTo>
                <a:close/>
              </a:path>
              <a:path w="96520" h="96520">
                <a:moveTo>
                  <a:pt x="62483" y="30479"/>
                </a:moveTo>
                <a:lnTo>
                  <a:pt x="62483" y="28955"/>
                </a:lnTo>
                <a:lnTo>
                  <a:pt x="59435" y="28955"/>
                </a:lnTo>
                <a:lnTo>
                  <a:pt x="62483" y="30479"/>
                </a:lnTo>
                <a:close/>
              </a:path>
              <a:path w="96520" h="96520">
                <a:moveTo>
                  <a:pt x="64515" y="64515"/>
                </a:moveTo>
                <a:lnTo>
                  <a:pt x="59435" y="67055"/>
                </a:lnTo>
                <a:lnTo>
                  <a:pt x="62483" y="67055"/>
                </a:lnTo>
                <a:lnTo>
                  <a:pt x="62483" y="93725"/>
                </a:lnTo>
                <a:lnTo>
                  <a:pt x="64007" y="93344"/>
                </a:lnTo>
                <a:lnTo>
                  <a:pt x="64007" y="65531"/>
                </a:lnTo>
                <a:lnTo>
                  <a:pt x="64515" y="64515"/>
                </a:lnTo>
                <a:close/>
              </a:path>
              <a:path w="96520" h="96520">
                <a:moveTo>
                  <a:pt x="65531" y="32003"/>
                </a:moveTo>
                <a:lnTo>
                  <a:pt x="64007" y="30479"/>
                </a:lnTo>
                <a:lnTo>
                  <a:pt x="64515" y="31495"/>
                </a:lnTo>
                <a:lnTo>
                  <a:pt x="65531" y="32003"/>
                </a:lnTo>
                <a:close/>
              </a:path>
              <a:path w="96520" h="96520">
                <a:moveTo>
                  <a:pt x="64515" y="31495"/>
                </a:moveTo>
                <a:lnTo>
                  <a:pt x="64007" y="30479"/>
                </a:lnTo>
                <a:lnTo>
                  <a:pt x="64007" y="31241"/>
                </a:lnTo>
                <a:lnTo>
                  <a:pt x="64515" y="31495"/>
                </a:lnTo>
                <a:close/>
              </a:path>
              <a:path w="96520" h="96520">
                <a:moveTo>
                  <a:pt x="65531" y="64007"/>
                </a:moveTo>
                <a:lnTo>
                  <a:pt x="64515" y="64515"/>
                </a:lnTo>
                <a:lnTo>
                  <a:pt x="64007" y="65531"/>
                </a:lnTo>
                <a:lnTo>
                  <a:pt x="65531" y="64007"/>
                </a:lnTo>
                <a:close/>
              </a:path>
              <a:path w="96520" h="96520">
                <a:moveTo>
                  <a:pt x="65531" y="92963"/>
                </a:moveTo>
                <a:lnTo>
                  <a:pt x="65531" y="64007"/>
                </a:lnTo>
                <a:lnTo>
                  <a:pt x="64007" y="65531"/>
                </a:lnTo>
                <a:lnTo>
                  <a:pt x="64007" y="93344"/>
                </a:lnTo>
                <a:lnTo>
                  <a:pt x="65531" y="92963"/>
                </a:lnTo>
                <a:close/>
              </a:path>
              <a:path w="96520" h="96520">
                <a:moveTo>
                  <a:pt x="65531" y="33527"/>
                </a:moveTo>
                <a:lnTo>
                  <a:pt x="65531" y="32003"/>
                </a:lnTo>
                <a:lnTo>
                  <a:pt x="64515" y="31495"/>
                </a:lnTo>
                <a:lnTo>
                  <a:pt x="65531" y="33527"/>
                </a:lnTo>
                <a:close/>
              </a:path>
              <a:path w="96520" h="96520">
                <a:moveTo>
                  <a:pt x="71627" y="89915"/>
                </a:moveTo>
                <a:lnTo>
                  <a:pt x="71627" y="48767"/>
                </a:lnTo>
                <a:lnTo>
                  <a:pt x="71437" y="48005"/>
                </a:lnTo>
                <a:lnTo>
                  <a:pt x="70103" y="53339"/>
                </a:lnTo>
                <a:lnTo>
                  <a:pt x="70103" y="56387"/>
                </a:lnTo>
                <a:lnTo>
                  <a:pt x="67055" y="62483"/>
                </a:lnTo>
                <a:lnTo>
                  <a:pt x="67055" y="59435"/>
                </a:lnTo>
                <a:lnTo>
                  <a:pt x="64515" y="64515"/>
                </a:lnTo>
                <a:lnTo>
                  <a:pt x="65531" y="64007"/>
                </a:lnTo>
                <a:lnTo>
                  <a:pt x="65531" y="92963"/>
                </a:lnTo>
                <a:lnTo>
                  <a:pt x="67055" y="92963"/>
                </a:lnTo>
                <a:lnTo>
                  <a:pt x="68579" y="91439"/>
                </a:lnTo>
                <a:lnTo>
                  <a:pt x="71627" y="89915"/>
                </a:lnTo>
                <a:close/>
              </a:path>
              <a:path w="96520" h="96520">
                <a:moveTo>
                  <a:pt x="70103" y="44195"/>
                </a:moveTo>
                <a:lnTo>
                  <a:pt x="70103" y="39623"/>
                </a:lnTo>
                <a:lnTo>
                  <a:pt x="68579" y="38099"/>
                </a:lnTo>
                <a:lnTo>
                  <a:pt x="70103" y="44195"/>
                </a:lnTo>
                <a:close/>
              </a:path>
              <a:path w="96520" h="96520">
                <a:moveTo>
                  <a:pt x="70103" y="56387"/>
                </a:moveTo>
                <a:lnTo>
                  <a:pt x="70103" y="51815"/>
                </a:lnTo>
                <a:lnTo>
                  <a:pt x="68579" y="57911"/>
                </a:lnTo>
                <a:lnTo>
                  <a:pt x="70103" y="56387"/>
                </a:lnTo>
                <a:close/>
              </a:path>
              <a:path w="96520" h="96520">
                <a:moveTo>
                  <a:pt x="71627" y="48767"/>
                </a:moveTo>
                <a:lnTo>
                  <a:pt x="71627" y="47243"/>
                </a:lnTo>
                <a:lnTo>
                  <a:pt x="71437" y="48005"/>
                </a:lnTo>
                <a:lnTo>
                  <a:pt x="71627" y="48767"/>
                </a:lnTo>
                <a:close/>
              </a:path>
              <a:path w="96520" h="96520">
                <a:moveTo>
                  <a:pt x="94487" y="59435"/>
                </a:moveTo>
                <a:lnTo>
                  <a:pt x="94487" y="36575"/>
                </a:lnTo>
                <a:lnTo>
                  <a:pt x="92963" y="30479"/>
                </a:lnTo>
                <a:lnTo>
                  <a:pt x="92963" y="65531"/>
                </a:lnTo>
                <a:lnTo>
                  <a:pt x="94487" y="59435"/>
                </a:lnTo>
                <a:close/>
              </a:path>
              <a:path w="96520" h="96520">
                <a:moveTo>
                  <a:pt x="96011" y="57911"/>
                </a:moveTo>
                <a:lnTo>
                  <a:pt x="96011" y="38099"/>
                </a:lnTo>
                <a:lnTo>
                  <a:pt x="94487" y="38099"/>
                </a:lnTo>
                <a:lnTo>
                  <a:pt x="94487" y="57911"/>
                </a:lnTo>
                <a:lnTo>
                  <a:pt x="96011" y="57911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8494" y="3584447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1751"/>
                </a:lnTo>
              </a:path>
            </a:pathLst>
          </a:custGeom>
          <a:ln w="24508">
            <a:solidFill>
              <a:srgbClr val="00A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48528" y="3874007"/>
            <a:ext cx="63500" cy="12700"/>
          </a:xfrm>
          <a:custGeom>
            <a:avLst/>
            <a:gdLst/>
            <a:ahLst/>
            <a:cxnLst/>
            <a:rect l="l" t="t" r="r" b="b"/>
            <a:pathLst>
              <a:path w="63500" h="12700">
                <a:moveTo>
                  <a:pt x="63499" y="12191"/>
                </a:moveTo>
                <a:lnTo>
                  <a:pt x="59435" y="9143"/>
                </a:lnTo>
                <a:lnTo>
                  <a:pt x="57911" y="7619"/>
                </a:lnTo>
                <a:lnTo>
                  <a:pt x="51815" y="4571"/>
                </a:lnTo>
                <a:lnTo>
                  <a:pt x="50291" y="4571"/>
                </a:lnTo>
                <a:lnTo>
                  <a:pt x="50291" y="3047"/>
                </a:lnTo>
                <a:lnTo>
                  <a:pt x="48767" y="3047"/>
                </a:lnTo>
                <a:lnTo>
                  <a:pt x="42671" y="1523"/>
                </a:lnTo>
                <a:lnTo>
                  <a:pt x="39623" y="1523"/>
                </a:lnTo>
                <a:lnTo>
                  <a:pt x="33527" y="0"/>
                </a:lnTo>
                <a:lnTo>
                  <a:pt x="30479" y="0"/>
                </a:lnTo>
                <a:lnTo>
                  <a:pt x="22859" y="1523"/>
                </a:lnTo>
                <a:lnTo>
                  <a:pt x="21335" y="1523"/>
                </a:lnTo>
                <a:lnTo>
                  <a:pt x="13715" y="3047"/>
                </a:lnTo>
                <a:lnTo>
                  <a:pt x="12191" y="4571"/>
                </a:lnTo>
                <a:lnTo>
                  <a:pt x="6095" y="7619"/>
                </a:lnTo>
                <a:lnTo>
                  <a:pt x="4571" y="7619"/>
                </a:lnTo>
                <a:lnTo>
                  <a:pt x="4571" y="9143"/>
                </a:lnTo>
                <a:lnTo>
                  <a:pt x="3047" y="9143"/>
                </a:lnTo>
                <a:lnTo>
                  <a:pt x="0" y="12191"/>
                </a:lnTo>
                <a:lnTo>
                  <a:pt x="63499" y="12191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06239" y="3595115"/>
            <a:ext cx="1471930" cy="291465"/>
          </a:xfrm>
          <a:custGeom>
            <a:avLst/>
            <a:gdLst/>
            <a:ahLst/>
            <a:cxnLst/>
            <a:rect l="l" t="t" r="r" b="b"/>
            <a:pathLst>
              <a:path w="1471929" h="291464">
                <a:moveTo>
                  <a:pt x="1471308" y="291083"/>
                </a:moveTo>
                <a:lnTo>
                  <a:pt x="3047" y="0"/>
                </a:lnTo>
                <a:lnTo>
                  <a:pt x="0" y="12191"/>
                </a:lnTo>
                <a:lnTo>
                  <a:pt x="1406762" y="291083"/>
                </a:lnTo>
                <a:lnTo>
                  <a:pt x="1471308" y="291083"/>
                </a:lnTo>
                <a:close/>
              </a:path>
            </a:pathLst>
          </a:custGeom>
          <a:solidFill>
            <a:srgbClr val="00AC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31135" y="3886199"/>
            <a:ext cx="2924555" cy="2215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21554" y="3425950"/>
            <a:ext cx="401320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{}:5</a:t>
            </a:r>
            <a:endParaRPr sz="18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645"/>
              </a:spcBef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3558" y="4270246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2702" y="4770118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2702" y="5341617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2702" y="5913117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0713" y="5355333"/>
            <a:ext cx="35687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F: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62958" y="4783833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62958" y="5341617"/>
            <a:ext cx="39497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G: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93694" y="4783833"/>
            <a:ext cx="35687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F: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76674" y="4270246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48601" y="3782566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13001" y="3886199"/>
            <a:ext cx="214773" cy="2215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48601" y="4831077"/>
            <a:ext cx="39497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G: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48601" y="5330949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48601" y="5913117"/>
            <a:ext cx="28067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I: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94321" y="4282438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 smtClean="0"/>
              <a:t>Упражнение</a:t>
            </a:r>
            <a:r>
              <a:rPr spc="-114" dirty="0" smtClean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617" y="2049779"/>
            <a:ext cx="7795259" cy="75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marR="5080" indent="-267970">
              <a:lnSpc>
                <a:spcPct val="100000"/>
              </a:lnSpc>
              <a:buClr>
                <a:srgbClr val="00AEEF"/>
              </a:buClr>
              <a:buFont typeface="Arial"/>
              <a:buChar char="•"/>
              <a:tabLst>
                <a:tab pos="281305" algn="l"/>
              </a:tabLst>
            </a:pP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Постройте FP-дерево только для элементов с поддержкой не меньшей 3</a:t>
            </a:r>
            <a:endParaRPr lang="ru-RU"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95572" y="3874007"/>
            <a:ext cx="63500" cy="12700"/>
          </a:xfrm>
          <a:custGeom>
            <a:avLst/>
            <a:gdLst/>
            <a:ahLst/>
            <a:cxnLst/>
            <a:rect l="l" t="t" r="r" b="b"/>
            <a:pathLst>
              <a:path w="63500" h="12700">
                <a:moveTo>
                  <a:pt x="63499" y="12191"/>
                </a:moveTo>
                <a:lnTo>
                  <a:pt x="59435" y="9143"/>
                </a:lnTo>
                <a:lnTo>
                  <a:pt x="57911" y="7619"/>
                </a:lnTo>
                <a:lnTo>
                  <a:pt x="51815" y="4571"/>
                </a:lnTo>
                <a:lnTo>
                  <a:pt x="50291" y="3047"/>
                </a:lnTo>
                <a:lnTo>
                  <a:pt x="48767" y="3047"/>
                </a:lnTo>
                <a:lnTo>
                  <a:pt x="42671" y="1523"/>
                </a:lnTo>
                <a:lnTo>
                  <a:pt x="41147" y="1523"/>
                </a:lnTo>
                <a:lnTo>
                  <a:pt x="33527" y="0"/>
                </a:lnTo>
                <a:lnTo>
                  <a:pt x="30479" y="0"/>
                </a:lnTo>
                <a:lnTo>
                  <a:pt x="22859" y="1523"/>
                </a:lnTo>
                <a:lnTo>
                  <a:pt x="21335" y="1523"/>
                </a:lnTo>
                <a:lnTo>
                  <a:pt x="13715" y="3047"/>
                </a:lnTo>
                <a:lnTo>
                  <a:pt x="12191" y="4571"/>
                </a:lnTo>
                <a:lnTo>
                  <a:pt x="6095" y="7619"/>
                </a:lnTo>
                <a:lnTo>
                  <a:pt x="4571" y="7619"/>
                </a:lnTo>
                <a:lnTo>
                  <a:pt x="4571" y="9143"/>
                </a:lnTo>
                <a:lnTo>
                  <a:pt x="3047" y="9143"/>
                </a:lnTo>
                <a:lnTo>
                  <a:pt x="0" y="12191"/>
                </a:lnTo>
                <a:lnTo>
                  <a:pt x="63499" y="12191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2711" y="352958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627" y="36575"/>
                </a:moveTo>
                <a:lnTo>
                  <a:pt x="46463" y="1901"/>
                </a:lnTo>
                <a:lnTo>
                  <a:pt x="35051" y="0"/>
                </a:lnTo>
                <a:lnTo>
                  <a:pt x="29256" y="489"/>
                </a:lnTo>
                <a:lnTo>
                  <a:pt x="446" y="30737"/>
                </a:lnTo>
                <a:lnTo>
                  <a:pt x="0" y="36575"/>
                </a:lnTo>
                <a:lnTo>
                  <a:pt x="446" y="42001"/>
                </a:lnTo>
                <a:lnTo>
                  <a:pt x="29256" y="71140"/>
                </a:lnTo>
                <a:lnTo>
                  <a:pt x="35051" y="71627"/>
                </a:lnTo>
                <a:lnTo>
                  <a:pt x="40890" y="71140"/>
                </a:lnTo>
                <a:lnTo>
                  <a:pt x="71138" y="42001"/>
                </a:lnTo>
                <a:lnTo>
                  <a:pt x="71627" y="36575"/>
                </a:lnTo>
                <a:close/>
              </a:path>
            </a:pathLst>
          </a:custGeom>
          <a:solidFill>
            <a:srgbClr val="00A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0520" y="351739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3047" y="65531"/>
                </a:moveTo>
                <a:lnTo>
                  <a:pt x="3047" y="30479"/>
                </a:lnTo>
                <a:lnTo>
                  <a:pt x="0" y="36575"/>
                </a:lnTo>
                <a:lnTo>
                  <a:pt x="0" y="59435"/>
                </a:lnTo>
                <a:lnTo>
                  <a:pt x="3047" y="65531"/>
                </a:lnTo>
                <a:close/>
              </a:path>
              <a:path w="96520" h="96520">
                <a:moveTo>
                  <a:pt x="7619" y="74675"/>
                </a:moveTo>
                <a:lnTo>
                  <a:pt x="7619" y="21335"/>
                </a:lnTo>
                <a:lnTo>
                  <a:pt x="3047" y="27431"/>
                </a:lnTo>
                <a:lnTo>
                  <a:pt x="3047" y="68579"/>
                </a:lnTo>
                <a:lnTo>
                  <a:pt x="7619" y="74675"/>
                </a:lnTo>
                <a:close/>
              </a:path>
              <a:path w="96520" h="96520">
                <a:moveTo>
                  <a:pt x="19811" y="86867"/>
                </a:moveTo>
                <a:lnTo>
                  <a:pt x="19811" y="9143"/>
                </a:lnTo>
                <a:lnTo>
                  <a:pt x="13715" y="13715"/>
                </a:lnTo>
                <a:lnTo>
                  <a:pt x="12191" y="15239"/>
                </a:lnTo>
                <a:lnTo>
                  <a:pt x="9143" y="19811"/>
                </a:lnTo>
                <a:lnTo>
                  <a:pt x="7619" y="19811"/>
                </a:lnTo>
                <a:lnTo>
                  <a:pt x="7619" y="76199"/>
                </a:lnTo>
                <a:lnTo>
                  <a:pt x="9143" y="76199"/>
                </a:lnTo>
                <a:lnTo>
                  <a:pt x="12191" y="80771"/>
                </a:lnTo>
                <a:lnTo>
                  <a:pt x="15239" y="83819"/>
                </a:lnTo>
                <a:lnTo>
                  <a:pt x="19811" y="86867"/>
                </a:lnTo>
                <a:close/>
              </a:path>
              <a:path w="96520" h="96520">
                <a:moveTo>
                  <a:pt x="92963" y="67055"/>
                </a:moveTo>
                <a:lnTo>
                  <a:pt x="92963" y="28955"/>
                </a:lnTo>
                <a:lnTo>
                  <a:pt x="91439" y="27431"/>
                </a:lnTo>
                <a:lnTo>
                  <a:pt x="88391" y="21335"/>
                </a:lnTo>
                <a:lnTo>
                  <a:pt x="82295" y="15239"/>
                </a:lnTo>
                <a:lnTo>
                  <a:pt x="82295" y="13715"/>
                </a:lnTo>
                <a:lnTo>
                  <a:pt x="80771" y="13715"/>
                </a:lnTo>
                <a:lnTo>
                  <a:pt x="74675" y="7619"/>
                </a:lnTo>
                <a:lnTo>
                  <a:pt x="68579" y="4571"/>
                </a:lnTo>
                <a:lnTo>
                  <a:pt x="67055" y="3047"/>
                </a:lnTo>
                <a:lnTo>
                  <a:pt x="65531" y="3047"/>
                </a:lnTo>
                <a:lnTo>
                  <a:pt x="59435" y="1523"/>
                </a:lnTo>
                <a:lnTo>
                  <a:pt x="57911" y="0"/>
                </a:lnTo>
                <a:lnTo>
                  <a:pt x="38099" y="0"/>
                </a:lnTo>
                <a:lnTo>
                  <a:pt x="36575" y="1523"/>
                </a:lnTo>
                <a:lnTo>
                  <a:pt x="30479" y="3047"/>
                </a:lnTo>
                <a:lnTo>
                  <a:pt x="28955" y="3047"/>
                </a:lnTo>
                <a:lnTo>
                  <a:pt x="27431" y="4571"/>
                </a:lnTo>
                <a:lnTo>
                  <a:pt x="21335" y="7619"/>
                </a:lnTo>
                <a:lnTo>
                  <a:pt x="19811" y="7619"/>
                </a:lnTo>
                <a:lnTo>
                  <a:pt x="19811" y="88391"/>
                </a:lnTo>
                <a:lnTo>
                  <a:pt x="21335" y="88391"/>
                </a:lnTo>
                <a:lnTo>
                  <a:pt x="24383" y="89915"/>
                </a:lnTo>
                <a:lnTo>
                  <a:pt x="24383" y="44195"/>
                </a:lnTo>
                <a:lnTo>
                  <a:pt x="25907" y="41147"/>
                </a:lnTo>
                <a:lnTo>
                  <a:pt x="25907" y="39623"/>
                </a:lnTo>
                <a:lnTo>
                  <a:pt x="28955" y="33527"/>
                </a:lnTo>
                <a:lnTo>
                  <a:pt x="28955" y="34543"/>
                </a:lnTo>
                <a:lnTo>
                  <a:pt x="30479" y="32511"/>
                </a:lnTo>
                <a:lnTo>
                  <a:pt x="30479" y="32003"/>
                </a:lnTo>
                <a:lnTo>
                  <a:pt x="32003" y="30479"/>
                </a:lnTo>
                <a:lnTo>
                  <a:pt x="32003" y="30860"/>
                </a:lnTo>
                <a:lnTo>
                  <a:pt x="33527" y="29717"/>
                </a:lnTo>
                <a:lnTo>
                  <a:pt x="33527" y="28955"/>
                </a:lnTo>
                <a:lnTo>
                  <a:pt x="39623" y="25907"/>
                </a:lnTo>
                <a:lnTo>
                  <a:pt x="39623" y="27050"/>
                </a:lnTo>
                <a:lnTo>
                  <a:pt x="42671" y="26288"/>
                </a:lnTo>
                <a:lnTo>
                  <a:pt x="42671" y="25907"/>
                </a:lnTo>
                <a:lnTo>
                  <a:pt x="47243" y="24764"/>
                </a:lnTo>
                <a:lnTo>
                  <a:pt x="47243" y="24383"/>
                </a:lnTo>
                <a:lnTo>
                  <a:pt x="48767" y="24383"/>
                </a:lnTo>
                <a:lnTo>
                  <a:pt x="48767" y="24764"/>
                </a:lnTo>
                <a:lnTo>
                  <a:pt x="53339" y="25907"/>
                </a:lnTo>
                <a:lnTo>
                  <a:pt x="53339" y="26288"/>
                </a:lnTo>
                <a:lnTo>
                  <a:pt x="56387" y="27050"/>
                </a:lnTo>
                <a:lnTo>
                  <a:pt x="56387" y="25907"/>
                </a:lnTo>
                <a:lnTo>
                  <a:pt x="62483" y="28955"/>
                </a:lnTo>
                <a:lnTo>
                  <a:pt x="62483" y="30479"/>
                </a:lnTo>
                <a:lnTo>
                  <a:pt x="64007" y="31241"/>
                </a:lnTo>
                <a:lnTo>
                  <a:pt x="64007" y="30479"/>
                </a:lnTo>
                <a:lnTo>
                  <a:pt x="65531" y="32003"/>
                </a:lnTo>
                <a:lnTo>
                  <a:pt x="65531" y="33527"/>
                </a:lnTo>
                <a:lnTo>
                  <a:pt x="67055" y="36575"/>
                </a:lnTo>
                <a:lnTo>
                  <a:pt x="67055" y="33527"/>
                </a:lnTo>
                <a:lnTo>
                  <a:pt x="70103" y="39623"/>
                </a:lnTo>
                <a:lnTo>
                  <a:pt x="70103" y="42671"/>
                </a:lnTo>
                <a:lnTo>
                  <a:pt x="71437" y="48005"/>
                </a:lnTo>
                <a:lnTo>
                  <a:pt x="71627" y="47243"/>
                </a:lnTo>
                <a:lnTo>
                  <a:pt x="71627" y="89915"/>
                </a:lnTo>
                <a:lnTo>
                  <a:pt x="74675" y="88391"/>
                </a:lnTo>
                <a:lnTo>
                  <a:pt x="76199" y="86867"/>
                </a:lnTo>
                <a:lnTo>
                  <a:pt x="80771" y="83819"/>
                </a:lnTo>
                <a:lnTo>
                  <a:pt x="83819" y="80771"/>
                </a:lnTo>
                <a:lnTo>
                  <a:pt x="86867" y="76199"/>
                </a:lnTo>
                <a:lnTo>
                  <a:pt x="88391" y="74675"/>
                </a:lnTo>
                <a:lnTo>
                  <a:pt x="91439" y="68579"/>
                </a:lnTo>
                <a:lnTo>
                  <a:pt x="92963" y="67055"/>
                </a:lnTo>
                <a:close/>
              </a:path>
              <a:path w="96520" h="96520">
                <a:moveTo>
                  <a:pt x="25907" y="42671"/>
                </a:moveTo>
                <a:lnTo>
                  <a:pt x="24383" y="44195"/>
                </a:lnTo>
                <a:lnTo>
                  <a:pt x="24383" y="47243"/>
                </a:lnTo>
                <a:lnTo>
                  <a:pt x="24574" y="48005"/>
                </a:lnTo>
                <a:lnTo>
                  <a:pt x="25907" y="42671"/>
                </a:lnTo>
                <a:close/>
              </a:path>
              <a:path w="96520" h="96520">
                <a:moveTo>
                  <a:pt x="24574" y="48005"/>
                </a:moveTo>
                <a:lnTo>
                  <a:pt x="24383" y="47243"/>
                </a:lnTo>
                <a:lnTo>
                  <a:pt x="24383" y="48767"/>
                </a:lnTo>
                <a:lnTo>
                  <a:pt x="24574" y="48005"/>
                </a:lnTo>
                <a:close/>
              </a:path>
              <a:path w="96520" h="96520">
                <a:moveTo>
                  <a:pt x="25907" y="53339"/>
                </a:moveTo>
                <a:lnTo>
                  <a:pt x="24574" y="48005"/>
                </a:lnTo>
                <a:lnTo>
                  <a:pt x="24383" y="48767"/>
                </a:lnTo>
                <a:lnTo>
                  <a:pt x="24383" y="51815"/>
                </a:lnTo>
                <a:lnTo>
                  <a:pt x="25907" y="53339"/>
                </a:lnTo>
                <a:close/>
              </a:path>
              <a:path w="96520" h="96520">
                <a:moveTo>
                  <a:pt x="27431" y="57911"/>
                </a:moveTo>
                <a:lnTo>
                  <a:pt x="24383" y="51815"/>
                </a:lnTo>
                <a:lnTo>
                  <a:pt x="24383" y="89915"/>
                </a:lnTo>
                <a:lnTo>
                  <a:pt x="25907" y="90677"/>
                </a:lnTo>
                <a:lnTo>
                  <a:pt x="25907" y="56387"/>
                </a:lnTo>
                <a:lnTo>
                  <a:pt x="27431" y="57911"/>
                </a:lnTo>
                <a:close/>
              </a:path>
              <a:path w="96520" h="96520">
                <a:moveTo>
                  <a:pt x="27431" y="38099"/>
                </a:moveTo>
                <a:lnTo>
                  <a:pt x="25907" y="39623"/>
                </a:lnTo>
                <a:lnTo>
                  <a:pt x="25907" y="41147"/>
                </a:lnTo>
                <a:lnTo>
                  <a:pt x="27431" y="38099"/>
                </a:lnTo>
                <a:close/>
              </a:path>
              <a:path w="96520" h="96520">
                <a:moveTo>
                  <a:pt x="28955" y="92963"/>
                </a:moveTo>
                <a:lnTo>
                  <a:pt x="28955" y="62483"/>
                </a:lnTo>
                <a:lnTo>
                  <a:pt x="25907" y="56387"/>
                </a:lnTo>
                <a:lnTo>
                  <a:pt x="25907" y="90677"/>
                </a:lnTo>
                <a:lnTo>
                  <a:pt x="27431" y="91439"/>
                </a:lnTo>
                <a:lnTo>
                  <a:pt x="28955" y="92963"/>
                </a:lnTo>
                <a:close/>
              </a:path>
              <a:path w="96520" h="96520">
                <a:moveTo>
                  <a:pt x="28955" y="34543"/>
                </a:moveTo>
                <a:lnTo>
                  <a:pt x="28955" y="33527"/>
                </a:lnTo>
                <a:lnTo>
                  <a:pt x="27431" y="36575"/>
                </a:lnTo>
                <a:lnTo>
                  <a:pt x="28955" y="34543"/>
                </a:lnTo>
                <a:close/>
              </a:path>
              <a:path w="96520" h="96520">
                <a:moveTo>
                  <a:pt x="31350" y="64661"/>
                </a:moveTo>
                <a:lnTo>
                  <a:pt x="27431" y="59435"/>
                </a:lnTo>
                <a:lnTo>
                  <a:pt x="28955" y="62483"/>
                </a:lnTo>
                <a:lnTo>
                  <a:pt x="28955" y="92963"/>
                </a:lnTo>
                <a:lnTo>
                  <a:pt x="30479" y="92963"/>
                </a:lnTo>
                <a:lnTo>
                  <a:pt x="30479" y="64007"/>
                </a:lnTo>
                <a:lnTo>
                  <a:pt x="31350" y="64661"/>
                </a:lnTo>
                <a:close/>
              </a:path>
              <a:path w="96520" h="96520">
                <a:moveTo>
                  <a:pt x="32003" y="30479"/>
                </a:moveTo>
                <a:lnTo>
                  <a:pt x="30479" y="32003"/>
                </a:lnTo>
                <a:lnTo>
                  <a:pt x="31350" y="31350"/>
                </a:lnTo>
                <a:lnTo>
                  <a:pt x="32003" y="30479"/>
                </a:lnTo>
                <a:close/>
              </a:path>
              <a:path w="96520" h="96520">
                <a:moveTo>
                  <a:pt x="31350" y="31350"/>
                </a:moveTo>
                <a:lnTo>
                  <a:pt x="30479" y="32003"/>
                </a:lnTo>
                <a:lnTo>
                  <a:pt x="30479" y="32511"/>
                </a:lnTo>
                <a:lnTo>
                  <a:pt x="31350" y="31350"/>
                </a:lnTo>
                <a:close/>
              </a:path>
              <a:path w="96520" h="96520">
                <a:moveTo>
                  <a:pt x="32003" y="65531"/>
                </a:moveTo>
                <a:lnTo>
                  <a:pt x="31350" y="64661"/>
                </a:lnTo>
                <a:lnTo>
                  <a:pt x="30479" y="64007"/>
                </a:lnTo>
                <a:lnTo>
                  <a:pt x="32003" y="65531"/>
                </a:lnTo>
                <a:close/>
              </a:path>
              <a:path w="96520" h="96520">
                <a:moveTo>
                  <a:pt x="32003" y="93344"/>
                </a:moveTo>
                <a:lnTo>
                  <a:pt x="32003" y="65531"/>
                </a:lnTo>
                <a:lnTo>
                  <a:pt x="30479" y="64007"/>
                </a:lnTo>
                <a:lnTo>
                  <a:pt x="30479" y="92963"/>
                </a:lnTo>
                <a:lnTo>
                  <a:pt x="32003" y="93344"/>
                </a:lnTo>
                <a:close/>
              </a:path>
              <a:path w="96520" h="96520">
                <a:moveTo>
                  <a:pt x="32003" y="30860"/>
                </a:moveTo>
                <a:lnTo>
                  <a:pt x="32003" y="30479"/>
                </a:lnTo>
                <a:lnTo>
                  <a:pt x="31350" y="31350"/>
                </a:lnTo>
                <a:lnTo>
                  <a:pt x="32003" y="30860"/>
                </a:lnTo>
                <a:close/>
              </a:path>
              <a:path w="96520" h="96520">
                <a:moveTo>
                  <a:pt x="36575" y="68579"/>
                </a:moveTo>
                <a:lnTo>
                  <a:pt x="31350" y="64661"/>
                </a:lnTo>
                <a:lnTo>
                  <a:pt x="32003" y="65531"/>
                </a:lnTo>
                <a:lnTo>
                  <a:pt x="32003" y="93344"/>
                </a:lnTo>
                <a:lnTo>
                  <a:pt x="33527" y="93725"/>
                </a:lnTo>
                <a:lnTo>
                  <a:pt x="33527" y="67055"/>
                </a:lnTo>
                <a:lnTo>
                  <a:pt x="36575" y="68579"/>
                </a:lnTo>
                <a:close/>
              </a:path>
              <a:path w="96520" h="96520">
                <a:moveTo>
                  <a:pt x="36575" y="27431"/>
                </a:moveTo>
                <a:lnTo>
                  <a:pt x="33527" y="28955"/>
                </a:lnTo>
                <a:lnTo>
                  <a:pt x="33527" y="29717"/>
                </a:lnTo>
                <a:lnTo>
                  <a:pt x="36575" y="27431"/>
                </a:lnTo>
                <a:close/>
              </a:path>
              <a:path w="96520" h="96520">
                <a:moveTo>
                  <a:pt x="39623" y="96011"/>
                </a:moveTo>
                <a:lnTo>
                  <a:pt x="39623" y="70103"/>
                </a:lnTo>
                <a:lnTo>
                  <a:pt x="33527" y="67055"/>
                </a:lnTo>
                <a:lnTo>
                  <a:pt x="33527" y="93725"/>
                </a:lnTo>
                <a:lnTo>
                  <a:pt x="36575" y="94487"/>
                </a:lnTo>
                <a:lnTo>
                  <a:pt x="38099" y="96011"/>
                </a:lnTo>
                <a:lnTo>
                  <a:pt x="39623" y="96011"/>
                </a:lnTo>
                <a:close/>
              </a:path>
              <a:path w="96520" h="96520">
                <a:moveTo>
                  <a:pt x="39623" y="27050"/>
                </a:moveTo>
                <a:lnTo>
                  <a:pt x="39623" y="25907"/>
                </a:lnTo>
                <a:lnTo>
                  <a:pt x="38099" y="27431"/>
                </a:lnTo>
                <a:lnTo>
                  <a:pt x="39623" y="27050"/>
                </a:lnTo>
                <a:close/>
              </a:path>
              <a:path w="96520" h="96520">
                <a:moveTo>
                  <a:pt x="44195" y="70103"/>
                </a:moveTo>
                <a:lnTo>
                  <a:pt x="38099" y="68579"/>
                </a:lnTo>
                <a:lnTo>
                  <a:pt x="39623" y="70103"/>
                </a:lnTo>
                <a:lnTo>
                  <a:pt x="39623" y="96011"/>
                </a:lnTo>
                <a:lnTo>
                  <a:pt x="42671" y="96011"/>
                </a:lnTo>
                <a:lnTo>
                  <a:pt x="42671" y="70103"/>
                </a:lnTo>
                <a:lnTo>
                  <a:pt x="44195" y="70103"/>
                </a:lnTo>
                <a:close/>
              </a:path>
              <a:path w="96520" h="96520">
                <a:moveTo>
                  <a:pt x="44195" y="25907"/>
                </a:moveTo>
                <a:lnTo>
                  <a:pt x="42671" y="25907"/>
                </a:lnTo>
                <a:lnTo>
                  <a:pt x="42671" y="26288"/>
                </a:lnTo>
                <a:lnTo>
                  <a:pt x="44195" y="25907"/>
                </a:lnTo>
                <a:close/>
              </a:path>
              <a:path w="96520" h="96520">
                <a:moveTo>
                  <a:pt x="48005" y="71437"/>
                </a:moveTo>
                <a:lnTo>
                  <a:pt x="42671" y="70103"/>
                </a:lnTo>
                <a:lnTo>
                  <a:pt x="42671" y="96011"/>
                </a:lnTo>
                <a:lnTo>
                  <a:pt x="47243" y="96011"/>
                </a:lnTo>
                <a:lnTo>
                  <a:pt x="47243" y="71627"/>
                </a:lnTo>
                <a:lnTo>
                  <a:pt x="48005" y="71437"/>
                </a:lnTo>
                <a:close/>
              </a:path>
              <a:path w="96520" h="96520">
                <a:moveTo>
                  <a:pt x="48767" y="24383"/>
                </a:moveTo>
                <a:lnTo>
                  <a:pt x="47243" y="24383"/>
                </a:lnTo>
                <a:lnTo>
                  <a:pt x="48005" y="24574"/>
                </a:lnTo>
                <a:lnTo>
                  <a:pt x="48767" y="24383"/>
                </a:lnTo>
                <a:close/>
              </a:path>
              <a:path w="96520" h="96520">
                <a:moveTo>
                  <a:pt x="48005" y="24574"/>
                </a:moveTo>
                <a:lnTo>
                  <a:pt x="47243" y="24383"/>
                </a:lnTo>
                <a:lnTo>
                  <a:pt x="47243" y="24764"/>
                </a:lnTo>
                <a:lnTo>
                  <a:pt x="48005" y="24574"/>
                </a:lnTo>
                <a:close/>
              </a:path>
              <a:path w="96520" h="96520">
                <a:moveTo>
                  <a:pt x="48767" y="71627"/>
                </a:moveTo>
                <a:lnTo>
                  <a:pt x="48005" y="71437"/>
                </a:lnTo>
                <a:lnTo>
                  <a:pt x="47243" y="71627"/>
                </a:lnTo>
                <a:lnTo>
                  <a:pt x="48767" y="71627"/>
                </a:lnTo>
                <a:close/>
              </a:path>
              <a:path w="96520" h="96520">
                <a:moveTo>
                  <a:pt x="48767" y="96011"/>
                </a:moveTo>
                <a:lnTo>
                  <a:pt x="48767" y="71627"/>
                </a:lnTo>
                <a:lnTo>
                  <a:pt x="47243" y="71627"/>
                </a:lnTo>
                <a:lnTo>
                  <a:pt x="47243" y="96011"/>
                </a:lnTo>
                <a:lnTo>
                  <a:pt x="48767" y="96011"/>
                </a:lnTo>
                <a:close/>
              </a:path>
              <a:path w="96520" h="96520">
                <a:moveTo>
                  <a:pt x="48767" y="24764"/>
                </a:moveTo>
                <a:lnTo>
                  <a:pt x="48767" y="24383"/>
                </a:lnTo>
                <a:lnTo>
                  <a:pt x="48005" y="24574"/>
                </a:lnTo>
                <a:lnTo>
                  <a:pt x="48767" y="24764"/>
                </a:lnTo>
                <a:close/>
              </a:path>
              <a:path w="96520" h="96520">
                <a:moveTo>
                  <a:pt x="53339" y="96011"/>
                </a:moveTo>
                <a:lnTo>
                  <a:pt x="53339" y="70103"/>
                </a:lnTo>
                <a:lnTo>
                  <a:pt x="48005" y="71437"/>
                </a:lnTo>
                <a:lnTo>
                  <a:pt x="48767" y="71627"/>
                </a:lnTo>
                <a:lnTo>
                  <a:pt x="48767" y="96011"/>
                </a:lnTo>
                <a:lnTo>
                  <a:pt x="53339" y="96011"/>
                </a:lnTo>
                <a:close/>
              </a:path>
              <a:path w="96520" h="96520">
                <a:moveTo>
                  <a:pt x="53339" y="26288"/>
                </a:moveTo>
                <a:lnTo>
                  <a:pt x="53339" y="25907"/>
                </a:lnTo>
                <a:lnTo>
                  <a:pt x="51815" y="25907"/>
                </a:lnTo>
                <a:lnTo>
                  <a:pt x="53339" y="26288"/>
                </a:lnTo>
                <a:close/>
              </a:path>
              <a:path w="96520" h="96520">
                <a:moveTo>
                  <a:pt x="57911" y="68579"/>
                </a:moveTo>
                <a:lnTo>
                  <a:pt x="51815" y="70103"/>
                </a:lnTo>
                <a:lnTo>
                  <a:pt x="53339" y="70103"/>
                </a:lnTo>
                <a:lnTo>
                  <a:pt x="53339" y="96011"/>
                </a:lnTo>
                <a:lnTo>
                  <a:pt x="56387" y="96011"/>
                </a:lnTo>
                <a:lnTo>
                  <a:pt x="56387" y="70103"/>
                </a:lnTo>
                <a:lnTo>
                  <a:pt x="57911" y="68579"/>
                </a:lnTo>
                <a:close/>
              </a:path>
              <a:path w="96520" h="96520">
                <a:moveTo>
                  <a:pt x="57911" y="27431"/>
                </a:moveTo>
                <a:lnTo>
                  <a:pt x="56387" y="25907"/>
                </a:lnTo>
                <a:lnTo>
                  <a:pt x="56387" y="27050"/>
                </a:lnTo>
                <a:lnTo>
                  <a:pt x="57911" y="27431"/>
                </a:lnTo>
                <a:close/>
              </a:path>
              <a:path w="96520" h="96520">
                <a:moveTo>
                  <a:pt x="62483" y="93725"/>
                </a:moveTo>
                <a:lnTo>
                  <a:pt x="62483" y="67055"/>
                </a:lnTo>
                <a:lnTo>
                  <a:pt x="56387" y="70103"/>
                </a:lnTo>
                <a:lnTo>
                  <a:pt x="56387" y="96011"/>
                </a:lnTo>
                <a:lnTo>
                  <a:pt x="57911" y="96011"/>
                </a:lnTo>
                <a:lnTo>
                  <a:pt x="59435" y="94487"/>
                </a:lnTo>
                <a:lnTo>
                  <a:pt x="62483" y="93725"/>
                </a:lnTo>
                <a:close/>
              </a:path>
              <a:path w="96520" h="96520">
                <a:moveTo>
                  <a:pt x="62483" y="30479"/>
                </a:moveTo>
                <a:lnTo>
                  <a:pt x="62483" y="28955"/>
                </a:lnTo>
                <a:lnTo>
                  <a:pt x="59435" y="28955"/>
                </a:lnTo>
                <a:lnTo>
                  <a:pt x="62483" y="30479"/>
                </a:lnTo>
                <a:close/>
              </a:path>
              <a:path w="96520" h="96520">
                <a:moveTo>
                  <a:pt x="64515" y="64515"/>
                </a:moveTo>
                <a:lnTo>
                  <a:pt x="59435" y="67055"/>
                </a:lnTo>
                <a:lnTo>
                  <a:pt x="62483" y="67055"/>
                </a:lnTo>
                <a:lnTo>
                  <a:pt x="62483" y="93725"/>
                </a:lnTo>
                <a:lnTo>
                  <a:pt x="64007" y="93344"/>
                </a:lnTo>
                <a:lnTo>
                  <a:pt x="64007" y="65531"/>
                </a:lnTo>
                <a:lnTo>
                  <a:pt x="64515" y="64515"/>
                </a:lnTo>
                <a:close/>
              </a:path>
              <a:path w="96520" h="96520">
                <a:moveTo>
                  <a:pt x="65531" y="32003"/>
                </a:moveTo>
                <a:lnTo>
                  <a:pt x="64007" y="30479"/>
                </a:lnTo>
                <a:lnTo>
                  <a:pt x="64515" y="31495"/>
                </a:lnTo>
                <a:lnTo>
                  <a:pt x="65531" y="32003"/>
                </a:lnTo>
                <a:close/>
              </a:path>
              <a:path w="96520" h="96520">
                <a:moveTo>
                  <a:pt x="64515" y="31495"/>
                </a:moveTo>
                <a:lnTo>
                  <a:pt x="64007" y="30479"/>
                </a:lnTo>
                <a:lnTo>
                  <a:pt x="64007" y="31241"/>
                </a:lnTo>
                <a:lnTo>
                  <a:pt x="64515" y="31495"/>
                </a:lnTo>
                <a:close/>
              </a:path>
              <a:path w="96520" h="96520">
                <a:moveTo>
                  <a:pt x="65531" y="64007"/>
                </a:moveTo>
                <a:lnTo>
                  <a:pt x="64515" y="64515"/>
                </a:lnTo>
                <a:lnTo>
                  <a:pt x="64007" y="65531"/>
                </a:lnTo>
                <a:lnTo>
                  <a:pt x="65531" y="64007"/>
                </a:lnTo>
                <a:close/>
              </a:path>
              <a:path w="96520" h="96520">
                <a:moveTo>
                  <a:pt x="65531" y="92963"/>
                </a:moveTo>
                <a:lnTo>
                  <a:pt x="65531" y="64007"/>
                </a:lnTo>
                <a:lnTo>
                  <a:pt x="64007" y="65531"/>
                </a:lnTo>
                <a:lnTo>
                  <a:pt x="64007" y="93344"/>
                </a:lnTo>
                <a:lnTo>
                  <a:pt x="65531" y="92963"/>
                </a:lnTo>
                <a:close/>
              </a:path>
              <a:path w="96520" h="96520">
                <a:moveTo>
                  <a:pt x="65531" y="33527"/>
                </a:moveTo>
                <a:lnTo>
                  <a:pt x="65531" y="32003"/>
                </a:lnTo>
                <a:lnTo>
                  <a:pt x="64515" y="31495"/>
                </a:lnTo>
                <a:lnTo>
                  <a:pt x="65531" y="33527"/>
                </a:lnTo>
                <a:close/>
              </a:path>
              <a:path w="96520" h="96520">
                <a:moveTo>
                  <a:pt x="71627" y="89915"/>
                </a:moveTo>
                <a:lnTo>
                  <a:pt x="71627" y="48767"/>
                </a:lnTo>
                <a:lnTo>
                  <a:pt x="71437" y="48005"/>
                </a:lnTo>
                <a:lnTo>
                  <a:pt x="70103" y="53339"/>
                </a:lnTo>
                <a:lnTo>
                  <a:pt x="70103" y="56387"/>
                </a:lnTo>
                <a:lnTo>
                  <a:pt x="67055" y="62483"/>
                </a:lnTo>
                <a:lnTo>
                  <a:pt x="67055" y="59435"/>
                </a:lnTo>
                <a:lnTo>
                  <a:pt x="64515" y="64515"/>
                </a:lnTo>
                <a:lnTo>
                  <a:pt x="65531" y="64007"/>
                </a:lnTo>
                <a:lnTo>
                  <a:pt x="65531" y="92963"/>
                </a:lnTo>
                <a:lnTo>
                  <a:pt x="67055" y="92963"/>
                </a:lnTo>
                <a:lnTo>
                  <a:pt x="68579" y="91439"/>
                </a:lnTo>
                <a:lnTo>
                  <a:pt x="71627" y="89915"/>
                </a:lnTo>
                <a:close/>
              </a:path>
              <a:path w="96520" h="96520">
                <a:moveTo>
                  <a:pt x="70103" y="44195"/>
                </a:moveTo>
                <a:lnTo>
                  <a:pt x="70103" y="39623"/>
                </a:lnTo>
                <a:lnTo>
                  <a:pt x="68579" y="38099"/>
                </a:lnTo>
                <a:lnTo>
                  <a:pt x="70103" y="44195"/>
                </a:lnTo>
                <a:close/>
              </a:path>
              <a:path w="96520" h="96520">
                <a:moveTo>
                  <a:pt x="70103" y="56387"/>
                </a:moveTo>
                <a:lnTo>
                  <a:pt x="70103" y="51815"/>
                </a:lnTo>
                <a:lnTo>
                  <a:pt x="68579" y="57911"/>
                </a:lnTo>
                <a:lnTo>
                  <a:pt x="70103" y="56387"/>
                </a:lnTo>
                <a:close/>
              </a:path>
              <a:path w="96520" h="96520">
                <a:moveTo>
                  <a:pt x="71627" y="48767"/>
                </a:moveTo>
                <a:lnTo>
                  <a:pt x="71627" y="47243"/>
                </a:lnTo>
                <a:lnTo>
                  <a:pt x="71437" y="48005"/>
                </a:lnTo>
                <a:lnTo>
                  <a:pt x="71627" y="48767"/>
                </a:lnTo>
                <a:close/>
              </a:path>
              <a:path w="96520" h="96520">
                <a:moveTo>
                  <a:pt x="94487" y="59435"/>
                </a:moveTo>
                <a:lnTo>
                  <a:pt x="94487" y="36575"/>
                </a:lnTo>
                <a:lnTo>
                  <a:pt x="92963" y="30479"/>
                </a:lnTo>
                <a:lnTo>
                  <a:pt x="92963" y="65531"/>
                </a:lnTo>
                <a:lnTo>
                  <a:pt x="94487" y="59435"/>
                </a:lnTo>
                <a:close/>
              </a:path>
              <a:path w="96520" h="96520">
                <a:moveTo>
                  <a:pt x="96011" y="57911"/>
                </a:moveTo>
                <a:lnTo>
                  <a:pt x="96011" y="38099"/>
                </a:lnTo>
                <a:lnTo>
                  <a:pt x="94487" y="38099"/>
                </a:lnTo>
                <a:lnTo>
                  <a:pt x="94487" y="57911"/>
                </a:lnTo>
                <a:lnTo>
                  <a:pt x="96011" y="57911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8494" y="3584447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1751"/>
                </a:lnTo>
              </a:path>
            </a:pathLst>
          </a:custGeom>
          <a:ln w="24508">
            <a:solidFill>
              <a:srgbClr val="00A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48528" y="3874007"/>
            <a:ext cx="63500" cy="12700"/>
          </a:xfrm>
          <a:custGeom>
            <a:avLst/>
            <a:gdLst/>
            <a:ahLst/>
            <a:cxnLst/>
            <a:rect l="l" t="t" r="r" b="b"/>
            <a:pathLst>
              <a:path w="63500" h="12700">
                <a:moveTo>
                  <a:pt x="63499" y="12191"/>
                </a:moveTo>
                <a:lnTo>
                  <a:pt x="59435" y="9143"/>
                </a:lnTo>
                <a:lnTo>
                  <a:pt x="57911" y="7619"/>
                </a:lnTo>
                <a:lnTo>
                  <a:pt x="51815" y="4571"/>
                </a:lnTo>
                <a:lnTo>
                  <a:pt x="50291" y="4571"/>
                </a:lnTo>
                <a:lnTo>
                  <a:pt x="50291" y="3047"/>
                </a:lnTo>
                <a:lnTo>
                  <a:pt x="48767" y="3047"/>
                </a:lnTo>
                <a:lnTo>
                  <a:pt x="42671" y="1523"/>
                </a:lnTo>
                <a:lnTo>
                  <a:pt x="39623" y="1523"/>
                </a:lnTo>
                <a:lnTo>
                  <a:pt x="33527" y="0"/>
                </a:lnTo>
                <a:lnTo>
                  <a:pt x="30479" y="0"/>
                </a:lnTo>
                <a:lnTo>
                  <a:pt x="22859" y="1523"/>
                </a:lnTo>
                <a:lnTo>
                  <a:pt x="21335" y="1523"/>
                </a:lnTo>
                <a:lnTo>
                  <a:pt x="13715" y="3047"/>
                </a:lnTo>
                <a:lnTo>
                  <a:pt x="12191" y="4571"/>
                </a:lnTo>
                <a:lnTo>
                  <a:pt x="6095" y="7619"/>
                </a:lnTo>
                <a:lnTo>
                  <a:pt x="4571" y="7619"/>
                </a:lnTo>
                <a:lnTo>
                  <a:pt x="4571" y="9143"/>
                </a:lnTo>
                <a:lnTo>
                  <a:pt x="3047" y="9143"/>
                </a:lnTo>
                <a:lnTo>
                  <a:pt x="0" y="12191"/>
                </a:lnTo>
                <a:lnTo>
                  <a:pt x="63499" y="12191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06239" y="3595115"/>
            <a:ext cx="1471930" cy="291465"/>
          </a:xfrm>
          <a:custGeom>
            <a:avLst/>
            <a:gdLst/>
            <a:ahLst/>
            <a:cxnLst/>
            <a:rect l="l" t="t" r="r" b="b"/>
            <a:pathLst>
              <a:path w="1471929" h="291464">
                <a:moveTo>
                  <a:pt x="1471308" y="291083"/>
                </a:moveTo>
                <a:lnTo>
                  <a:pt x="3047" y="0"/>
                </a:lnTo>
                <a:lnTo>
                  <a:pt x="0" y="12191"/>
                </a:lnTo>
                <a:lnTo>
                  <a:pt x="1406762" y="291083"/>
                </a:lnTo>
                <a:lnTo>
                  <a:pt x="1471308" y="291083"/>
                </a:lnTo>
                <a:close/>
              </a:path>
            </a:pathLst>
          </a:custGeom>
          <a:solidFill>
            <a:srgbClr val="00AC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4116" y="3886199"/>
            <a:ext cx="1083563" cy="1072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21554" y="3425950"/>
            <a:ext cx="401320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{}:5</a:t>
            </a:r>
            <a:endParaRPr sz="18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645"/>
              </a:spcBef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3558" y="4270246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2702" y="4770118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6674" y="4270246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8601" y="3782566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43955" y="388620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627" y="36575"/>
                </a:moveTo>
                <a:lnTo>
                  <a:pt x="47829" y="1901"/>
                </a:lnTo>
                <a:lnTo>
                  <a:pt x="36575" y="0"/>
                </a:lnTo>
                <a:lnTo>
                  <a:pt x="30737" y="489"/>
                </a:lnTo>
                <a:lnTo>
                  <a:pt x="489" y="30737"/>
                </a:lnTo>
                <a:lnTo>
                  <a:pt x="0" y="36575"/>
                </a:lnTo>
                <a:lnTo>
                  <a:pt x="489" y="42371"/>
                </a:lnTo>
                <a:lnTo>
                  <a:pt x="30737" y="71181"/>
                </a:lnTo>
                <a:lnTo>
                  <a:pt x="36575" y="71627"/>
                </a:lnTo>
                <a:lnTo>
                  <a:pt x="42371" y="71181"/>
                </a:lnTo>
                <a:lnTo>
                  <a:pt x="71181" y="42371"/>
                </a:lnTo>
                <a:lnTo>
                  <a:pt x="71627" y="36575"/>
                </a:lnTo>
                <a:close/>
              </a:path>
            </a:pathLst>
          </a:custGeom>
          <a:solidFill>
            <a:srgbClr val="00A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31763" y="3886199"/>
            <a:ext cx="96520" cy="85725"/>
          </a:xfrm>
          <a:custGeom>
            <a:avLst/>
            <a:gdLst/>
            <a:ahLst/>
            <a:cxnLst/>
            <a:rect l="l" t="t" r="r" b="b"/>
            <a:pathLst>
              <a:path w="96520" h="85725">
                <a:moveTo>
                  <a:pt x="3047" y="53340"/>
                </a:moveTo>
                <a:lnTo>
                  <a:pt x="3047" y="18288"/>
                </a:lnTo>
                <a:lnTo>
                  <a:pt x="1523" y="25908"/>
                </a:lnTo>
                <a:lnTo>
                  <a:pt x="0" y="27432"/>
                </a:lnTo>
                <a:lnTo>
                  <a:pt x="0" y="45720"/>
                </a:lnTo>
                <a:lnTo>
                  <a:pt x="1523" y="47244"/>
                </a:lnTo>
                <a:lnTo>
                  <a:pt x="3047" y="53340"/>
                </a:lnTo>
                <a:close/>
              </a:path>
              <a:path w="96520" h="85725">
                <a:moveTo>
                  <a:pt x="7619" y="62484"/>
                </a:moveTo>
                <a:lnTo>
                  <a:pt x="7619" y="10668"/>
                </a:lnTo>
                <a:lnTo>
                  <a:pt x="4571" y="16764"/>
                </a:lnTo>
                <a:lnTo>
                  <a:pt x="3047" y="16764"/>
                </a:lnTo>
                <a:lnTo>
                  <a:pt x="3047" y="56388"/>
                </a:lnTo>
                <a:lnTo>
                  <a:pt x="4571" y="56388"/>
                </a:lnTo>
                <a:lnTo>
                  <a:pt x="7619" y="62484"/>
                </a:lnTo>
                <a:close/>
              </a:path>
              <a:path w="96520" h="85725">
                <a:moveTo>
                  <a:pt x="13715" y="70104"/>
                </a:moveTo>
                <a:lnTo>
                  <a:pt x="13715" y="3048"/>
                </a:lnTo>
                <a:lnTo>
                  <a:pt x="7619" y="9144"/>
                </a:lnTo>
                <a:lnTo>
                  <a:pt x="7619" y="64008"/>
                </a:lnTo>
                <a:lnTo>
                  <a:pt x="9143" y="64008"/>
                </a:lnTo>
                <a:lnTo>
                  <a:pt x="13715" y="70104"/>
                </a:lnTo>
                <a:close/>
              </a:path>
              <a:path w="96520" h="85725">
                <a:moveTo>
                  <a:pt x="82295" y="71628"/>
                </a:moveTo>
                <a:lnTo>
                  <a:pt x="82295" y="1524"/>
                </a:lnTo>
                <a:lnTo>
                  <a:pt x="80263" y="0"/>
                </a:lnTo>
                <a:lnTo>
                  <a:pt x="16764" y="0"/>
                </a:lnTo>
                <a:lnTo>
                  <a:pt x="15239" y="1524"/>
                </a:lnTo>
                <a:lnTo>
                  <a:pt x="13715" y="1524"/>
                </a:lnTo>
                <a:lnTo>
                  <a:pt x="13715" y="71628"/>
                </a:lnTo>
                <a:lnTo>
                  <a:pt x="15239" y="71628"/>
                </a:lnTo>
                <a:lnTo>
                  <a:pt x="19811" y="76200"/>
                </a:lnTo>
                <a:lnTo>
                  <a:pt x="21335" y="76200"/>
                </a:lnTo>
                <a:lnTo>
                  <a:pt x="22859" y="77724"/>
                </a:lnTo>
                <a:lnTo>
                  <a:pt x="25907" y="79248"/>
                </a:lnTo>
                <a:lnTo>
                  <a:pt x="25907" y="28956"/>
                </a:lnTo>
                <a:lnTo>
                  <a:pt x="27431" y="25908"/>
                </a:lnTo>
                <a:lnTo>
                  <a:pt x="27431" y="26924"/>
                </a:lnTo>
                <a:lnTo>
                  <a:pt x="28955" y="24892"/>
                </a:lnTo>
                <a:lnTo>
                  <a:pt x="28955" y="24384"/>
                </a:lnTo>
                <a:lnTo>
                  <a:pt x="30479" y="22098"/>
                </a:lnTo>
                <a:lnTo>
                  <a:pt x="30479" y="21336"/>
                </a:lnTo>
                <a:lnTo>
                  <a:pt x="32003" y="19812"/>
                </a:lnTo>
                <a:lnTo>
                  <a:pt x="32003" y="20193"/>
                </a:lnTo>
                <a:lnTo>
                  <a:pt x="36575" y="16764"/>
                </a:lnTo>
                <a:lnTo>
                  <a:pt x="36575" y="17526"/>
                </a:lnTo>
                <a:lnTo>
                  <a:pt x="38099" y="16764"/>
                </a:lnTo>
                <a:lnTo>
                  <a:pt x="38099" y="15240"/>
                </a:lnTo>
                <a:lnTo>
                  <a:pt x="42671" y="14097"/>
                </a:lnTo>
                <a:lnTo>
                  <a:pt x="42671" y="13716"/>
                </a:lnTo>
                <a:lnTo>
                  <a:pt x="54863" y="13716"/>
                </a:lnTo>
                <a:lnTo>
                  <a:pt x="54863" y="14478"/>
                </a:lnTo>
                <a:lnTo>
                  <a:pt x="57911" y="15240"/>
                </a:lnTo>
                <a:lnTo>
                  <a:pt x="57911" y="16002"/>
                </a:lnTo>
                <a:lnTo>
                  <a:pt x="62483" y="18288"/>
                </a:lnTo>
                <a:lnTo>
                  <a:pt x="62483" y="19050"/>
                </a:lnTo>
                <a:lnTo>
                  <a:pt x="64007" y="20193"/>
                </a:lnTo>
                <a:lnTo>
                  <a:pt x="64007" y="19812"/>
                </a:lnTo>
                <a:lnTo>
                  <a:pt x="68579" y="24384"/>
                </a:lnTo>
                <a:lnTo>
                  <a:pt x="68579" y="25908"/>
                </a:lnTo>
                <a:lnTo>
                  <a:pt x="70103" y="28956"/>
                </a:lnTo>
                <a:lnTo>
                  <a:pt x="70103" y="29718"/>
                </a:lnTo>
                <a:lnTo>
                  <a:pt x="71627" y="33528"/>
                </a:lnTo>
                <a:lnTo>
                  <a:pt x="71627" y="79248"/>
                </a:lnTo>
                <a:lnTo>
                  <a:pt x="74675" y="77724"/>
                </a:lnTo>
                <a:lnTo>
                  <a:pt x="74675" y="76200"/>
                </a:lnTo>
                <a:lnTo>
                  <a:pt x="76199" y="76200"/>
                </a:lnTo>
                <a:lnTo>
                  <a:pt x="82295" y="71628"/>
                </a:lnTo>
                <a:close/>
              </a:path>
              <a:path w="96520" h="85725">
                <a:moveTo>
                  <a:pt x="27431" y="25908"/>
                </a:moveTo>
                <a:lnTo>
                  <a:pt x="25907" y="28956"/>
                </a:lnTo>
                <a:lnTo>
                  <a:pt x="27154" y="27293"/>
                </a:lnTo>
                <a:lnTo>
                  <a:pt x="27431" y="25908"/>
                </a:lnTo>
                <a:close/>
              </a:path>
              <a:path w="96520" h="85725">
                <a:moveTo>
                  <a:pt x="27154" y="27293"/>
                </a:moveTo>
                <a:lnTo>
                  <a:pt x="25907" y="28956"/>
                </a:lnTo>
                <a:lnTo>
                  <a:pt x="25907" y="33528"/>
                </a:lnTo>
                <a:lnTo>
                  <a:pt x="27154" y="27293"/>
                </a:lnTo>
                <a:close/>
              </a:path>
              <a:path w="96520" h="85725">
                <a:moveTo>
                  <a:pt x="27154" y="45858"/>
                </a:moveTo>
                <a:lnTo>
                  <a:pt x="25907" y="39624"/>
                </a:lnTo>
                <a:lnTo>
                  <a:pt x="25907" y="44196"/>
                </a:lnTo>
                <a:lnTo>
                  <a:pt x="27154" y="45858"/>
                </a:lnTo>
                <a:close/>
              </a:path>
              <a:path w="96520" h="85725">
                <a:moveTo>
                  <a:pt x="27431" y="47244"/>
                </a:moveTo>
                <a:lnTo>
                  <a:pt x="27154" y="45858"/>
                </a:lnTo>
                <a:lnTo>
                  <a:pt x="25907" y="44196"/>
                </a:lnTo>
                <a:lnTo>
                  <a:pt x="27431" y="47244"/>
                </a:lnTo>
                <a:close/>
              </a:path>
              <a:path w="96520" h="85725">
                <a:moveTo>
                  <a:pt x="27431" y="80010"/>
                </a:moveTo>
                <a:lnTo>
                  <a:pt x="27431" y="47244"/>
                </a:lnTo>
                <a:lnTo>
                  <a:pt x="25907" y="44196"/>
                </a:lnTo>
                <a:lnTo>
                  <a:pt x="25907" y="79248"/>
                </a:lnTo>
                <a:lnTo>
                  <a:pt x="27431" y="80010"/>
                </a:lnTo>
                <a:close/>
              </a:path>
              <a:path w="96520" h="85725">
                <a:moveTo>
                  <a:pt x="27431" y="26924"/>
                </a:moveTo>
                <a:lnTo>
                  <a:pt x="27431" y="25908"/>
                </a:lnTo>
                <a:lnTo>
                  <a:pt x="27154" y="27293"/>
                </a:lnTo>
                <a:lnTo>
                  <a:pt x="27431" y="26924"/>
                </a:lnTo>
                <a:close/>
              </a:path>
              <a:path w="96520" h="85725">
                <a:moveTo>
                  <a:pt x="30479" y="50292"/>
                </a:moveTo>
                <a:lnTo>
                  <a:pt x="27154" y="45858"/>
                </a:lnTo>
                <a:lnTo>
                  <a:pt x="27431" y="47244"/>
                </a:lnTo>
                <a:lnTo>
                  <a:pt x="27431" y="80010"/>
                </a:lnTo>
                <a:lnTo>
                  <a:pt x="28955" y="80772"/>
                </a:lnTo>
                <a:lnTo>
                  <a:pt x="28955" y="48768"/>
                </a:lnTo>
                <a:lnTo>
                  <a:pt x="30479" y="50292"/>
                </a:lnTo>
                <a:close/>
              </a:path>
              <a:path w="96520" h="85725">
                <a:moveTo>
                  <a:pt x="30479" y="22860"/>
                </a:moveTo>
                <a:lnTo>
                  <a:pt x="28955" y="24384"/>
                </a:lnTo>
                <a:lnTo>
                  <a:pt x="28955" y="24892"/>
                </a:lnTo>
                <a:lnTo>
                  <a:pt x="30479" y="22860"/>
                </a:lnTo>
                <a:close/>
              </a:path>
              <a:path w="96520" h="85725">
                <a:moveTo>
                  <a:pt x="33527" y="53340"/>
                </a:moveTo>
                <a:lnTo>
                  <a:pt x="28955" y="48768"/>
                </a:lnTo>
                <a:lnTo>
                  <a:pt x="28955" y="80772"/>
                </a:lnTo>
                <a:lnTo>
                  <a:pt x="30479" y="80772"/>
                </a:lnTo>
                <a:lnTo>
                  <a:pt x="30479" y="51816"/>
                </a:lnTo>
                <a:lnTo>
                  <a:pt x="33527" y="53340"/>
                </a:lnTo>
                <a:close/>
              </a:path>
              <a:path w="96520" h="85725">
                <a:moveTo>
                  <a:pt x="32003" y="19812"/>
                </a:moveTo>
                <a:lnTo>
                  <a:pt x="30479" y="21336"/>
                </a:lnTo>
                <a:lnTo>
                  <a:pt x="31495" y="20574"/>
                </a:lnTo>
                <a:lnTo>
                  <a:pt x="32003" y="19812"/>
                </a:lnTo>
                <a:close/>
              </a:path>
              <a:path w="96520" h="85725">
                <a:moveTo>
                  <a:pt x="31495" y="20574"/>
                </a:moveTo>
                <a:lnTo>
                  <a:pt x="30479" y="21336"/>
                </a:lnTo>
                <a:lnTo>
                  <a:pt x="30479" y="22098"/>
                </a:lnTo>
                <a:lnTo>
                  <a:pt x="31495" y="20574"/>
                </a:lnTo>
                <a:close/>
              </a:path>
              <a:path w="96520" h="85725">
                <a:moveTo>
                  <a:pt x="36575" y="83515"/>
                </a:moveTo>
                <a:lnTo>
                  <a:pt x="36575" y="56388"/>
                </a:lnTo>
                <a:lnTo>
                  <a:pt x="30479" y="51816"/>
                </a:lnTo>
                <a:lnTo>
                  <a:pt x="30479" y="82296"/>
                </a:lnTo>
                <a:lnTo>
                  <a:pt x="36575" y="83515"/>
                </a:lnTo>
                <a:close/>
              </a:path>
              <a:path w="96520" h="85725">
                <a:moveTo>
                  <a:pt x="32003" y="20193"/>
                </a:moveTo>
                <a:lnTo>
                  <a:pt x="32003" y="19812"/>
                </a:lnTo>
                <a:lnTo>
                  <a:pt x="31495" y="20574"/>
                </a:lnTo>
                <a:lnTo>
                  <a:pt x="32003" y="20193"/>
                </a:lnTo>
                <a:close/>
              </a:path>
              <a:path w="96520" h="85725">
                <a:moveTo>
                  <a:pt x="36575" y="17526"/>
                </a:moveTo>
                <a:lnTo>
                  <a:pt x="36575" y="16764"/>
                </a:lnTo>
                <a:lnTo>
                  <a:pt x="35051" y="18288"/>
                </a:lnTo>
                <a:lnTo>
                  <a:pt x="36575" y="17526"/>
                </a:lnTo>
                <a:close/>
              </a:path>
              <a:path w="96520" h="85725">
                <a:moveTo>
                  <a:pt x="41147" y="57912"/>
                </a:moveTo>
                <a:lnTo>
                  <a:pt x="35051" y="54864"/>
                </a:lnTo>
                <a:lnTo>
                  <a:pt x="36575" y="56388"/>
                </a:lnTo>
                <a:lnTo>
                  <a:pt x="36575" y="83515"/>
                </a:lnTo>
                <a:lnTo>
                  <a:pt x="38099" y="83820"/>
                </a:lnTo>
                <a:lnTo>
                  <a:pt x="38099" y="57912"/>
                </a:lnTo>
                <a:lnTo>
                  <a:pt x="41147" y="57912"/>
                </a:lnTo>
                <a:close/>
              </a:path>
              <a:path w="96520" h="85725">
                <a:moveTo>
                  <a:pt x="41147" y="15240"/>
                </a:moveTo>
                <a:lnTo>
                  <a:pt x="38099" y="15240"/>
                </a:lnTo>
                <a:lnTo>
                  <a:pt x="38099" y="16764"/>
                </a:lnTo>
                <a:lnTo>
                  <a:pt x="41147" y="15240"/>
                </a:lnTo>
                <a:close/>
              </a:path>
              <a:path w="96520" h="85725">
                <a:moveTo>
                  <a:pt x="44195" y="59436"/>
                </a:moveTo>
                <a:lnTo>
                  <a:pt x="38099" y="57912"/>
                </a:lnTo>
                <a:lnTo>
                  <a:pt x="38099" y="83820"/>
                </a:lnTo>
                <a:lnTo>
                  <a:pt x="39623" y="83820"/>
                </a:lnTo>
                <a:lnTo>
                  <a:pt x="42671" y="84429"/>
                </a:lnTo>
                <a:lnTo>
                  <a:pt x="42671" y="59436"/>
                </a:lnTo>
                <a:lnTo>
                  <a:pt x="44195" y="59436"/>
                </a:lnTo>
                <a:close/>
              </a:path>
              <a:path w="96520" h="85725">
                <a:moveTo>
                  <a:pt x="44195" y="13716"/>
                </a:moveTo>
                <a:lnTo>
                  <a:pt x="42671" y="13716"/>
                </a:lnTo>
                <a:lnTo>
                  <a:pt x="42671" y="14097"/>
                </a:lnTo>
                <a:lnTo>
                  <a:pt x="44195" y="13716"/>
                </a:lnTo>
                <a:close/>
              </a:path>
              <a:path w="96520" h="85725">
                <a:moveTo>
                  <a:pt x="54863" y="84201"/>
                </a:moveTo>
                <a:lnTo>
                  <a:pt x="54863" y="59436"/>
                </a:lnTo>
                <a:lnTo>
                  <a:pt x="42671" y="59436"/>
                </a:lnTo>
                <a:lnTo>
                  <a:pt x="42671" y="84429"/>
                </a:lnTo>
                <a:lnTo>
                  <a:pt x="47243" y="85344"/>
                </a:lnTo>
                <a:lnTo>
                  <a:pt x="50291" y="85344"/>
                </a:lnTo>
                <a:lnTo>
                  <a:pt x="54863" y="84201"/>
                </a:lnTo>
                <a:close/>
              </a:path>
              <a:path w="96520" h="85725">
                <a:moveTo>
                  <a:pt x="54863" y="14478"/>
                </a:moveTo>
                <a:lnTo>
                  <a:pt x="54863" y="13716"/>
                </a:lnTo>
                <a:lnTo>
                  <a:pt x="51815" y="13716"/>
                </a:lnTo>
                <a:lnTo>
                  <a:pt x="54863" y="14478"/>
                </a:lnTo>
                <a:close/>
              </a:path>
              <a:path w="96520" h="85725">
                <a:moveTo>
                  <a:pt x="57911" y="83820"/>
                </a:moveTo>
                <a:lnTo>
                  <a:pt x="57911" y="57912"/>
                </a:lnTo>
                <a:lnTo>
                  <a:pt x="51815" y="59436"/>
                </a:lnTo>
                <a:lnTo>
                  <a:pt x="54863" y="59436"/>
                </a:lnTo>
                <a:lnTo>
                  <a:pt x="54863" y="84201"/>
                </a:lnTo>
                <a:lnTo>
                  <a:pt x="56387" y="83820"/>
                </a:lnTo>
                <a:lnTo>
                  <a:pt x="57911" y="83820"/>
                </a:lnTo>
                <a:close/>
              </a:path>
              <a:path w="96520" h="85725">
                <a:moveTo>
                  <a:pt x="57911" y="16002"/>
                </a:moveTo>
                <a:lnTo>
                  <a:pt x="57911" y="15240"/>
                </a:lnTo>
                <a:lnTo>
                  <a:pt x="56387" y="15240"/>
                </a:lnTo>
                <a:lnTo>
                  <a:pt x="57911" y="16002"/>
                </a:lnTo>
                <a:close/>
              </a:path>
              <a:path w="96520" h="85725">
                <a:moveTo>
                  <a:pt x="62483" y="54864"/>
                </a:moveTo>
                <a:lnTo>
                  <a:pt x="56387" y="57912"/>
                </a:lnTo>
                <a:lnTo>
                  <a:pt x="57911" y="57912"/>
                </a:lnTo>
                <a:lnTo>
                  <a:pt x="57911" y="83820"/>
                </a:lnTo>
                <a:lnTo>
                  <a:pt x="59435" y="83820"/>
                </a:lnTo>
                <a:lnTo>
                  <a:pt x="60959" y="83439"/>
                </a:lnTo>
                <a:lnTo>
                  <a:pt x="60959" y="56388"/>
                </a:lnTo>
                <a:lnTo>
                  <a:pt x="62483" y="54864"/>
                </a:lnTo>
                <a:close/>
              </a:path>
              <a:path w="96520" h="85725">
                <a:moveTo>
                  <a:pt x="62483" y="19050"/>
                </a:moveTo>
                <a:lnTo>
                  <a:pt x="62483" y="18288"/>
                </a:lnTo>
                <a:lnTo>
                  <a:pt x="59435" y="16764"/>
                </a:lnTo>
                <a:lnTo>
                  <a:pt x="62483" y="19050"/>
                </a:lnTo>
                <a:close/>
              </a:path>
              <a:path w="96520" h="85725">
                <a:moveTo>
                  <a:pt x="68579" y="80772"/>
                </a:moveTo>
                <a:lnTo>
                  <a:pt x="68579" y="48768"/>
                </a:lnTo>
                <a:lnTo>
                  <a:pt x="60959" y="56388"/>
                </a:lnTo>
                <a:lnTo>
                  <a:pt x="60959" y="83439"/>
                </a:lnTo>
                <a:lnTo>
                  <a:pt x="65531" y="82296"/>
                </a:lnTo>
                <a:lnTo>
                  <a:pt x="67055" y="80772"/>
                </a:lnTo>
                <a:lnTo>
                  <a:pt x="68579" y="80772"/>
                </a:lnTo>
                <a:close/>
              </a:path>
              <a:path w="96520" h="85725">
                <a:moveTo>
                  <a:pt x="65531" y="21336"/>
                </a:moveTo>
                <a:lnTo>
                  <a:pt x="64007" y="19812"/>
                </a:lnTo>
                <a:lnTo>
                  <a:pt x="64007" y="20193"/>
                </a:lnTo>
                <a:lnTo>
                  <a:pt x="65531" y="21336"/>
                </a:lnTo>
                <a:close/>
              </a:path>
              <a:path w="96520" h="85725">
                <a:moveTo>
                  <a:pt x="68579" y="25908"/>
                </a:moveTo>
                <a:lnTo>
                  <a:pt x="68579" y="24384"/>
                </a:lnTo>
                <a:lnTo>
                  <a:pt x="67055" y="22860"/>
                </a:lnTo>
                <a:lnTo>
                  <a:pt x="68579" y="25908"/>
                </a:lnTo>
                <a:close/>
              </a:path>
              <a:path w="96520" h="85725">
                <a:moveTo>
                  <a:pt x="70103" y="80010"/>
                </a:moveTo>
                <a:lnTo>
                  <a:pt x="70103" y="44196"/>
                </a:lnTo>
                <a:lnTo>
                  <a:pt x="67055" y="50292"/>
                </a:lnTo>
                <a:lnTo>
                  <a:pt x="68579" y="48768"/>
                </a:lnTo>
                <a:lnTo>
                  <a:pt x="68579" y="80772"/>
                </a:lnTo>
                <a:lnTo>
                  <a:pt x="70103" y="80010"/>
                </a:lnTo>
                <a:close/>
              </a:path>
              <a:path w="96520" h="85725">
                <a:moveTo>
                  <a:pt x="70103" y="29718"/>
                </a:moveTo>
                <a:lnTo>
                  <a:pt x="70103" y="28956"/>
                </a:lnTo>
                <a:lnTo>
                  <a:pt x="68579" y="25908"/>
                </a:lnTo>
                <a:lnTo>
                  <a:pt x="70103" y="29718"/>
                </a:lnTo>
                <a:close/>
              </a:path>
              <a:path w="96520" h="85725">
                <a:moveTo>
                  <a:pt x="71627" y="79248"/>
                </a:moveTo>
                <a:lnTo>
                  <a:pt x="71627" y="39624"/>
                </a:lnTo>
                <a:lnTo>
                  <a:pt x="68579" y="47244"/>
                </a:lnTo>
                <a:lnTo>
                  <a:pt x="70103" y="44196"/>
                </a:lnTo>
                <a:lnTo>
                  <a:pt x="70103" y="80010"/>
                </a:lnTo>
                <a:lnTo>
                  <a:pt x="71627" y="79248"/>
                </a:lnTo>
                <a:close/>
              </a:path>
              <a:path w="96520" h="85725">
                <a:moveTo>
                  <a:pt x="71627" y="35052"/>
                </a:moveTo>
                <a:lnTo>
                  <a:pt x="71627" y="33528"/>
                </a:lnTo>
                <a:lnTo>
                  <a:pt x="70103" y="30480"/>
                </a:lnTo>
                <a:lnTo>
                  <a:pt x="71323" y="36576"/>
                </a:lnTo>
                <a:lnTo>
                  <a:pt x="71627" y="35052"/>
                </a:lnTo>
                <a:close/>
              </a:path>
              <a:path w="96520" h="85725">
                <a:moveTo>
                  <a:pt x="71627" y="39624"/>
                </a:moveTo>
                <a:lnTo>
                  <a:pt x="71627" y="38100"/>
                </a:lnTo>
                <a:lnTo>
                  <a:pt x="71323" y="36576"/>
                </a:lnTo>
                <a:lnTo>
                  <a:pt x="70103" y="42672"/>
                </a:lnTo>
                <a:lnTo>
                  <a:pt x="71627" y="39624"/>
                </a:lnTo>
                <a:close/>
              </a:path>
              <a:path w="96520" h="85725">
                <a:moveTo>
                  <a:pt x="71627" y="38100"/>
                </a:moveTo>
                <a:lnTo>
                  <a:pt x="71627" y="35052"/>
                </a:lnTo>
                <a:lnTo>
                  <a:pt x="71323" y="36576"/>
                </a:lnTo>
                <a:lnTo>
                  <a:pt x="71627" y="38100"/>
                </a:lnTo>
                <a:close/>
              </a:path>
              <a:path w="96520" h="85725">
                <a:moveTo>
                  <a:pt x="88391" y="64008"/>
                </a:moveTo>
                <a:lnTo>
                  <a:pt x="88391" y="9144"/>
                </a:lnTo>
                <a:lnTo>
                  <a:pt x="83819" y="3048"/>
                </a:lnTo>
                <a:lnTo>
                  <a:pt x="82295" y="3048"/>
                </a:lnTo>
                <a:lnTo>
                  <a:pt x="82295" y="70104"/>
                </a:lnTo>
                <a:lnTo>
                  <a:pt x="83819" y="70104"/>
                </a:lnTo>
                <a:lnTo>
                  <a:pt x="88391" y="64008"/>
                </a:lnTo>
                <a:close/>
              </a:path>
              <a:path w="96520" h="85725">
                <a:moveTo>
                  <a:pt x="92963" y="56388"/>
                </a:moveTo>
                <a:lnTo>
                  <a:pt x="92963" y="16764"/>
                </a:lnTo>
                <a:lnTo>
                  <a:pt x="88391" y="10668"/>
                </a:lnTo>
                <a:lnTo>
                  <a:pt x="88391" y="62484"/>
                </a:lnTo>
                <a:lnTo>
                  <a:pt x="92963" y="56388"/>
                </a:lnTo>
                <a:close/>
              </a:path>
              <a:path w="96520" h="85725">
                <a:moveTo>
                  <a:pt x="96011" y="47244"/>
                </a:moveTo>
                <a:lnTo>
                  <a:pt x="96011" y="25908"/>
                </a:lnTo>
                <a:lnTo>
                  <a:pt x="92963" y="18288"/>
                </a:lnTo>
                <a:lnTo>
                  <a:pt x="92963" y="53340"/>
                </a:lnTo>
                <a:lnTo>
                  <a:pt x="96011" y="47244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13001" y="3886199"/>
            <a:ext cx="165100" cy="32384"/>
          </a:xfrm>
          <a:custGeom>
            <a:avLst/>
            <a:gdLst/>
            <a:ahLst/>
            <a:cxnLst/>
            <a:rect l="l" t="t" r="r" b="b"/>
            <a:pathLst>
              <a:path w="165100" h="32385">
                <a:moveTo>
                  <a:pt x="164481" y="19812"/>
                </a:moveTo>
                <a:lnTo>
                  <a:pt x="64545" y="0"/>
                </a:lnTo>
                <a:lnTo>
                  <a:pt x="0" y="0"/>
                </a:lnTo>
                <a:lnTo>
                  <a:pt x="161433" y="32004"/>
                </a:lnTo>
                <a:lnTo>
                  <a:pt x="164481" y="19812"/>
                </a:lnTo>
                <a:close/>
              </a:path>
            </a:pathLst>
          </a:custGeom>
          <a:solidFill>
            <a:srgbClr val="00ACE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 smtClean="0"/>
              <a:t>Упражнение</a:t>
            </a:r>
            <a:r>
              <a:rPr spc="-114" dirty="0" smtClean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617" y="2049779"/>
            <a:ext cx="60843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00AEEF"/>
              </a:buClr>
              <a:buFont typeface="Arial"/>
              <a:buChar char="•"/>
              <a:tabLst>
                <a:tab pos="281305" algn="l"/>
              </a:tabLst>
            </a:pP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Рассмотрите следующее </a:t>
            </a:r>
            <a:r>
              <a:rPr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FP</a:t>
            </a: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-дерево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5617" y="4683249"/>
            <a:ext cx="7020058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00AEEF"/>
              </a:buClr>
              <a:buFont typeface="Arial"/>
              <a:buChar char="•"/>
              <a:tabLst>
                <a:tab pos="281305" algn="l"/>
              </a:tabLst>
            </a:pP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Восстановите исходную таблицу данных</a:t>
            </a:r>
            <a:endParaRPr sz="2400" dirty="0">
              <a:latin typeface="Arial"/>
              <a:cs typeface="Arial"/>
            </a:endParaRPr>
          </a:p>
          <a:p>
            <a:pPr marL="280670" indent="-267970">
              <a:lnSpc>
                <a:spcPct val="100000"/>
              </a:lnSpc>
              <a:spcBef>
                <a:spcPts val="575"/>
              </a:spcBef>
              <a:buClr>
                <a:srgbClr val="00AEEF"/>
              </a:buClr>
              <a:buFont typeface="Arial"/>
              <a:buChar char="•"/>
              <a:tabLst>
                <a:tab pos="281305" algn="l"/>
              </a:tabLst>
            </a:pP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Найдите поддержки </a:t>
            </a:r>
            <a:r>
              <a:rPr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AB</a:t>
            </a:r>
            <a:r>
              <a:rPr sz="2400" b="1" spc="-5" dirty="0">
                <a:solidFill>
                  <a:srgbClr val="101072"/>
                </a:solidFill>
                <a:latin typeface="Arial"/>
                <a:cs typeface="Arial"/>
              </a:rPr>
              <a:t>, AD, CDE </a:t>
            </a:r>
            <a:r>
              <a:rPr lang="ru-RU" sz="2400" b="1" spc="-5" dirty="0">
                <a:solidFill>
                  <a:srgbClr val="101072"/>
                </a:solidFill>
                <a:latin typeface="Arial"/>
                <a:cs typeface="Arial"/>
              </a:rPr>
              <a:t>и</a:t>
            </a:r>
            <a:r>
              <a:rPr sz="2400" b="1" spc="-30" dirty="0" smtClean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01072"/>
                </a:solidFill>
                <a:latin typeface="Arial"/>
                <a:cs typeface="Arial"/>
              </a:rPr>
              <a:t>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9839" y="2458211"/>
            <a:ext cx="4610100" cy="220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 smtClean="0"/>
              <a:t>Упражнение</a:t>
            </a:r>
            <a:r>
              <a:rPr spc="-114" dirty="0" smtClean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616" y="2049779"/>
            <a:ext cx="36169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marR="5080" indent="-267970">
              <a:lnSpc>
                <a:spcPct val="100000"/>
              </a:lnSpc>
              <a:buClr>
                <a:srgbClr val="00AEEF"/>
              </a:buClr>
              <a:buFont typeface="Arial"/>
              <a:buChar char="•"/>
              <a:tabLst>
                <a:tab pos="281305" algn="l"/>
              </a:tabLst>
            </a:pP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Восстановите исходную таблицу данных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2584" y="672083"/>
            <a:ext cx="46101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9379" y="3230879"/>
            <a:ext cx="1812289" cy="655320"/>
          </a:xfrm>
          <a:custGeom>
            <a:avLst/>
            <a:gdLst/>
            <a:ahLst/>
            <a:cxnLst/>
            <a:rect l="l" t="t" r="r" b="b"/>
            <a:pathLst>
              <a:path w="1812289" h="655320">
                <a:moveTo>
                  <a:pt x="1812035" y="655319"/>
                </a:moveTo>
                <a:lnTo>
                  <a:pt x="1812035" y="6095"/>
                </a:lnTo>
                <a:lnTo>
                  <a:pt x="1805939" y="0"/>
                </a:lnTo>
                <a:lnTo>
                  <a:pt x="6095" y="0"/>
                </a:lnTo>
                <a:lnTo>
                  <a:pt x="0" y="6095"/>
                </a:lnTo>
                <a:lnTo>
                  <a:pt x="0" y="655319"/>
                </a:lnTo>
                <a:lnTo>
                  <a:pt x="13715" y="655319"/>
                </a:lnTo>
                <a:lnTo>
                  <a:pt x="13715" y="25907"/>
                </a:lnTo>
                <a:lnTo>
                  <a:pt x="25907" y="13715"/>
                </a:lnTo>
                <a:lnTo>
                  <a:pt x="25907" y="25907"/>
                </a:lnTo>
                <a:lnTo>
                  <a:pt x="1786127" y="25907"/>
                </a:lnTo>
                <a:lnTo>
                  <a:pt x="1786127" y="13715"/>
                </a:lnTo>
                <a:lnTo>
                  <a:pt x="1798319" y="25907"/>
                </a:lnTo>
                <a:lnTo>
                  <a:pt x="1798319" y="655319"/>
                </a:lnTo>
                <a:lnTo>
                  <a:pt x="1812035" y="655319"/>
                </a:lnTo>
                <a:close/>
              </a:path>
              <a:path w="1812289" h="655320">
                <a:moveTo>
                  <a:pt x="25907" y="25907"/>
                </a:moveTo>
                <a:lnTo>
                  <a:pt x="25907" y="13715"/>
                </a:lnTo>
                <a:lnTo>
                  <a:pt x="13715" y="25907"/>
                </a:lnTo>
                <a:lnTo>
                  <a:pt x="25907" y="25907"/>
                </a:lnTo>
                <a:close/>
              </a:path>
              <a:path w="1812289" h="655320">
                <a:moveTo>
                  <a:pt x="25907" y="655319"/>
                </a:moveTo>
                <a:lnTo>
                  <a:pt x="25907" y="25907"/>
                </a:lnTo>
                <a:lnTo>
                  <a:pt x="13715" y="25907"/>
                </a:lnTo>
                <a:lnTo>
                  <a:pt x="13715" y="655319"/>
                </a:lnTo>
                <a:lnTo>
                  <a:pt x="25907" y="655319"/>
                </a:lnTo>
                <a:close/>
              </a:path>
              <a:path w="1812289" h="655320">
                <a:moveTo>
                  <a:pt x="1798319" y="25907"/>
                </a:moveTo>
                <a:lnTo>
                  <a:pt x="1786127" y="13715"/>
                </a:lnTo>
                <a:lnTo>
                  <a:pt x="1786127" y="25907"/>
                </a:lnTo>
                <a:lnTo>
                  <a:pt x="1798319" y="25907"/>
                </a:lnTo>
                <a:close/>
              </a:path>
              <a:path w="1812289" h="655320">
                <a:moveTo>
                  <a:pt x="1798319" y="655319"/>
                </a:moveTo>
                <a:lnTo>
                  <a:pt x="1798319" y="25907"/>
                </a:lnTo>
                <a:lnTo>
                  <a:pt x="1786127" y="25907"/>
                </a:lnTo>
                <a:lnTo>
                  <a:pt x="1786127" y="655319"/>
                </a:lnTo>
                <a:lnTo>
                  <a:pt x="1798319" y="655319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6904" y="3244595"/>
            <a:ext cx="0" cy="641985"/>
          </a:xfrm>
          <a:custGeom>
            <a:avLst/>
            <a:gdLst/>
            <a:ahLst/>
            <a:cxnLst/>
            <a:rect l="l" t="t" r="r" b="b"/>
            <a:pathLst>
              <a:path h="641985">
                <a:moveTo>
                  <a:pt x="0" y="0"/>
                </a:moveTo>
                <a:lnTo>
                  <a:pt x="0" y="641603"/>
                </a:lnTo>
              </a:path>
            </a:pathLst>
          </a:custGeom>
          <a:ln w="29325">
            <a:solidFill>
              <a:srgbClr val="0C0C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84422" y="3259834"/>
            <a:ext cx="195580" cy="2614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8822" y="3259834"/>
            <a:ext cx="524510" cy="2614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0" dirty="0">
                <a:solidFill>
                  <a:srgbClr val="101072"/>
                </a:solidFill>
                <a:latin typeface="Arial"/>
                <a:cs typeface="Arial"/>
              </a:rPr>
              <a:t>A, </a:t>
            </a: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B,</a:t>
            </a:r>
            <a:r>
              <a:rPr sz="1200" b="1" spc="-4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20" dirty="0">
                <a:solidFill>
                  <a:srgbClr val="101072"/>
                </a:solidFill>
                <a:latin typeface="Arial"/>
                <a:cs typeface="Arial"/>
              </a:rPr>
              <a:t>A, </a:t>
            </a: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B,</a:t>
            </a:r>
            <a:r>
              <a:rPr sz="1200" b="1" spc="-4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</a:pPr>
            <a:r>
              <a:rPr sz="1200" b="1" spc="-20" dirty="0">
                <a:solidFill>
                  <a:srgbClr val="101072"/>
                </a:solidFill>
                <a:latin typeface="Arial"/>
                <a:cs typeface="Arial"/>
              </a:rPr>
              <a:t>A, </a:t>
            </a: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B,</a:t>
            </a:r>
            <a:r>
              <a:rPr sz="1200" b="1" spc="-4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D  </a:t>
            </a:r>
            <a:r>
              <a:rPr sz="1200" b="1" spc="-20" dirty="0">
                <a:solidFill>
                  <a:srgbClr val="101072"/>
                </a:solidFill>
                <a:latin typeface="Arial"/>
                <a:cs typeface="Arial"/>
              </a:rPr>
              <a:t>A,</a:t>
            </a:r>
            <a:r>
              <a:rPr sz="1200" b="1" spc="-7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  <a:p>
            <a:pPr marL="12700" marR="13335">
              <a:lnSpc>
                <a:spcPct val="120000"/>
              </a:lnSpc>
            </a:pPr>
            <a:r>
              <a:rPr sz="1200" b="1" spc="-20" dirty="0">
                <a:solidFill>
                  <a:srgbClr val="101072"/>
                </a:solidFill>
                <a:latin typeface="Arial"/>
                <a:cs typeface="Arial"/>
              </a:rPr>
              <a:t>A, </a:t>
            </a: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D,</a:t>
            </a:r>
            <a:r>
              <a:rPr sz="1200" b="1" spc="-4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01072"/>
                </a:solidFill>
                <a:latin typeface="Arial"/>
                <a:cs typeface="Arial"/>
              </a:rPr>
              <a:t>E  </a:t>
            </a:r>
            <a:r>
              <a:rPr sz="1200" b="1" spc="-20" dirty="0">
                <a:solidFill>
                  <a:srgbClr val="101072"/>
                </a:solidFill>
                <a:latin typeface="Arial"/>
                <a:cs typeface="Arial"/>
              </a:rPr>
              <a:t>A,</a:t>
            </a:r>
            <a:r>
              <a:rPr sz="1200" b="1" spc="-7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B,</a:t>
            </a:r>
            <a:r>
              <a:rPr sz="1200" b="1" spc="-10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B,</a:t>
            </a:r>
            <a:r>
              <a:rPr sz="1200" b="1" spc="-10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01072"/>
                </a:solidFill>
                <a:latin typeface="Arial"/>
                <a:cs typeface="Arial"/>
              </a:rPr>
              <a:t>F</a:t>
            </a:r>
            <a:endParaRPr sz="1200">
              <a:latin typeface="Arial"/>
              <a:cs typeface="Arial"/>
            </a:endParaRPr>
          </a:p>
          <a:p>
            <a:pPr marL="12700" marR="13335">
              <a:lnSpc>
                <a:spcPct val="120000"/>
              </a:lnSpc>
            </a:pP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C, D,</a:t>
            </a:r>
            <a:r>
              <a:rPr sz="1200" b="1" spc="-9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01072"/>
                </a:solidFill>
                <a:latin typeface="Arial"/>
                <a:cs typeface="Arial"/>
              </a:rPr>
              <a:t>E  </a:t>
            </a: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C,</a:t>
            </a:r>
            <a:r>
              <a:rPr sz="1200" b="1" spc="-10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12700" marR="208279">
              <a:lnSpc>
                <a:spcPct val="120000"/>
              </a:lnSpc>
            </a:pP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C,</a:t>
            </a:r>
            <a:r>
              <a:rPr sz="1200" b="1" spc="-10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01072"/>
                </a:solidFill>
                <a:latin typeface="Arial"/>
                <a:cs typeface="Arial"/>
              </a:rPr>
              <a:t>E  </a:t>
            </a:r>
            <a:r>
              <a:rPr sz="1200" b="1" spc="-5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59379" y="3886199"/>
            <a:ext cx="1812289" cy="2013585"/>
          </a:xfrm>
          <a:custGeom>
            <a:avLst/>
            <a:gdLst/>
            <a:ahLst/>
            <a:cxnLst/>
            <a:rect l="l" t="t" r="r" b="b"/>
            <a:pathLst>
              <a:path w="1812289" h="2013585">
                <a:moveTo>
                  <a:pt x="25907" y="1988820"/>
                </a:moveTo>
                <a:lnTo>
                  <a:pt x="25907" y="0"/>
                </a:lnTo>
                <a:lnTo>
                  <a:pt x="0" y="0"/>
                </a:lnTo>
                <a:lnTo>
                  <a:pt x="0" y="2008632"/>
                </a:lnTo>
                <a:lnTo>
                  <a:pt x="6095" y="2013204"/>
                </a:lnTo>
                <a:lnTo>
                  <a:pt x="13715" y="2013204"/>
                </a:lnTo>
                <a:lnTo>
                  <a:pt x="13715" y="1988820"/>
                </a:lnTo>
                <a:lnTo>
                  <a:pt x="25907" y="1988820"/>
                </a:lnTo>
                <a:close/>
              </a:path>
              <a:path w="1812289" h="2013585">
                <a:moveTo>
                  <a:pt x="1798319" y="1988820"/>
                </a:moveTo>
                <a:lnTo>
                  <a:pt x="13715" y="1988820"/>
                </a:lnTo>
                <a:lnTo>
                  <a:pt x="25907" y="2001012"/>
                </a:lnTo>
                <a:lnTo>
                  <a:pt x="25907" y="2013204"/>
                </a:lnTo>
                <a:lnTo>
                  <a:pt x="1786127" y="2013204"/>
                </a:lnTo>
                <a:lnTo>
                  <a:pt x="1786127" y="2001012"/>
                </a:lnTo>
                <a:lnTo>
                  <a:pt x="1798319" y="1988820"/>
                </a:lnTo>
                <a:close/>
              </a:path>
              <a:path w="1812289" h="2013585">
                <a:moveTo>
                  <a:pt x="25907" y="2013204"/>
                </a:moveTo>
                <a:lnTo>
                  <a:pt x="25907" y="2001012"/>
                </a:lnTo>
                <a:lnTo>
                  <a:pt x="13715" y="1988820"/>
                </a:lnTo>
                <a:lnTo>
                  <a:pt x="13715" y="2013204"/>
                </a:lnTo>
                <a:lnTo>
                  <a:pt x="25907" y="2013204"/>
                </a:lnTo>
                <a:close/>
              </a:path>
              <a:path w="1812289" h="2013585">
                <a:moveTo>
                  <a:pt x="1812035" y="2008632"/>
                </a:moveTo>
                <a:lnTo>
                  <a:pt x="1812035" y="0"/>
                </a:lnTo>
                <a:lnTo>
                  <a:pt x="1786127" y="0"/>
                </a:lnTo>
                <a:lnTo>
                  <a:pt x="1786127" y="1988820"/>
                </a:lnTo>
                <a:lnTo>
                  <a:pt x="1798319" y="1988820"/>
                </a:lnTo>
                <a:lnTo>
                  <a:pt x="1798319" y="2013204"/>
                </a:lnTo>
                <a:lnTo>
                  <a:pt x="1805939" y="2013204"/>
                </a:lnTo>
                <a:lnTo>
                  <a:pt x="1812035" y="2008632"/>
                </a:lnTo>
                <a:close/>
              </a:path>
              <a:path w="1812289" h="2013585">
                <a:moveTo>
                  <a:pt x="1798319" y="2013204"/>
                </a:moveTo>
                <a:lnTo>
                  <a:pt x="1798319" y="1988820"/>
                </a:lnTo>
                <a:lnTo>
                  <a:pt x="1786127" y="2001012"/>
                </a:lnTo>
                <a:lnTo>
                  <a:pt x="1786127" y="2013204"/>
                </a:lnTo>
                <a:lnTo>
                  <a:pt x="1798319" y="2013204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86142" y="3886199"/>
            <a:ext cx="0" cy="2002789"/>
          </a:xfrm>
          <a:custGeom>
            <a:avLst/>
            <a:gdLst/>
            <a:ahLst/>
            <a:cxnLst/>
            <a:rect l="l" t="t" r="r" b="b"/>
            <a:pathLst>
              <a:path h="2002789">
                <a:moveTo>
                  <a:pt x="0" y="0"/>
                </a:moveTo>
                <a:lnTo>
                  <a:pt x="0" y="2002536"/>
                </a:lnTo>
              </a:path>
            </a:pathLst>
          </a:custGeom>
          <a:ln w="30110">
            <a:solidFill>
              <a:srgbClr val="0C0C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 smtClean="0"/>
              <a:t>Упражнение</a:t>
            </a:r>
            <a:r>
              <a:rPr spc="-114" dirty="0" smtClean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/>
          <p:nvPr/>
        </p:nvSpPr>
        <p:spPr>
          <a:xfrm>
            <a:off x="4672584" y="672083"/>
            <a:ext cx="46101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5617" y="2049779"/>
            <a:ext cx="3289300" cy="3185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marR="5080" indent="-267970">
              <a:lnSpc>
                <a:spcPct val="100000"/>
              </a:lnSpc>
              <a:buClr>
                <a:srgbClr val="00AEEF"/>
              </a:buClr>
              <a:buFont typeface="Arial"/>
              <a:buChar char="•"/>
              <a:tabLst>
                <a:tab pos="281305" algn="l"/>
              </a:tabLst>
            </a:pP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Найдите поддержки </a:t>
            </a:r>
            <a:r>
              <a:rPr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AB</a:t>
            </a:r>
            <a:r>
              <a:rPr sz="2400" b="1" spc="-5" dirty="0">
                <a:solidFill>
                  <a:srgbClr val="101072"/>
                </a:solidFill>
                <a:latin typeface="Arial"/>
                <a:cs typeface="Arial"/>
              </a:rPr>
              <a:t>, AD, CDE </a:t>
            </a:r>
            <a:r>
              <a:rPr lang="ru-RU" sz="2400" b="1" spc="-5" dirty="0">
                <a:solidFill>
                  <a:srgbClr val="101072"/>
                </a:solidFill>
                <a:latin typeface="Arial"/>
                <a:cs typeface="Arial"/>
              </a:rPr>
              <a:t>и</a:t>
            </a:r>
            <a:r>
              <a:rPr sz="2400" b="1" spc="-50" dirty="0" smtClean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01072"/>
                </a:solidFill>
                <a:latin typeface="Arial"/>
                <a:cs typeface="Arial"/>
              </a:rPr>
              <a:t>DE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Clr>
                <a:srgbClr val="00AEEF"/>
              </a:buClr>
              <a:buFont typeface="Arial"/>
              <a:buChar char="•"/>
            </a:pPr>
            <a:endParaRPr sz="3450" dirty="0">
              <a:latin typeface="Times New Roman"/>
              <a:cs typeface="Times New Roman"/>
            </a:endParaRPr>
          </a:p>
          <a:p>
            <a:pPr marL="548640" lvl="1" indent="-266700">
              <a:lnSpc>
                <a:spcPct val="100000"/>
              </a:lnSpc>
              <a:buFont typeface="Arial"/>
              <a:buChar char="•"/>
              <a:tabLst>
                <a:tab pos="549275" algn="l"/>
              </a:tabLst>
            </a:pPr>
            <a:r>
              <a:rPr sz="2200" b="1" spc="-10" dirty="0">
                <a:solidFill>
                  <a:srgbClr val="101072"/>
                </a:solidFill>
                <a:latin typeface="Arial"/>
                <a:cs typeface="Arial"/>
              </a:rPr>
              <a:t>AB:4</a:t>
            </a:r>
            <a:endParaRPr sz="2200" dirty="0">
              <a:latin typeface="Arial"/>
              <a:cs typeface="Arial"/>
            </a:endParaRPr>
          </a:p>
          <a:p>
            <a:pPr marL="548640" lvl="1" indent="-2667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549275" algn="l"/>
              </a:tabLst>
            </a:pPr>
            <a:r>
              <a:rPr sz="2200" b="1" spc="-10" dirty="0">
                <a:solidFill>
                  <a:srgbClr val="101072"/>
                </a:solidFill>
                <a:latin typeface="Arial"/>
                <a:cs typeface="Arial"/>
              </a:rPr>
              <a:t>AD:3</a:t>
            </a:r>
            <a:endParaRPr sz="2200" dirty="0">
              <a:latin typeface="Arial"/>
              <a:cs typeface="Arial"/>
            </a:endParaRPr>
          </a:p>
          <a:p>
            <a:pPr marL="548640" lvl="1" indent="-2667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549275" algn="l"/>
              </a:tabLst>
            </a:pPr>
            <a:r>
              <a:rPr sz="2200" b="1" spc="-10" dirty="0">
                <a:solidFill>
                  <a:srgbClr val="101072"/>
                </a:solidFill>
                <a:latin typeface="Arial"/>
                <a:cs typeface="Arial"/>
              </a:rPr>
              <a:t>CDE:1</a:t>
            </a:r>
            <a:endParaRPr sz="2200" dirty="0">
              <a:latin typeface="Arial"/>
              <a:cs typeface="Arial"/>
            </a:endParaRPr>
          </a:p>
          <a:p>
            <a:pPr marL="548640" lvl="1" indent="-2667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549275" algn="l"/>
              </a:tabLst>
            </a:pPr>
            <a:r>
              <a:rPr sz="2200" b="1" spc="-5" dirty="0">
                <a:solidFill>
                  <a:srgbClr val="101072"/>
                </a:solidFill>
                <a:latin typeface="Arial"/>
                <a:cs typeface="Arial"/>
              </a:rPr>
              <a:t>DE:2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 smtClean="0"/>
              <a:t>Упражнение</a:t>
            </a:r>
            <a:r>
              <a:rPr spc="-114" dirty="0" smtClean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617" y="2049779"/>
            <a:ext cx="784098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marR="5080" indent="-267970">
              <a:lnSpc>
                <a:spcPct val="100000"/>
              </a:lnSpc>
              <a:buClr>
                <a:srgbClr val="00AEEF"/>
              </a:buClr>
              <a:buFont typeface="Arial"/>
              <a:buChar char="•"/>
              <a:tabLst>
                <a:tab pos="281305" algn="l"/>
              </a:tabLst>
            </a:pP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Используйте алгоритм</a:t>
            </a:r>
            <a:r>
              <a:rPr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400" b="1" dirty="0" smtClean="0">
                <a:solidFill>
                  <a:srgbClr val="101072"/>
                </a:solidFill>
                <a:latin typeface="Arial"/>
                <a:cs typeface="Arial"/>
              </a:rPr>
              <a:t>FP</a:t>
            </a:r>
            <a:r>
              <a:rPr lang="ru-RU" sz="2400" b="1" dirty="0" smtClean="0">
                <a:solidFill>
                  <a:srgbClr val="101072"/>
                </a:solidFill>
                <a:latin typeface="Arial"/>
                <a:cs typeface="Arial"/>
              </a:rPr>
              <a:t>-</a:t>
            </a:r>
            <a:r>
              <a:rPr sz="2400" b="1" dirty="0" smtClean="0">
                <a:solidFill>
                  <a:srgbClr val="101072"/>
                </a:solidFill>
                <a:latin typeface="Arial"/>
                <a:cs typeface="Arial"/>
              </a:rPr>
              <a:t>Growth</a:t>
            </a:r>
            <a:r>
              <a:rPr lang="ru-RU" sz="2400" b="1" dirty="0" smtClean="0">
                <a:solidFill>
                  <a:srgbClr val="101072"/>
                </a:solidFill>
                <a:latin typeface="Arial"/>
                <a:cs typeface="Arial"/>
              </a:rPr>
              <a:t>,</a:t>
            </a:r>
            <a:r>
              <a:rPr sz="2400" b="1" dirty="0" smtClean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lang="ru-RU" sz="2400" b="1" dirty="0" smtClean="0">
                <a:solidFill>
                  <a:srgbClr val="101072"/>
                </a:solidFill>
                <a:latin typeface="Arial"/>
                <a:cs typeface="Arial"/>
              </a:rPr>
              <a:t>чтобы найти </a:t>
            </a: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частые множества в таблице ниже с поддержкой не ниже</a:t>
            </a:r>
            <a:r>
              <a:rPr sz="2400" b="1" spc="-95" dirty="0" smtClean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7879" y="3159251"/>
            <a:ext cx="2097405" cy="727075"/>
          </a:xfrm>
          <a:custGeom>
            <a:avLst/>
            <a:gdLst/>
            <a:ahLst/>
            <a:cxnLst/>
            <a:rect l="l" t="t" r="r" b="b"/>
            <a:pathLst>
              <a:path w="2097404" h="727075">
                <a:moveTo>
                  <a:pt x="2097023" y="726947"/>
                </a:moveTo>
                <a:lnTo>
                  <a:pt x="2097023" y="6095"/>
                </a:lnTo>
                <a:lnTo>
                  <a:pt x="2092451" y="0"/>
                </a:lnTo>
                <a:lnTo>
                  <a:pt x="6095" y="0"/>
                </a:lnTo>
                <a:lnTo>
                  <a:pt x="0" y="6095"/>
                </a:lnTo>
                <a:lnTo>
                  <a:pt x="0" y="726947"/>
                </a:lnTo>
                <a:lnTo>
                  <a:pt x="13715" y="726947"/>
                </a:lnTo>
                <a:lnTo>
                  <a:pt x="13715" y="25907"/>
                </a:lnTo>
                <a:lnTo>
                  <a:pt x="25907" y="13715"/>
                </a:lnTo>
                <a:lnTo>
                  <a:pt x="25907" y="25907"/>
                </a:lnTo>
                <a:lnTo>
                  <a:pt x="2072639" y="25907"/>
                </a:lnTo>
                <a:lnTo>
                  <a:pt x="2072639" y="13715"/>
                </a:lnTo>
                <a:lnTo>
                  <a:pt x="2084831" y="25907"/>
                </a:lnTo>
                <a:lnTo>
                  <a:pt x="2084831" y="726947"/>
                </a:lnTo>
                <a:lnTo>
                  <a:pt x="2097023" y="726947"/>
                </a:lnTo>
                <a:close/>
              </a:path>
              <a:path w="2097404" h="727075">
                <a:moveTo>
                  <a:pt x="25907" y="25907"/>
                </a:moveTo>
                <a:lnTo>
                  <a:pt x="25907" y="13715"/>
                </a:lnTo>
                <a:lnTo>
                  <a:pt x="13715" y="25907"/>
                </a:lnTo>
                <a:lnTo>
                  <a:pt x="25907" y="25907"/>
                </a:lnTo>
                <a:close/>
              </a:path>
              <a:path w="2097404" h="727075">
                <a:moveTo>
                  <a:pt x="25907" y="726947"/>
                </a:moveTo>
                <a:lnTo>
                  <a:pt x="25907" y="25907"/>
                </a:lnTo>
                <a:lnTo>
                  <a:pt x="13715" y="25907"/>
                </a:lnTo>
                <a:lnTo>
                  <a:pt x="13715" y="726947"/>
                </a:lnTo>
                <a:lnTo>
                  <a:pt x="25907" y="726947"/>
                </a:lnTo>
                <a:close/>
              </a:path>
              <a:path w="2097404" h="727075">
                <a:moveTo>
                  <a:pt x="2084831" y="25907"/>
                </a:moveTo>
                <a:lnTo>
                  <a:pt x="2072639" y="13715"/>
                </a:lnTo>
                <a:lnTo>
                  <a:pt x="2072639" y="25907"/>
                </a:lnTo>
                <a:lnTo>
                  <a:pt x="2084831" y="25907"/>
                </a:lnTo>
                <a:close/>
              </a:path>
              <a:path w="2097404" h="727075">
                <a:moveTo>
                  <a:pt x="2084831" y="726947"/>
                </a:moveTo>
                <a:lnTo>
                  <a:pt x="2084831" y="25907"/>
                </a:lnTo>
                <a:lnTo>
                  <a:pt x="2072639" y="25907"/>
                </a:lnTo>
                <a:lnTo>
                  <a:pt x="2072639" y="726947"/>
                </a:lnTo>
                <a:lnTo>
                  <a:pt x="2084831" y="726947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8083" y="3172967"/>
            <a:ext cx="0" cy="713740"/>
          </a:xfrm>
          <a:custGeom>
            <a:avLst/>
            <a:gdLst/>
            <a:ahLst/>
            <a:cxnLst/>
            <a:rect l="l" t="t" r="r" b="b"/>
            <a:pathLst>
              <a:path h="713739">
                <a:moveTo>
                  <a:pt x="0" y="0"/>
                </a:moveTo>
                <a:lnTo>
                  <a:pt x="0" y="713231"/>
                </a:lnTo>
              </a:path>
            </a:pathLst>
          </a:custGeom>
          <a:ln w="27431">
            <a:solidFill>
              <a:srgbClr val="0C0C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22066" y="3211066"/>
            <a:ext cx="279400" cy="3310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75" dirty="0">
                <a:solidFill>
                  <a:srgbClr val="101072"/>
                </a:solidFill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6466" y="3211066"/>
            <a:ext cx="760095" cy="3310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A, B,</a:t>
            </a:r>
            <a:r>
              <a:rPr sz="1800" spc="-9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A, B,</a:t>
            </a:r>
            <a:r>
              <a:rPr sz="1800" spc="-9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12700" marR="1651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A, B,</a:t>
            </a:r>
            <a:r>
              <a:rPr sz="1800" spc="-9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D  A,</a:t>
            </a:r>
            <a:r>
              <a:rPr sz="1800" spc="-114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2700" marR="17145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A, D,</a:t>
            </a:r>
            <a:r>
              <a:rPr sz="1800" spc="-10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E 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A,</a:t>
            </a:r>
            <a:r>
              <a:rPr sz="1800" spc="-11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B,</a:t>
            </a:r>
            <a:r>
              <a:rPr sz="1800" spc="-11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B,</a:t>
            </a:r>
            <a:r>
              <a:rPr sz="1800" spc="-114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C, D,</a:t>
            </a:r>
            <a:r>
              <a:rPr sz="1800" spc="-9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E 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C,</a:t>
            </a:r>
            <a:r>
              <a:rPr sz="1800" spc="-10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2700" marR="29591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C,</a:t>
            </a:r>
            <a:r>
              <a:rPr sz="1800" spc="-10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E 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87879" y="3886199"/>
            <a:ext cx="2097405" cy="2799715"/>
          </a:xfrm>
          <a:custGeom>
            <a:avLst/>
            <a:gdLst/>
            <a:ahLst/>
            <a:cxnLst/>
            <a:rect l="l" t="t" r="r" b="b"/>
            <a:pathLst>
              <a:path w="2097404" h="2799715">
                <a:moveTo>
                  <a:pt x="25907" y="2773680"/>
                </a:moveTo>
                <a:lnTo>
                  <a:pt x="25907" y="0"/>
                </a:lnTo>
                <a:lnTo>
                  <a:pt x="0" y="0"/>
                </a:lnTo>
                <a:lnTo>
                  <a:pt x="0" y="2793492"/>
                </a:lnTo>
                <a:lnTo>
                  <a:pt x="6095" y="2799588"/>
                </a:lnTo>
                <a:lnTo>
                  <a:pt x="13715" y="2799588"/>
                </a:lnTo>
                <a:lnTo>
                  <a:pt x="13715" y="2773680"/>
                </a:lnTo>
                <a:lnTo>
                  <a:pt x="25907" y="2773680"/>
                </a:lnTo>
                <a:close/>
              </a:path>
              <a:path w="2097404" h="2799715">
                <a:moveTo>
                  <a:pt x="2084831" y="2773680"/>
                </a:moveTo>
                <a:lnTo>
                  <a:pt x="13715" y="2773680"/>
                </a:lnTo>
                <a:lnTo>
                  <a:pt x="25907" y="2787396"/>
                </a:lnTo>
                <a:lnTo>
                  <a:pt x="25907" y="2799588"/>
                </a:lnTo>
                <a:lnTo>
                  <a:pt x="2072639" y="2799588"/>
                </a:lnTo>
                <a:lnTo>
                  <a:pt x="2072639" y="2787396"/>
                </a:lnTo>
                <a:lnTo>
                  <a:pt x="2084831" y="2773680"/>
                </a:lnTo>
                <a:close/>
              </a:path>
              <a:path w="2097404" h="2799715">
                <a:moveTo>
                  <a:pt x="25907" y="2799588"/>
                </a:moveTo>
                <a:lnTo>
                  <a:pt x="25907" y="2787396"/>
                </a:lnTo>
                <a:lnTo>
                  <a:pt x="13715" y="2773680"/>
                </a:lnTo>
                <a:lnTo>
                  <a:pt x="13715" y="2799588"/>
                </a:lnTo>
                <a:lnTo>
                  <a:pt x="25907" y="2799588"/>
                </a:lnTo>
                <a:close/>
              </a:path>
              <a:path w="2097404" h="2799715">
                <a:moveTo>
                  <a:pt x="2097023" y="2793492"/>
                </a:moveTo>
                <a:lnTo>
                  <a:pt x="2097023" y="0"/>
                </a:lnTo>
                <a:lnTo>
                  <a:pt x="2072639" y="0"/>
                </a:lnTo>
                <a:lnTo>
                  <a:pt x="2072639" y="2773680"/>
                </a:lnTo>
                <a:lnTo>
                  <a:pt x="2084831" y="2773680"/>
                </a:lnTo>
                <a:lnTo>
                  <a:pt x="2084831" y="2799588"/>
                </a:lnTo>
                <a:lnTo>
                  <a:pt x="2092451" y="2799588"/>
                </a:lnTo>
                <a:lnTo>
                  <a:pt x="2097023" y="2793492"/>
                </a:lnTo>
                <a:close/>
              </a:path>
              <a:path w="2097404" h="2799715">
                <a:moveTo>
                  <a:pt x="2084831" y="2799588"/>
                </a:moveTo>
                <a:lnTo>
                  <a:pt x="2084831" y="2773680"/>
                </a:lnTo>
                <a:lnTo>
                  <a:pt x="2072639" y="2787396"/>
                </a:lnTo>
                <a:lnTo>
                  <a:pt x="2072639" y="2799588"/>
                </a:lnTo>
                <a:lnTo>
                  <a:pt x="2084831" y="2799588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8083" y="3886199"/>
            <a:ext cx="0" cy="2787650"/>
          </a:xfrm>
          <a:custGeom>
            <a:avLst/>
            <a:gdLst/>
            <a:ahLst/>
            <a:cxnLst/>
            <a:rect l="l" t="t" r="r" b="b"/>
            <a:pathLst>
              <a:path h="2787650">
                <a:moveTo>
                  <a:pt x="0" y="0"/>
                </a:moveTo>
                <a:lnTo>
                  <a:pt x="0" y="2787396"/>
                </a:lnTo>
              </a:path>
            </a:pathLst>
          </a:custGeom>
          <a:ln w="27431">
            <a:solidFill>
              <a:srgbClr val="0C0C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5617" y="2049779"/>
            <a:ext cx="4724400" cy="1141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00AEEF"/>
              </a:buClr>
              <a:buFont typeface="Arial"/>
              <a:buChar char="•"/>
              <a:tabLst>
                <a:tab pos="281305" algn="l"/>
              </a:tabLst>
            </a:pP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Находим поддержку элементов</a:t>
            </a:r>
            <a:endParaRPr sz="2400" dirty="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  <a:spcBef>
                <a:spcPts val="520"/>
              </a:spcBef>
              <a:tabLst>
                <a:tab pos="548640" algn="l"/>
              </a:tabLst>
            </a:pPr>
            <a:r>
              <a:rPr sz="2200" spc="-5" dirty="0">
                <a:solidFill>
                  <a:srgbClr val="101072"/>
                </a:solidFill>
                <a:latin typeface="Arial"/>
                <a:cs typeface="Arial"/>
              </a:rPr>
              <a:t>•	</a:t>
            </a:r>
            <a:r>
              <a:rPr sz="2200" b="1" spc="-5" dirty="0">
                <a:solidFill>
                  <a:srgbClr val="101072"/>
                </a:solidFill>
                <a:latin typeface="Arial"/>
                <a:cs typeface="Arial"/>
              </a:rPr>
              <a:t>A:6, B:6, C:6, D:6, E:3,</a:t>
            </a:r>
            <a:r>
              <a:rPr sz="2200" b="1" spc="-1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01072"/>
                </a:solidFill>
                <a:latin typeface="Arial"/>
                <a:cs typeface="Arial"/>
              </a:rPr>
              <a:t>F:1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73467" y="600449"/>
            <a:ext cx="2286000" cy="3286125"/>
          </a:xfrm>
          <a:custGeom>
            <a:avLst/>
            <a:gdLst/>
            <a:ahLst/>
            <a:cxnLst/>
            <a:rect l="l" t="t" r="r" b="b"/>
            <a:pathLst>
              <a:path w="2286000" h="3286125">
                <a:moveTo>
                  <a:pt x="0" y="0"/>
                </a:moveTo>
                <a:lnTo>
                  <a:pt x="0" y="3285749"/>
                </a:lnTo>
                <a:lnTo>
                  <a:pt x="2285999" y="3285749"/>
                </a:lnTo>
                <a:lnTo>
                  <a:pt x="2285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50681" y="640073"/>
            <a:ext cx="279400" cy="3310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75" dirty="0">
                <a:solidFill>
                  <a:srgbClr val="101072"/>
                </a:solidFill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5080" y="640073"/>
            <a:ext cx="760095" cy="3310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A, B,</a:t>
            </a:r>
            <a:r>
              <a:rPr sz="1800" spc="-9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A, B,</a:t>
            </a:r>
            <a:r>
              <a:rPr sz="1800" spc="-9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12700" marR="1651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A, B,</a:t>
            </a:r>
            <a:r>
              <a:rPr sz="1800" spc="-9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D  A,</a:t>
            </a:r>
            <a:r>
              <a:rPr sz="1800" spc="-114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2700" marR="17145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A, D,</a:t>
            </a:r>
            <a:r>
              <a:rPr sz="1800" spc="-10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E 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A,</a:t>
            </a:r>
            <a:r>
              <a:rPr sz="1800" spc="-11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B,</a:t>
            </a:r>
            <a:r>
              <a:rPr sz="1800" spc="-11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B,</a:t>
            </a:r>
            <a:r>
              <a:rPr sz="1800" spc="-114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C, D,</a:t>
            </a:r>
            <a:r>
              <a:rPr sz="1800" spc="-9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E 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C,</a:t>
            </a:r>
            <a:r>
              <a:rPr sz="1800" spc="-10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2700" marR="29591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C,</a:t>
            </a:r>
            <a:r>
              <a:rPr sz="1800" spc="-10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E 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59752" y="588257"/>
            <a:ext cx="2097405" cy="3298190"/>
          </a:xfrm>
          <a:custGeom>
            <a:avLst/>
            <a:gdLst/>
            <a:ahLst/>
            <a:cxnLst/>
            <a:rect l="l" t="t" r="r" b="b"/>
            <a:pathLst>
              <a:path w="2097404" h="3298190">
                <a:moveTo>
                  <a:pt x="2097023" y="3297941"/>
                </a:moveTo>
                <a:lnTo>
                  <a:pt x="2097023" y="6095"/>
                </a:lnTo>
                <a:lnTo>
                  <a:pt x="2092451" y="0"/>
                </a:lnTo>
                <a:lnTo>
                  <a:pt x="6095" y="0"/>
                </a:lnTo>
                <a:lnTo>
                  <a:pt x="0" y="6095"/>
                </a:lnTo>
                <a:lnTo>
                  <a:pt x="0" y="3297941"/>
                </a:lnTo>
                <a:lnTo>
                  <a:pt x="13715" y="3297941"/>
                </a:lnTo>
                <a:lnTo>
                  <a:pt x="13715" y="25907"/>
                </a:lnTo>
                <a:lnTo>
                  <a:pt x="25907" y="12191"/>
                </a:lnTo>
                <a:lnTo>
                  <a:pt x="25907" y="25907"/>
                </a:lnTo>
                <a:lnTo>
                  <a:pt x="2072639" y="25907"/>
                </a:lnTo>
                <a:lnTo>
                  <a:pt x="2072639" y="12191"/>
                </a:lnTo>
                <a:lnTo>
                  <a:pt x="2084831" y="25907"/>
                </a:lnTo>
                <a:lnTo>
                  <a:pt x="2084831" y="3297941"/>
                </a:lnTo>
                <a:lnTo>
                  <a:pt x="2097023" y="3297941"/>
                </a:lnTo>
                <a:close/>
              </a:path>
              <a:path w="2097404" h="3298190">
                <a:moveTo>
                  <a:pt x="25907" y="25907"/>
                </a:moveTo>
                <a:lnTo>
                  <a:pt x="25907" y="12191"/>
                </a:lnTo>
                <a:lnTo>
                  <a:pt x="13715" y="25907"/>
                </a:lnTo>
                <a:lnTo>
                  <a:pt x="25907" y="25907"/>
                </a:lnTo>
                <a:close/>
              </a:path>
              <a:path w="2097404" h="3298190">
                <a:moveTo>
                  <a:pt x="25907" y="3297941"/>
                </a:moveTo>
                <a:lnTo>
                  <a:pt x="25907" y="25907"/>
                </a:lnTo>
                <a:lnTo>
                  <a:pt x="13715" y="25907"/>
                </a:lnTo>
                <a:lnTo>
                  <a:pt x="13715" y="3297941"/>
                </a:lnTo>
                <a:lnTo>
                  <a:pt x="25907" y="3297941"/>
                </a:lnTo>
                <a:close/>
              </a:path>
              <a:path w="2097404" h="3298190">
                <a:moveTo>
                  <a:pt x="2084831" y="25907"/>
                </a:moveTo>
                <a:lnTo>
                  <a:pt x="2072639" y="12191"/>
                </a:lnTo>
                <a:lnTo>
                  <a:pt x="2072639" y="25907"/>
                </a:lnTo>
                <a:lnTo>
                  <a:pt x="2084831" y="25907"/>
                </a:lnTo>
                <a:close/>
              </a:path>
              <a:path w="2097404" h="3298190">
                <a:moveTo>
                  <a:pt x="2084831" y="3297941"/>
                </a:moveTo>
                <a:lnTo>
                  <a:pt x="2084831" y="25907"/>
                </a:lnTo>
                <a:lnTo>
                  <a:pt x="2072639" y="25907"/>
                </a:lnTo>
                <a:lnTo>
                  <a:pt x="2072639" y="3297941"/>
                </a:lnTo>
                <a:lnTo>
                  <a:pt x="2084831" y="3297941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6272" y="600449"/>
            <a:ext cx="30480" cy="3286125"/>
          </a:xfrm>
          <a:custGeom>
            <a:avLst/>
            <a:gdLst/>
            <a:ahLst/>
            <a:cxnLst/>
            <a:rect l="l" t="t" r="r" b="b"/>
            <a:pathLst>
              <a:path w="30479" h="3286125">
                <a:moveTo>
                  <a:pt x="30447" y="0"/>
                </a:moveTo>
                <a:lnTo>
                  <a:pt x="1491" y="0"/>
                </a:lnTo>
                <a:lnTo>
                  <a:pt x="0" y="3285749"/>
                </a:lnTo>
                <a:lnTo>
                  <a:pt x="28955" y="3285749"/>
                </a:lnTo>
                <a:lnTo>
                  <a:pt x="30447" y="0"/>
                </a:lnTo>
                <a:close/>
              </a:path>
            </a:pathLst>
          </a:custGeom>
          <a:solidFill>
            <a:srgbClr val="0C0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9" y="0"/>
                </a:moveTo>
                <a:lnTo>
                  <a:pt x="0" y="0"/>
                </a:lnTo>
                <a:lnTo>
                  <a:pt x="0" y="3428994"/>
                </a:lnTo>
                <a:lnTo>
                  <a:pt x="9143999" y="3428994"/>
                </a:lnTo>
                <a:lnTo>
                  <a:pt x="9143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73467" y="3886199"/>
            <a:ext cx="2286000" cy="131445"/>
          </a:xfrm>
          <a:custGeom>
            <a:avLst/>
            <a:gdLst/>
            <a:ahLst/>
            <a:cxnLst/>
            <a:rect l="l" t="t" r="r" b="b"/>
            <a:pathLst>
              <a:path w="2286000" h="131445">
                <a:moveTo>
                  <a:pt x="2285999" y="0"/>
                </a:moveTo>
                <a:lnTo>
                  <a:pt x="0" y="0"/>
                </a:lnTo>
                <a:lnTo>
                  <a:pt x="0" y="131058"/>
                </a:lnTo>
                <a:lnTo>
                  <a:pt x="2285999" y="131058"/>
                </a:lnTo>
                <a:lnTo>
                  <a:pt x="2285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59752" y="3886199"/>
            <a:ext cx="2097405" cy="85725"/>
          </a:xfrm>
          <a:custGeom>
            <a:avLst/>
            <a:gdLst/>
            <a:ahLst/>
            <a:cxnLst/>
            <a:rect l="l" t="t" r="r" b="b"/>
            <a:pathLst>
              <a:path w="2097404" h="85725">
                <a:moveTo>
                  <a:pt x="25907" y="59436"/>
                </a:moveTo>
                <a:lnTo>
                  <a:pt x="25907" y="0"/>
                </a:lnTo>
                <a:lnTo>
                  <a:pt x="0" y="0"/>
                </a:lnTo>
                <a:lnTo>
                  <a:pt x="0" y="79248"/>
                </a:lnTo>
                <a:lnTo>
                  <a:pt x="6095" y="85344"/>
                </a:lnTo>
                <a:lnTo>
                  <a:pt x="13715" y="85344"/>
                </a:lnTo>
                <a:lnTo>
                  <a:pt x="13715" y="59436"/>
                </a:lnTo>
                <a:lnTo>
                  <a:pt x="25907" y="59436"/>
                </a:lnTo>
                <a:close/>
              </a:path>
              <a:path w="2097404" h="85725">
                <a:moveTo>
                  <a:pt x="2084831" y="59436"/>
                </a:moveTo>
                <a:lnTo>
                  <a:pt x="13715" y="59436"/>
                </a:lnTo>
                <a:lnTo>
                  <a:pt x="25907" y="71628"/>
                </a:lnTo>
                <a:lnTo>
                  <a:pt x="25907" y="85344"/>
                </a:lnTo>
                <a:lnTo>
                  <a:pt x="2072639" y="85344"/>
                </a:lnTo>
                <a:lnTo>
                  <a:pt x="2072639" y="71628"/>
                </a:lnTo>
                <a:lnTo>
                  <a:pt x="2084831" y="59436"/>
                </a:lnTo>
                <a:close/>
              </a:path>
              <a:path w="2097404" h="85725">
                <a:moveTo>
                  <a:pt x="25907" y="85344"/>
                </a:moveTo>
                <a:lnTo>
                  <a:pt x="25907" y="71628"/>
                </a:lnTo>
                <a:lnTo>
                  <a:pt x="13715" y="59436"/>
                </a:lnTo>
                <a:lnTo>
                  <a:pt x="13715" y="85344"/>
                </a:lnTo>
                <a:lnTo>
                  <a:pt x="25907" y="85344"/>
                </a:lnTo>
                <a:close/>
              </a:path>
              <a:path w="2097404" h="85725">
                <a:moveTo>
                  <a:pt x="2097023" y="79248"/>
                </a:moveTo>
                <a:lnTo>
                  <a:pt x="2097023" y="0"/>
                </a:lnTo>
                <a:lnTo>
                  <a:pt x="2072639" y="0"/>
                </a:lnTo>
                <a:lnTo>
                  <a:pt x="2072639" y="59436"/>
                </a:lnTo>
                <a:lnTo>
                  <a:pt x="2084831" y="59436"/>
                </a:lnTo>
                <a:lnTo>
                  <a:pt x="2084831" y="85344"/>
                </a:lnTo>
                <a:lnTo>
                  <a:pt x="2092451" y="85344"/>
                </a:lnTo>
                <a:lnTo>
                  <a:pt x="2097023" y="79248"/>
                </a:lnTo>
                <a:close/>
              </a:path>
              <a:path w="2097404" h="85725">
                <a:moveTo>
                  <a:pt x="2084831" y="85344"/>
                </a:moveTo>
                <a:lnTo>
                  <a:pt x="2084831" y="59436"/>
                </a:lnTo>
                <a:lnTo>
                  <a:pt x="2072639" y="71628"/>
                </a:lnTo>
                <a:lnTo>
                  <a:pt x="2072639" y="85344"/>
                </a:lnTo>
                <a:lnTo>
                  <a:pt x="2084831" y="85344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30733" y="3886199"/>
            <a:ext cx="0" cy="71755"/>
          </a:xfrm>
          <a:custGeom>
            <a:avLst/>
            <a:gdLst/>
            <a:ahLst/>
            <a:cxnLst/>
            <a:rect l="l" t="t" r="r" b="b"/>
            <a:pathLst>
              <a:path h="71754">
                <a:moveTo>
                  <a:pt x="0" y="0"/>
                </a:moveTo>
                <a:lnTo>
                  <a:pt x="0" y="71628"/>
                </a:lnTo>
              </a:path>
            </a:pathLst>
          </a:custGeom>
          <a:ln w="28988">
            <a:solidFill>
              <a:srgbClr val="0C0C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/>
          <p:cNvSpPr txBox="1"/>
          <p:nvPr/>
        </p:nvSpPr>
        <p:spPr>
          <a:xfrm>
            <a:off x="1055617" y="878331"/>
            <a:ext cx="29022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3200" b="1" spc="-5" dirty="0" smtClean="0">
                <a:solidFill>
                  <a:srgbClr val="FFFFFF"/>
                </a:solidFill>
                <a:latin typeface="Arial"/>
                <a:cs typeface="Arial"/>
              </a:rPr>
              <a:t>Упражнение</a:t>
            </a:r>
            <a:r>
              <a:rPr sz="3200" b="1" spc="-1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5617" y="878331"/>
            <a:ext cx="29022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3200" b="1" spc="-5" dirty="0" smtClean="0">
                <a:solidFill>
                  <a:srgbClr val="FFFFFF"/>
                </a:solidFill>
                <a:latin typeface="Arial"/>
                <a:cs typeface="Arial"/>
              </a:rPr>
              <a:t>Упражнение</a:t>
            </a:r>
            <a:r>
              <a:rPr sz="3200" b="1" spc="-1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617" y="2049779"/>
            <a:ext cx="4724400" cy="1141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00AEEF"/>
              </a:buClr>
              <a:buFont typeface="Arial"/>
              <a:buChar char="•"/>
              <a:tabLst>
                <a:tab pos="281305" algn="l"/>
              </a:tabLst>
            </a:pP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Находим поддержку элементов</a:t>
            </a:r>
            <a:endParaRPr sz="2400" dirty="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  <a:spcBef>
                <a:spcPts val="520"/>
              </a:spcBef>
              <a:tabLst>
                <a:tab pos="548640" algn="l"/>
              </a:tabLst>
            </a:pPr>
            <a:r>
              <a:rPr sz="2200" spc="-5" dirty="0">
                <a:solidFill>
                  <a:srgbClr val="101072"/>
                </a:solidFill>
                <a:latin typeface="Arial"/>
                <a:cs typeface="Arial"/>
              </a:rPr>
              <a:t>•	</a:t>
            </a:r>
            <a:r>
              <a:rPr sz="2200" b="1" spc="-5" dirty="0">
                <a:solidFill>
                  <a:srgbClr val="101072"/>
                </a:solidFill>
                <a:latin typeface="Arial"/>
                <a:cs typeface="Arial"/>
              </a:rPr>
              <a:t>A:6, B:6, C:6, D:6, E:3,</a:t>
            </a:r>
            <a:r>
              <a:rPr sz="2200" b="1" spc="-1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01072"/>
                </a:solidFill>
                <a:latin typeface="Arial"/>
                <a:cs typeface="Arial"/>
              </a:rPr>
              <a:t>F:1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73467" y="600449"/>
            <a:ext cx="2286000" cy="3286125"/>
          </a:xfrm>
          <a:custGeom>
            <a:avLst/>
            <a:gdLst/>
            <a:ahLst/>
            <a:cxnLst/>
            <a:rect l="l" t="t" r="r" b="b"/>
            <a:pathLst>
              <a:path w="2286000" h="3286125">
                <a:moveTo>
                  <a:pt x="0" y="0"/>
                </a:moveTo>
                <a:lnTo>
                  <a:pt x="0" y="3285749"/>
                </a:lnTo>
                <a:lnTo>
                  <a:pt x="2285999" y="3285749"/>
                </a:lnTo>
                <a:lnTo>
                  <a:pt x="2285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50681" y="640073"/>
            <a:ext cx="279400" cy="3310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75" dirty="0">
                <a:solidFill>
                  <a:srgbClr val="101072"/>
                </a:solidFill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65080" y="640073"/>
            <a:ext cx="760095" cy="3310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A, B,</a:t>
            </a:r>
            <a:r>
              <a:rPr sz="1800" spc="-9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A, B,</a:t>
            </a:r>
            <a:r>
              <a:rPr sz="1800" spc="-9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12700" marR="1651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A, B,</a:t>
            </a:r>
            <a:r>
              <a:rPr sz="1800" spc="-9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D  A,</a:t>
            </a:r>
            <a:r>
              <a:rPr sz="1800" spc="-114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2700" marR="17145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A, D,</a:t>
            </a:r>
            <a:r>
              <a:rPr sz="1800" spc="-10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E 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A,</a:t>
            </a:r>
            <a:r>
              <a:rPr sz="1800" spc="-11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B,</a:t>
            </a:r>
            <a:r>
              <a:rPr sz="1800" spc="-11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B,</a:t>
            </a:r>
            <a:r>
              <a:rPr sz="1800" spc="-114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C, D,</a:t>
            </a:r>
            <a:r>
              <a:rPr sz="1800" spc="-95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E 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C,</a:t>
            </a:r>
            <a:r>
              <a:rPr sz="1800" spc="-10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12700" marR="29591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C,</a:t>
            </a:r>
            <a:r>
              <a:rPr sz="1800" spc="-10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E  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59752" y="588257"/>
            <a:ext cx="2097405" cy="3298190"/>
          </a:xfrm>
          <a:custGeom>
            <a:avLst/>
            <a:gdLst/>
            <a:ahLst/>
            <a:cxnLst/>
            <a:rect l="l" t="t" r="r" b="b"/>
            <a:pathLst>
              <a:path w="2097404" h="3298190">
                <a:moveTo>
                  <a:pt x="2097023" y="3297941"/>
                </a:moveTo>
                <a:lnTo>
                  <a:pt x="2097023" y="6095"/>
                </a:lnTo>
                <a:lnTo>
                  <a:pt x="2092451" y="0"/>
                </a:lnTo>
                <a:lnTo>
                  <a:pt x="6095" y="0"/>
                </a:lnTo>
                <a:lnTo>
                  <a:pt x="0" y="6095"/>
                </a:lnTo>
                <a:lnTo>
                  <a:pt x="0" y="3297941"/>
                </a:lnTo>
                <a:lnTo>
                  <a:pt x="13715" y="3297941"/>
                </a:lnTo>
                <a:lnTo>
                  <a:pt x="13715" y="25907"/>
                </a:lnTo>
                <a:lnTo>
                  <a:pt x="25907" y="12191"/>
                </a:lnTo>
                <a:lnTo>
                  <a:pt x="25907" y="25907"/>
                </a:lnTo>
                <a:lnTo>
                  <a:pt x="2072639" y="25907"/>
                </a:lnTo>
                <a:lnTo>
                  <a:pt x="2072639" y="12191"/>
                </a:lnTo>
                <a:lnTo>
                  <a:pt x="2084831" y="25907"/>
                </a:lnTo>
                <a:lnTo>
                  <a:pt x="2084831" y="3297941"/>
                </a:lnTo>
                <a:lnTo>
                  <a:pt x="2097023" y="3297941"/>
                </a:lnTo>
                <a:close/>
              </a:path>
              <a:path w="2097404" h="3298190">
                <a:moveTo>
                  <a:pt x="25907" y="25907"/>
                </a:moveTo>
                <a:lnTo>
                  <a:pt x="25907" y="12191"/>
                </a:lnTo>
                <a:lnTo>
                  <a:pt x="13715" y="25907"/>
                </a:lnTo>
                <a:lnTo>
                  <a:pt x="25907" y="25907"/>
                </a:lnTo>
                <a:close/>
              </a:path>
              <a:path w="2097404" h="3298190">
                <a:moveTo>
                  <a:pt x="25907" y="3297941"/>
                </a:moveTo>
                <a:lnTo>
                  <a:pt x="25907" y="25907"/>
                </a:lnTo>
                <a:lnTo>
                  <a:pt x="13715" y="25907"/>
                </a:lnTo>
                <a:lnTo>
                  <a:pt x="13715" y="3297941"/>
                </a:lnTo>
                <a:lnTo>
                  <a:pt x="25907" y="3297941"/>
                </a:lnTo>
                <a:close/>
              </a:path>
              <a:path w="2097404" h="3298190">
                <a:moveTo>
                  <a:pt x="2084831" y="25907"/>
                </a:moveTo>
                <a:lnTo>
                  <a:pt x="2072639" y="12191"/>
                </a:lnTo>
                <a:lnTo>
                  <a:pt x="2072639" y="25907"/>
                </a:lnTo>
                <a:lnTo>
                  <a:pt x="2084831" y="25907"/>
                </a:lnTo>
                <a:close/>
              </a:path>
              <a:path w="2097404" h="3298190">
                <a:moveTo>
                  <a:pt x="2084831" y="3297941"/>
                </a:moveTo>
                <a:lnTo>
                  <a:pt x="2084831" y="25907"/>
                </a:lnTo>
                <a:lnTo>
                  <a:pt x="2072639" y="25907"/>
                </a:lnTo>
                <a:lnTo>
                  <a:pt x="2072639" y="3297941"/>
                </a:lnTo>
                <a:lnTo>
                  <a:pt x="2084831" y="3297941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16272" y="600449"/>
            <a:ext cx="30480" cy="3286125"/>
          </a:xfrm>
          <a:custGeom>
            <a:avLst/>
            <a:gdLst/>
            <a:ahLst/>
            <a:cxnLst/>
            <a:rect l="l" t="t" r="r" b="b"/>
            <a:pathLst>
              <a:path w="30479" h="3286125">
                <a:moveTo>
                  <a:pt x="30447" y="0"/>
                </a:moveTo>
                <a:lnTo>
                  <a:pt x="1491" y="0"/>
                </a:lnTo>
                <a:lnTo>
                  <a:pt x="0" y="3285749"/>
                </a:lnTo>
                <a:lnTo>
                  <a:pt x="28955" y="3285749"/>
                </a:lnTo>
                <a:lnTo>
                  <a:pt x="30447" y="0"/>
                </a:lnTo>
                <a:close/>
              </a:path>
            </a:pathLst>
          </a:custGeom>
          <a:solidFill>
            <a:srgbClr val="0C0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7827" y="2971800"/>
            <a:ext cx="1143000" cy="40005"/>
          </a:xfrm>
          <a:custGeom>
            <a:avLst/>
            <a:gdLst/>
            <a:ahLst/>
            <a:cxnLst/>
            <a:rect l="l" t="t" r="r" b="b"/>
            <a:pathLst>
              <a:path w="1143000" h="40005">
                <a:moveTo>
                  <a:pt x="1142999" y="39623"/>
                </a:moveTo>
                <a:lnTo>
                  <a:pt x="1142999" y="1523"/>
                </a:lnTo>
                <a:lnTo>
                  <a:pt x="0" y="0"/>
                </a:lnTo>
                <a:lnTo>
                  <a:pt x="0" y="38099"/>
                </a:lnTo>
                <a:lnTo>
                  <a:pt x="1142999" y="39623"/>
                </a:lnTo>
                <a:close/>
              </a:path>
            </a:pathLst>
          </a:custGeom>
          <a:solidFill>
            <a:srgbClr val="D60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9" y="0"/>
                </a:moveTo>
                <a:lnTo>
                  <a:pt x="0" y="0"/>
                </a:lnTo>
                <a:lnTo>
                  <a:pt x="0" y="3428994"/>
                </a:lnTo>
                <a:lnTo>
                  <a:pt x="9143999" y="3428994"/>
                </a:lnTo>
                <a:lnTo>
                  <a:pt x="9143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55617" y="3329938"/>
            <a:ext cx="525081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marR="5080" indent="-267970">
              <a:lnSpc>
                <a:spcPct val="100000"/>
              </a:lnSpc>
              <a:buClr>
                <a:srgbClr val="00AEEF"/>
              </a:buClr>
              <a:buFont typeface="Arial"/>
              <a:buChar char="•"/>
              <a:tabLst>
                <a:tab pos="281305" algn="l"/>
              </a:tabLst>
            </a:pP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Строим </a:t>
            </a:r>
            <a:r>
              <a:rPr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FP</a:t>
            </a: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-дерево только для частых элементов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73467" y="3886199"/>
            <a:ext cx="2286000" cy="131445"/>
          </a:xfrm>
          <a:custGeom>
            <a:avLst/>
            <a:gdLst/>
            <a:ahLst/>
            <a:cxnLst/>
            <a:rect l="l" t="t" r="r" b="b"/>
            <a:pathLst>
              <a:path w="2286000" h="131445">
                <a:moveTo>
                  <a:pt x="2285999" y="0"/>
                </a:moveTo>
                <a:lnTo>
                  <a:pt x="0" y="0"/>
                </a:lnTo>
                <a:lnTo>
                  <a:pt x="0" y="131058"/>
                </a:lnTo>
                <a:lnTo>
                  <a:pt x="2285999" y="131058"/>
                </a:lnTo>
                <a:lnTo>
                  <a:pt x="2285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59752" y="3886199"/>
            <a:ext cx="2097405" cy="85725"/>
          </a:xfrm>
          <a:custGeom>
            <a:avLst/>
            <a:gdLst/>
            <a:ahLst/>
            <a:cxnLst/>
            <a:rect l="l" t="t" r="r" b="b"/>
            <a:pathLst>
              <a:path w="2097404" h="85725">
                <a:moveTo>
                  <a:pt x="25907" y="59436"/>
                </a:moveTo>
                <a:lnTo>
                  <a:pt x="25907" y="0"/>
                </a:lnTo>
                <a:lnTo>
                  <a:pt x="0" y="0"/>
                </a:lnTo>
                <a:lnTo>
                  <a:pt x="0" y="79248"/>
                </a:lnTo>
                <a:lnTo>
                  <a:pt x="6095" y="85344"/>
                </a:lnTo>
                <a:lnTo>
                  <a:pt x="13715" y="85344"/>
                </a:lnTo>
                <a:lnTo>
                  <a:pt x="13715" y="59436"/>
                </a:lnTo>
                <a:lnTo>
                  <a:pt x="25907" y="59436"/>
                </a:lnTo>
                <a:close/>
              </a:path>
              <a:path w="2097404" h="85725">
                <a:moveTo>
                  <a:pt x="2084831" y="59436"/>
                </a:moveTo>
                <a:lnTo>
                  <a:pt x="13715" y="59436"/>
                </a:lnTo>
                <a:lnTo>
                  <a:pt x="25907" y="71628"/>
                </a:lnTo>
                <a:lnTo>
                  <a:pt x="25907" y="85344"/>
                </a:lnTo>
                <a:lnTo>
                  <a:pt x="2072639" y="85344"/>
                </a:lnTo>
                <a:lnTo>
                  <a:pt x="2072639" y="71628"/>
                </a:lnTo>
                <a:lnTo>
                  <a:pt x="2084831" y="59436"/>
                </a:lnTo>
                <a:close/>
              </a:path>
              <a:path w="2097404" h="85725">
                <a:moveTo>
                  <a:pt x="25907" y="85344"/>
                </a:moveTo>
                <a:lnTo>
                  <a:pt x="25907" y="71628"/>
                </a:lnTo>
                <a:lnTo>
                  <a:pt x="13715" y="59436"/>
                </a:lnTo>
                <a:lnTo>
                  <a:pt x="13715" y="85344"/>
                </a:lnTo>
                <a:lnTo>
                  <a:pt x="25907" y="85344"/>
                </a:lnTo>
                <a:close/>
              </a:path>
              <a:path w="2097404" h="85725">
                <a:moveTo>
                  <a:pt x="2097023" y="79248"/>
                </a:moveTo>
                <a:lnTo>
                  <a:pt x="2097023" y="0"/>
                </a:lnTo>
                <a:lnTo>
                  <a:pt x="2072639" y="0"/>
                </a:lnTo>
                <a:lnTo>
                  <a:pt x="2072639" y="59436"/>
                </a:lnTo>
                <a:lnTo>
                  <a:pt x="2084831" y="59436"/>
                </a:lnTo>
                <a:lnTo>
                  <a:pt x="2084831" y="85344"/>
                </a:lnTo>
                <a:lnTo>
                  <a:pt x="2092451" y="85344"/>
                </a:lnTo>
                <a:lnTo>
                  <a:pt x="2097023" y="79248"/>
                </a:lnTo>
                <a:close/>
              </a:path>
              <a:path w="2097404" h="85725">
                <a:moveTo>
                  <a:pt x="2084831" y="85344"/>
                </a:moveTo>
                <a:lnTo>
                  <a:pt x="2084831" y="59436"/>
                </a:lnTo>
                <a:lnTo>
                  <a:pt x="2072639" y="71628"/>
                </a:lnTo>
                <a:lnTo>
                  <a:pt x="2072639" y="85344"/>
                </a:lnTo>
                <a:lnTo>
                  <a:pt x="2084831" y="85344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30733" y="3886199"/>
            <a:ext cx="0" cy="71755"/>
          </a:xfrm>
          <a:custGeom>
            <a:avLst/>
            <a:gdLst/>
            <a:ahLst/>
            <a:cxnLst/>
            <a:rect l="l" t="t" r="r" b="b"/>
            <a:pathLst>
              <a:path h="71754">
                <a:moveTo>
                  <a:pt x="0" y="0"/>
                </a:moveTo>
                <a:lnTo>
                  <a:pt x="0" y="71628"/>
                </a:lnTo>
              </a:path>
            </a:pathLst>
          </a:custGeom>
          <a:ln w="28988">
            <a:solidFill>
              <a:srgbClr val="0C0C7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59507" y="4230623"/>
            <a:ext cx="3096767" cy="1299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21682" y="4853937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93566" y="4853937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22066" y="5341617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05986" y="5341617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51350" y="4140706"/>
            <a:ext cx="225298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935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{}:12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  <a:tabLst>
                <a:tab pos="1083945" algn="l"/>
                <a:tab pos="1884045" algn="l"/>
              </a:tabLst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6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	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	</a:t>
            </a: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34914" y="4913373"/>
            <a:ext cx="11690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00100" algn="l"/>
              </a:tabLst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	</a:t>
            </a: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dirty="0" smtClean="0"/>
              <a:t>Упражнение </a:t>
            </a:r>
            <a:r>
              <a:rPr dirty="0" smtClean="0"/>
              <a:t>1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15993" y="2092450"/>
            <a:ext cx="636460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00AEEF"/>
              </a:buClr>
              <a:buFont typeface="Arial"/>
              <a:buChar char="•"/>
              <a:tabLst>
                <a:tab pos="281305" algn="l"/>
              </a:tabLst>
            </a:pP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Постройте </a:t>
            </a:r>
            <a:r>
              <a:rPr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FP</a:t>
            </a: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-дерево для следующего набора данных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0" y="3352800"/>
            <a:ext cx="2491739" cy="1921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 smtClean="0"/>
              <a:t>Упражнение</a:t>
            </a:r>
            <a:r>
              <a:rPr spc="-114" dirty="0" smtClean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731513" y="2016251"/>
            <a:ext cx="3096774" cy="1299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8455" y="1926335"/>
            <a:ext cx="495934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{}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1839" y="2211323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3694" y="2639566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3210" y="2211323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5402" y="2699002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4055" y="2639566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2549" y="3127246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7999" y="3127246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3310" y="2211323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3310" y="2699002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35369" y="1940050"/>
            <a:ext cx="381635" cy="111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A:6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B:6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 smtClean="0"/>
              <a:t>Упражнение</a:t>
            </a:r>
            <a:r>
              <a:rPr spc="-114" dirty="0" smtClean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731513" y="2016251"/>
            <a:ext cx="3096774" cy="1869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8455" y="1926335"/>
            <a:ext cx="495934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{}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1839" y="2211323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3694" y="2639566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3210" y="2211323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5402" y="2699002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4055" y="2639566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2549" y="3127246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7999" y="3127246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3310" y="2211323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3310" y="2699002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35369" y="1940050"/>
            <a:ext cx="381635" cy="111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A:6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B:6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55126" y="2958083"/>
            <a:ext cx="760730" cy="928369"/>
          </a:xfrm>
          <a:custGeom>
            <a:avLst/>
            <a:gdLst/>
            <a:ahLst/>
            <a:cxnLst/>
            <a:rect l="l" t="t" r="r" b="b"/>
            <a:pathLst>
              <a:path w="760729" h="928370">
                <a:moveTo>
                  <a:pt x="745217" y="18795"/>
                </a:moveTo>
                <a:lnTo>
                  <a:pt x="734611" y="22920"/>
                </a:lnTo>
                <a:lnTo>
                  <a:pt x="0" y="928115"/>
                </a:lnTo>
                <a:lnTo>
                  <a:pt x="15328" y="928115"/>
                </a:lnTo>
                <a:lnTo>
                  <a:pt x="743267" y="31140"/>
                </a:lnTo>
                <a:lnTo>
                  <a:pt x="745217" y="18795"/>
                </a:lnTo>
                <a:close/>
              </a:path>
              <a:path w="760729" h="928370">
                <a:moveTo>
                  <a:pt x="760457" y="0"/>
                </a:moveTo>
                <a:lnTo>
                  <a:pt x="667493" y="35051"/>
                </a:lnTo>
                <a:lnTo>
                  <a:pt x="664445" y="36575"/>
                </a:lnTo>
                <a:lnTo>
                  <a:pt x="662921" y="39623"/>
                </a:lnTo>
                <a:lnTo>
                  <a:pt x="664445" y="42671"/>
                </a:lnTo>
                <a:lnTo>
                  <a:pt x="665969" y="47243"/>
                </a:lnTo>
                <a:lnTo>
                  <a:pt x="669017" y="48767"/>
                </a:lnTo>
                <a:lnTo>
                  <a:pt x="672065" y="47243"/>
                </a:lnTo>
                <a:lnTo>
                  <a:pt x="734611" y="22920"/>
                </a:lnTo>
                <a:lnTo>
                  <a:pt x="748265" y="6095"/>
                </a:lnTo>
                <a:lnTo>
                  <a:pt x="757409" y="13715"/>
                </a:lnTo>
                <a:lnTo>
                  <a:pt x="757409" y="19507"/>
                </a:lnTo>
                <a:lnTo>
                  <a:pt x="760457" y="0"/>
                </a:lnTo>
                <a:close/>
              </a:path>
              <a:path w="760729" h="928370">
                <a:moveTo>
                  <a:pt x="757409" y="19507"/>
                </a:moveTo>
                <a:lnTo>
                  <a:pt x="757409" y="13715"/>
                </a:lnTo>
                <a:lnTo>
                  <a:pt x="743267" y="31140"/>
                </a:lnTo>
                <a:lnTo>
                  <a:pt x="733025" y="96011"/>
                </a:lnTo>
                <a:lnTo>
                  <a:pt x="733025" y="99059"/>
                </a:lnTo>
                <a:lnTo>
                  <a:pt x="734549" y="102107"/>
                </a:lnTo>
                <a:lnTo>
                  <a:pt x="737597" y="103631"/>
                </a:lnTo>
                <a:lnTo>
                  <a:pt x="742169" y="103631"/>
                </a:lnTo>
                <a:lnTo>
                  <a:pt x="745217" y="102107"/>
                </a:lnTo>
                <a:lnTo>
                  <a:pt x="745217" y="97535"/>
                </a:lnTo>
                <a:lnTo>
                  <a:pt x="757409" y="19507"/>
                </a:lnTo>
                <a:close/>
              </a:path>
              <a:path w="760729" h="928370">
                <a:moveTo>
                  <a:pt x="757409" y="13715"/>
                </a:moveTo>
                <a:lnTo>
                  <a:pt x="748265" y="6095"/>
                </a:lnTo>
                <a:lnTo>
                  <a:pt x="734611" y="22920"/>
                </a:lnTo>
                <a:lnTo>
                  <a:pt x="745217" y="18795"/>
                </a:lnTo>
                <a:lnTo>
                  <a:pt x="746741" y="9143"/>
                </a:lnTo>
                <a:lnTo>
                  <a:pt x="754361" y="15239"/>
                </a:lnTo>
                <a:lnTo>
                  <a:pt x="754361" y="17471"/>
                </a:lnTo>
                <a:lnTo>
                  <a:pt x="757409" y="13715"/>
                </a:lnTo>
                <a:close/>
              </a:path>
              <a:path w="760729" h="928370">
                <a:moveTo>
                  <a:pt x="754361" y="17471"/>
                </a:moveTo>
                <a:lnTo>
                  <a:pt x="754361" y="15239"/>
                </a:lnTo>
                <a:lnTo>
                  <a:pt x="745217" y="18795"/>
                </a:lnTo>
                <a:lnTo>
                  <a:pt x="743267" y="31140"/>
                </a:lnTo>
                <a:lnTo>
                  <a:pt x="754361" y="17471"/>
                </a:lnTo>
                <a:close/>
              </a:path>
              <a:path w="760729" h="928370">
                <a:moveTo>
                  <a:pt x="754361" y="15239"/>
                </a:moveTo>
                <a:lnTo>
                  <a:pt x="746741" y="9143"/>
                </a:lnTo>
                <a:lnTo>
                  <a:pt x="745217" y="18795"/>
                </a:lnTo>
                <a:lnTo>
                  <a:pt x="754361" y="15239"/>
                </a:lnTo>
                <a:close/>
              </a:path>
            </a:pathLst>
          </a:custGeom>
          <a:solidFill>
            <a:srgbClr val="00AC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94321" y="1926335"/>
            <a:ext cx="5340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88129" y="4445507"/>
            <a:ext cx="2525274" cy="810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165095" y="4354066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{}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06955" y="4640577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79850" y="4640577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0689" y="5068821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79950" y="4640577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43327" y="3886199"/>
            <a:ext cx="167640" cy="215265"/>
          </a:xfrm>
          <a:custGeom>
            <a:avLst/>
            <a:gdLst/>
            <a:ahLst/>
            <a:cxnLst/>
            <a:rect l="l" t="t" r="r" b="b"/>
            <a:pathLst>
              <a:path w="167639" h="215264">
                <a:moveTo>
                  <a:pt x="39623" y="85344"/>
                </a:moveTo>
                <a:lnTo>
                  <a:pt x="33527" y="79248"/>
                </a:lnTo>
                <a:lnTo>
                  <a:pt x="25907" y="79248"/>
                </a:lnTo>
                <a:lnTo>
                  <a:pt x="18287" y="77724"/>
                </a:lnTo>
                <a:lnTo>
                  <a:pt x="10667" y="83820"/>
                </a:lnTo>
                <a:lnTo>
                  <a:pt x="10667" y="91440"/>
                </a:lnTo>
                <a:lnTo>
                  <a:pt x="0" y="214884"/>
                </a:lnTo>
                <a:lnTo>
                  <a:pt x="4571" y="212783"/>
                </a:lnTo>
                <a:lnTo>
                  <a:pt x="4571" y="182880"/>
                </a:lnTo>
                <a:lnTo>
                  <a:pt x="34634" y="139537"/>
                </a:lnTo>
                <a:lnTo>
                  <a:pt x="38099" y="94488"/>
                </a:lnTo>
                <a:lnTo>
                  <a:pt x="39623" y="85344"/>
                </a:lnTo>
                <a:close/>
              </a:path>
              <a:path w="167639" h="215264">
                <a:moveTo>
                  <a:pt x="34634" y="139537"/>
                </a:moveTo>
                <a:lnTo>
                  <a:pt x="4571" y="182880"/>
                </a:lnTo>
                <a:lnTo>
                  <a:pt x="10667" y="187071"/>
                </a:lnTo>
                <a:lnTo>
                  <a:pt x="10667" y="178308"/>
                </a:lnTo>
                <a:lnTo>
                  <a:pt x="32417" y="168354"/>
                </a:lnTo>
                <a:lnTo>
                  <a:pt x="34634" y="139537"/>
                </a:lnTo>
                <a:close/>
              </a:path>
              <a:path w="167639" h="215264">
                <a:moveTo>
                  <a:pt x="123443" y="150876"/>
                </a:moveTo>
                <a:lnTo>
                  <a:pt x="118871" y="143256"/>
                </a:lnTo>
                <a:lnTo>
                  <a:pt x="115823" y="137160"/>
                </a:lnTo>
                <a:lnTo>
                  <a:pt x="108203" y="134112"/>
                </a:lnTo>
                <a:lnTo>
                  <a:pt x="100583" y="137160"/>
                </a:lnTo>
                <a:lnTo>
                  <a:pt x="59033" y="156175"/>
                </a:lnTo>
                <a:lnTo>
                  <a:pt x="28955" y="199644"/>
                </a:lnTo>
                <a:lnTo>
                  <a:pt x="4571" y="182880"/>
                </a:lnTo>
                <a:lnTo>
                  <a:pt x="4571" y="212783"/>
                </a:lnTo>
                <a:lnTo>
                  <a:pt x="112775" y="163068"/>
                </a:lnTo>
                <a:lnTo>
                  <a:pt x="120395" y="160020"/>
                </a:lnTo>
                <a:lnTo>
                  <a:pt x="123443" y="150876"/>
                </a:lnTo>
                <a:close/>
              </a:path>
              <a:path w="167639" h="215264">
                <a:moveTo>
                  <a:pt x="32417" y="168354"/>
                </a:moveTo>
                <a:lnTo>
                  <a:pt x="10667" y="178308"/>
                </a:lnTo>
                <a:lnTo>
                  <a:pt x="30479" y="193548"/>
                </a:lnTo>
                <a:lnTo>
                  <a:pt x="32417" y="168354"/>
                </a:lnTo>
                <a:close/>
              </a:path>
              <a:path w="167639" h="215264">
                <a:moveTo>
                  <a:pt x="59033" y="156175"/>
                </a:moveTo>
                <a:lnTo>
                  <a:pt x="32417" y="168354"/>
                </a:lnTo>
                <a:lnTo>
                  <a:pt x="30479" y="193548"/>
                </a:lnTo>
                <a:lnTo>
                  <a:pt x="10667" y="178308"/>
                </a:lnTo>
                <a:lnTo>
                  <a:pt x="10667" y="187071"/>
                </a:lnTo>
                <a:lnTo>
                  <a:pt x="28955" y="199644"/>
                </a:lnTo>
                <a:lnTo>
                  <a:pt x="59033" y="156175"/>
                </a:lnTo>
                <a:close/>
              </a:path>
              <a:path w="167639" h="215264">
                <a:moveTo>
                  <a:pt x="167093" y="0"/>
                </a:moveTo>
                <a:lnTo>
                  <a:pt x="131418" y="0"/>
                </a:lnTo>
                <a:lnTo>
                  <a:pt x="34634" y="139537"/>
                </a:lnTo>
                <a:lnTo>
                  <a:pt x="32417" y="168354"/>
                </a:lnTo>
                <a:lnTo>
                  <a:pt x="59033" y="156175"/>
                </a:lnTo>
                <a:lnTo>
                  <a:pt x="167093" y="0"/>
                </a:lnTo>
                <a:close/>
              </a:path>
            </a:pathLst>
          </a:custGeom>
          <a:solidFill>
            <a:srgbClr val="0F0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393182" y="4511037"/>
            <a:ext cx="381635" cy="842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A:3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B:2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15967" y="4914900"/>
            <a:ext cx="544195" cy="41275"/>
          </a:xfrm>
          <a:custGeom>
            <a:avLst/>
            <a:gdLst/>
            <a:ahLst/>
            <a:cxnLst/>
            <a:rect l="l" t="t" r="r" b="b"/>
            <a:pathLst>
              <a:path w="544195" h="41275">
                <a:moveTo>
                  <a:pt x="544067" y="38099"/>
                </a:moveTo>
                <a:lnTo>
                  <a:pt x="544067" y="0"/>
                </a:lnTo>
                <a:lnTo>
                  <a:pt x="0" y="3047"/>
                </a:lnTo>
                <a:lnTo>
                  <a:pt x="0" y="41147"/>
                </a:lnTo>
                <a:lnTo>
                  <a:pt x="544067" y="38099"/>
                </a:lnTo>
                <a:close/>
              </a:path>
            </a:pathLst>
          </a:custGeom>
          <a:solidFill>
            <a:srgbClr val="D600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15967" y="5196839"/>
            <a:ext cx="544195" cy="40005"/>
          </a:xfrm>
          <a:custGeom>
            <a:avLst/>
            <a:gdLst/>
            <a:ahLst/>
            <a:cxnLst/>
            <a:rect l="l" t="t" r="r" b="b"/>
            <a:pathLst>
              <a:path w="544195" h="40004">
                <a:moveTo>
                  <a:pt x="544067" y="38099"/>
                </a:moveTo>
                <a:lnTo>
                  <a:pt x="544067" y="0"/>
                </a:lnTo>
                <a:lnTo>
                  <a:pt x="0" y="1523"/>
                </a:lnTo>
                <a:lnTo>
                  <a:pt x="0" y="39623"/>
                </a:lnTo>
                <a:lnTo>
                  <a:pt x="544067" y="38099"/>
                </a:lnTo>
                <a:close/>
              </a:path>
            </a:pathLst>
          </a:custGeom>
          <a:solidFill>
            <a:srgbClr val="D600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82667" y="3886199"/>
            <a:ext cx="488315" cy="589915"/>
          </a:xfrm>
          <a:custGeom>
            <a:avLst/>
            <a:gdLst/>
            <a:ahLst/>
            <a:cxnLst/>
            <a:rect l="l" t="t" r="r" b="b"/>
            <a:pathLst>
              <a:path w="488314" h="589914">
                <a:moveTo>
                  <a:pt x="487786" y="0"/>
                </a:moveTo>
                <a:lnTo>
                  <a:pt x="472458" y="0"/>
                </a:lnTo>
                <a:lnTo>
                  <a:pt x="0" y="582168"/>
                </a:lnTo>
                <a:lnTo>
                  <a:pt x="9143" y="589788"/>
                </a:lnTo>
                <a:lnTo>
                  <a:pt x="487786" y="0"/>
                </a:lnTo>
                <a:close/>
              </a:path>
            </a:pathLst>
          </a:custGeom>
          <a:solidFill>
            <a:srgbClr val="00ACE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 smtClean="0"/>
              <a:t>Упражнение</a:t>
            </a:r>
            <a:r>
              <a:rPr spc="-114" dirty="0" smtClean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731513" y="2016251"/>
            <a:ext cx="3461078" cy="1869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8455" y="1926335"/>
            <a:ext cx="495934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{}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1839" y="2211323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3694" y="2639566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3210" y="2211323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5402" y="2699002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4055" y="2639566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2549" y="3127246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7999" y="3127246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3310" y="2211323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3310" y="2699002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35369" y="1940050"/>
            <a:ext cx="381635" cy="111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A:6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B:6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94321" y="1926335"/>
            <a:ext cx="5340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35228" y="3886199"/>
            <a:ext cx="1849519" cy="1513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49769" y="4497322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{}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91629" y="4783833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35369" y="5212077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65693" y="4497322"/>
            <a:ext cx="368935" cy="567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51903" y="4637532"/>
            <a:ext cx="546100" cy="40005"/>
          </a:xfrm>
          <a:custGeom>
            <a:avLst/>
            <a:gdLst/>
            <a:ahLst/>
            <a:cxnLst/>
            <a:rect l="l" t="t" r="r" b="b"/>
            <a:pathLst>
              <a:path w="546100" h="40004">
                <a:moveTo>
                  <a:pt x="545591" y="38099"/>
                </a:moveTo>
                <a:lnTo>
                  <a:pt x="545591" y="0"/>
                </a:lnTo>
                <a:lnTo>
                  <a:pt x="0" y="1523"/>
                </a:lnTo>
                <a:lnTo>
                  <a:pt x="0" y="39623"/>
                </a:lnTo>
                <a:lnTo>
                  <a:pt x="545591" y="38099"/>
                </a:lnTo>
                <a:close/>
              </a:path>
            </a:pathLst>
          </a:custGeom>
          <a:solidFill>
            <a:srgbClr val="D600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51903" y="4919471"/>
            <a:ext cx="546100" cy="40005"/>
          </a:xfrm>
          <a:custGeom>
            <a:avLst/>
            <a:gdLst/>
            <a:ahLst/>
            <a:cxnLst/>
            <a:rect l="l" t="t" r="r" b="b"/>
            <a:pathLst>
              <a:path w="546100" h="40004">
                <a:moveTo>
                  <a:pt x="545591" y="38099"/>
                </a:moveTo>
                <a:lnTo>
                  <a:pt x="545591" y="0"/>
                </a:lnTo>
                <a:lnTo>
                  <a:pt x="0" y="1523"/>
                </a:lnTo>
                <a:lnTo>
                  <a:pt x="0" y="39623"/>
                </a:lnTo>
                <a:lnTo>
                  <a:pt x="545591" y="38099"/>
                </a:lnTo>
                <a:close/>
              </a:path>
            </a:pathLst>
          </a:custGeom>
          <a:solidFill>
            <a:srgbClr val="D6004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 smtClean="0"/>
              <a:t>Упражнение</a:t>
            </a:r>
            <a:r>
              <a:rPr spc="-114" dirty="0" smtClean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731513" y="2016251"/>
            <a:ext cx="3096774" cy="1299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8455" y="1926335"/>
            <a:ext cx="495934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{}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1839" y="2211323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3694" y="2639566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3210" y="2211323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5402" y="2699002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4055" y="2639566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2549" y="3127246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7999" y="3127246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3310" y="2211323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3310" y="2699002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83407" y="3159251"/>
            <a:ext cx="2830195" cy="727075"/>
          </a:xfrm>
          <a:custGeom>
            <a:avLst/>
            <a:gdLst/>
            <a:ahLst/>
            <a:cxnLst/>
            <a:rect l="l" t="t" r="r" b="b"/>
            <a:pathLst>
              <a:path w="2830195" h="727075">
                <a:moveTo>
                  <a:pt x="2830049" y="726947"/>
                </a:moveTo>
                <a:lnTo>
                  <a:pt x="7619" y="0"/>
                </a:lnTo>
                <a:lnTo>
                  <a:pt x="0" y="27431"/>
                </a:lnTo>
                <a:lnTo>
                  <a:pt x="2716805" y="726947"/>
                </a:lnTo>
                <a:lnTo>
                  <a:pt x="2830049" y="726947"/>
                </a:lnTo>
                <a:close/>
              </a:path>
            </a:pathLst>
          </a:custGeom>
          <a:solidFill>
            <a:srgbClr val="0F0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35369" y="1940050"/>
            <a:ext cx="381635" cy="111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A:6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B:6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94321" y="1926335"/>
            <a:ext cx="534035" cy="567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3  AB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15455" y="2601467"/>
            <a:ext cx="1777364" cy="1285240"/>
          </a:xfrm>
          <a:custGeom>
            <a:avLst/>
            <a:gdLst/>
            <a:ahLst/>
            <a:cxnLst/>
            <a:rect l="l" t="t" r="r" b="b"/>
            <a:pathLst>
              <a:path w="1777365" h="1285239">
                <a:moveTo>
                  <a:pt x="105155" y="16763"/>
                </a:moveTo>
                <a:lnTo>
                  <a:pt x="105155" y="13715"/>
                </a:lnTo>
                <a:lnTo>
                  <a:pt x="102107" y="10667"/>
                </a:lnTo>
                <a:lnTo>
                  <a:pt x="99059" y="9143"/>
                </a:lnTo>
                <a:lnTo>
                  <a:pt x="0" y="0"/>
                </a:lnTo>
                <a:lnTo>
                  <a:pt x="6095" y="13833"/>
                </a:lnTo>
                <a:lnTo>
                  <a:pt x="6095" y="12191"/>
                </a:lnTo>
                <a:lnTo>
                  <a:pt x="13715" y="1523"/>
                </a:lnTo>
                <a:lnTo>
                  <a:pt x="34000" y="16287"/>
                </a:lnTo>
                <a:lnTo>
                  <a:pt x="97535" y="22859"/>
                </a:lnTo>
                <a:lnTo>
                  <a:pt x="100583" y="22859"/>
                </a:lnTo>
                <a:lnTo>
                  <a:pt x="103631" y="19811"/>
                </a:lnTo>
                <a:lnTo>
                  <a:pt x="105155" y="16763"/>
                </a:lnTo>
                <a:close/>
              </a:path>
              <a:path w="1777365" h="1285239">
                <a:moveTo>
                  <a:pt x="34000" y="16287"/>
                </a:moveTo>
                <a:lnTo>
                  <a:pt x="13715" y="1523"/>
                </a:lnTo>
                <a:lnTo>
                  <a:pt x="6095" y="12191"/>
                </a:lnTo>
                <a:lnTo>
                  <a:pt x="9143" y="14410"/>
                </a:lnTo>
                <a:lnTo>
                  <a:pt x="9143" y="13715"/>
                </a:lnTo>
                <a:lnTo>
                  <a:pt x="16763" y="4571"/>
                </a:lnTo>
                <a:lnTo>
                  <a:pt x="21276" y="14971"/>
                </a:lnTo>
                <a:lnTo>
                  <a:pt x="34000" y="16287"/>
                </a:lnTo>
                <a:close/>
              </a:path>
              <a:path w="1777365" h="1285239">
                <a:moveTo>
                  <a:pt x="53339" y="88391"/>
                </a:moveTo>
                <a:lnTo>
                  <a:pt x="51815" y="85343"/>
                </a:lnTo>
                <a:lnTo>
                  <a:pt x="26522" y="27058"/>
                </a:lnTo>
                <a:lnTo>
                  <a:pt x="6095" y="12191"/>
                </a:lnTo>
                <a:lnTo>
                  <a:pt x="6095" y="13833"/>
                </a:lnTo>
                <a:lnTo>
                  <a:pt x="39623" y="89915"/>
                </a:lnTo>
                <a:lnTo>
                  <a:pt x="41147" y="92963"/>
                </a:lnTo>
                <a:lnTo>
                  <a:pt x="45719" y="94487"/>
                </a:lnTo>
                <a:lnTo>
                  <a:pt x="51815" y="91439"/>
                </a:lnTo>
                <a:lnTo>
                  <a:pt x="53339" y="88391"/>
                </a:lnTo>
                <a:close/>
              </a:path>
              <a:path w="1777365" h="1285239">
                <a:moveTo>
                  <a:pt x="21276" y="14971"/>
                </a:moveTo>
                <a:lnTo>
                  <a:pt x="16763" y="4571"/>
                </a:lnTo>
                <a:lnTo>
                  <a:pt x="9143" y="13715"/>
                </a:lnTo>
                <a:lnTo>
                  <a:pt x="21276" y="14971"/>
                </a:lnTo>
                <a:close/>
              </a:path>
              <a:path w="1777365" h="1285239">
                <a:moveTo>
                  <a:pt x="26522" y="27058"/>
                </a:moveTo>
                <a:lnTo>
                  <a:pt x="21276" y="14971"/>
                </a:lnTo>
                <a:lnTo>
                  <a:pt x="9143" y="13715"/>
                </a:lnTo>
                <a:lnTo>
                  <a:pt x="9143" y="14410"/>
                </a:lnTo>
                <a:lnTo>
                  <a:pt x="26522" y="27058"/>
                </a:lnTo>
                <a:close/>
              </a:path>
              <a:path w="1777365" h="1285239">
                <a:moveTo>
                  <a:pt x="1776805" y="1284731"/>
                </a:moveTo>
                <a:lnTo>
                  <a:pt x="34000" y="16287"/>
                </a:lnTo>
                <a:lnTo>
                  <a:pt x="21276" y="14971"/>
                </a:lnTo>
                <a:lnTo>
                  <a:pt x="26522" y="27058"/>
                </a:lnTo>
                <a:lnTo>
                  <a:pt x="1754527" y="1284731"/>
                </a:lnTo>
                <a:lnTo>
                  <a:pt x="1776805" y="1284731"/>
                </a:lnTo>
                <a:close/>
              </a:path>
            </a:pathLst>
          </a:custGeom>
          <a:solidFill>
            <a:srgbClr val="00AC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30667" y="4588763"/>
            <a:ext cx="454151" cy="382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91701" y="4783833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00213" y="3886199"/>
            <a:ext cx="2001520" cy="536575"/>
          </a:xfrm>
          <a:custGeom>
            <a:avLst/>
            <a:gdLst/>
            <a:ahLst/>
            <a:cxnLst/>
            <a:rect l="l" t="t" r="r" b="b"/>
            <a:pathLst>
              <a:path w="2001520" h="536575">
                <a:moveTo>
                  <a:pt x="1945872" y="486918"/>
                </a:moveTo>
                <a:lnTo>
                  <a:pt x="1925796" y="466842"/>
                </a:lnTo>
                <a:lnTo>
                  <a:pt x="113243" y="0"/>
                </a:lnTo>
                <a:lnTo>
                  <a:pt x="0" y="0"/>
                </a:lnTo>
                <a:lnTo>
                  <a:pt x="1920133" y="494390"/>
                </a:lnTo>
                <a:lnTo>
                  <a:pt x="1945872" y="486918"/>
                </a:lnTo>
                <a:close/>
              </a:path>
              <a:path w="2001520" h="536575">
                <a:moveTo>
                  <a:pt x="1977114" y="508273"/>
                </a:moveTo>
                <a:lnTo>
                  <a:pt x="1977114" y="480060"/>
                </a:lnTo>
                <a:lnTo>
                  <a:pt x="1971018" y="507492"/>
                </a:lnTo>
                <a:lnTo>
                  <a:pt x="1920133" y="494390"/>
                </a:lnTo>
                <a:lnTo>
                  <a:pt x="1875006" y="507492"/>
                </a:lnTo>
                <a:lnTo>
                  <a:pt x="1867386" y="509016"/>
                </a:lnTo>
                <a:lnTo>
                  <a:pt x="1862814" y="516636"/>
                </a:lnTo>
                <a:lnTo>
                  <a:pt x="1864338" y="524256"/>
                </a:lnTo>
                <a:lnTo>
                  <a:pt x="1867386" y="531876"/>
                </a:lnTo>
                <a:lnTo>
                  <a:pt x="1875006" y="536448"/>
                </a:lnTo>
                <a:lnTo>
                  <a:pt x="1882626" y="534924"/>
                </a:lnTo>
                <a:lnTo>
                  <a:pt x="1977114" y="508273"/>
                </a:lnTo>
                <a:close/>
              </a:path>
              <a:path w="2001520" h="536575">
                <a:moveTo>
                  <a:pt x="2001498" y="501396"/>
                </a:moveTo>
                <a:lnTo>
                  <a:pt x="1908534" y="408432"/>
                </a:lnTo>
                <a:lnTo>
                  <a:pt x="1899390" y="408432"/>
                </a:lnTo>
                <a:lnTo>
                  <a:pt x="1893294" y="414528"/>
                </a:lnTo>
                <a:lnTo>
                  <a:pt x="1887198" y="419100"/>
                </a:lnTo>
                <a:lnTo>
                  <a:pt x="1887198" y="428244"/>
                </a:lnTo>
                <a:lnTo>
                  <a:pt x="1925796" y="466842"/>
                </a:lnTo>
                <a:lnTo>
                  <a:pt x="1977114" y="480060"/>
                </a:lnTo>
                <a:lnTo>
                  <a:pt x="1977114" y="508273"/>
                </a:lnTo>
                <a:lnTo>
                  <a:pt x="2001498" y="501396"/>
                </a:lnTo>
                <a:close/>
              </a:path>
              <a:path w="2001520" h="536575">
                <a:moveTo>
                  <a:pt x="1969494" y="507099"/>
                </a:moveTo>
                <a:lnTo>
                  <a:pt x="1969494" y="480060"/>
                </a:lnTo>
                <a:lnTo>
                  <a:pt x="1963398" y="504444"/>
                </a:lnTo>
                <a:lnTo>
                  <a:pt x="1945872" y="486918"/>
                </a:lnTo>
                <a:lnTo>
                  <a:pt x="1920133" y="494390"/>
                </a:lnTo>
                <a:lnTo>
                  <a:pt x="1969494" y="507099"/>
                </a:lnTo>
                <a:close/>
              </a:path>
              <a:path w="2001520" h="536575">
                <a:moveTo>
                  <a:pt x="1977114" y="480060"/>
                </a:moveTo>
                <a:lnTo>
                  <a:pt x="1925796" y="466842"/>
                </a:lnTo>
                <a:lnTo>
                  <a:pt x="1945872" y="486918"/>
                </a:lnTo>
                <a:lnTo>
                  <a:pt x="1969494" y="480060"/>
                </a:lnTo>
                <a:lnTo>
                  <a:pt x="1969494" y="507099"/>
                </a:lnTo>
                <a:lnTo>
                  <a:pt x="1971018" y="507492"/>
                </a:lnTo>
                <a:lnTo>
                  <a:pt x="1977114" y="480060"/>
                </a:lnTo>
                <a:close/>
              </a:path>
              <a:path w="2001520" h="536575">
                <a:moveTo>
                  <a:pt x="1969494" y="480060"/>
                </a:moveTo>
                <a:lnTo>
                  <a:pt x="1945872" y="486918"/>
                </a:lnTo>
                <a:lnTo>
                  <a:pt x="1963398" y="504444"/>
                </a:lnTo>
                <a:lnTo>
                  <a:pt x="1969494" y="480060"/>
                </a:lnTo>
                <a:close/>
              </a:path>
            </a:pathLst>
          </a:custGeom>
          <a:solidFill>
            <a:srgbClr val="0F0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149840" y="4497322"/>
            <a:ext cx="899794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2925" algn="l"/>
              </a:tabLst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{}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6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	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069983" y="3886199"/>
            <a:ext cx="801370" cy="577850"/>
          </a:xfrm>
          <a:custGeom>
            <a:avLst/>
            <a:gdLst/>
            <a:ahLst/>
            <a:cxnLst/>
            <a:rect l="l" t="t" r="r" b="b"/>
            <a:pathLst>
              <a:path w="801370" h="577850">
                <a:moveTo>
                  <a:pt x="801220" y="566928"/>
                </a:moveTo>
                <a:lnTo>
                  <a:pt x="22277" y="0"/>
                </a:lnTo>
                <a:lnTo>
                  <a:pt x="0" y="0"/>
                </a:lnTo>
                <a:lnTo>
                  <a:pt x="793600" y="577596"/>
                </a:lnTo>
                <a:lnTo>
                  <a:pt x="801220" y="566928"/>
                </a:lnTo>
                <a:close/>
              </a:path>
            </a:pathLst>
          </a:custGeom>
          <a:solidFill>
            <a:srgbClr val="00ACE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 smtClean="0"/>
              <a:t>Упражнение</a:t>
            </a:r>
            <a:r>
              <a:rPr spc="-114" dirty="0" smtClean="0"/>
              <a:t> </a:t>
            </a:r>
            <a:r>
              <a:rPr lang="ru-RU" dirty="0"/>
              <a:t>6</a:t>
            </a:r>
            <a:endParaRPr dirty="0"/>
          </a:p>
        </p:txBody>
      </p:sp>
      <p:pic>
        <p:nvPicPr>
          <p:cNvPr id="1026" name="Picture 2" descr="C:\Users\Пользователь\Dropbox\NewProLab\Association rules and frequent itemsets\Frequent Itemset Mining\fulllat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19400"/>
            <a:ext cx="7485648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bject 2"/>
          <p:cNvSpPr txBox="1"/>
          <p:nvPr/>
        </p:nvSpPr>
        <p:spPr>
          <a:xfrm>
            <a:off x="762000" y="2023108"/>
            <a:ext cx="86868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0AEEF"/>
              </a:buClr>
              <a:tabLst>
                <a:tab pos="281305" algn="l"/>
              </a:tabLst>
            </a:pPr>
            <a:r>
              <a:rPr lang="ru-RU" sz="2400" b="1" spc="-5" dirty="0">
                <a:solidFill>
                  <a:srgbClr val="101072"/>
                </a:solidFill>
                <a:latin typeface="Arial"/>
                <a:cs typeface="Arial"/>
              </a:rPr>
              <a:t>П</a:t>
            </a: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остройте диаграмму порядка (решетки)</a:t>
            </a: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 замкнутых множеств по диаграмме ниже.</a:t>
            </a:r>
            <a:r>
              <a:rPr lang="en-US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Пустое множество можно считать замкнутым.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36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 smtClean="0"/>
              <a:t>Упражнение</a:t>
            </a:r>
            <a:r>
              <a:rPr spc="-114" dirty="0" smtClean="0"/>
              <a:t> </a:t>
            </a:r>
            <a:r>
              <a:rPr lang="ru-RU" dirty="0"/>
              <a:t>6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bject 2"/>
              <p:cNvSpPr txBox="1"/>
              <p:nvPr/>
            </p:nvSpPr>
            <p:spPr>
              <a:xfrm>
                <a:off x="762000" y="2023108"/>
                <a:ext cx="7315200" cy="3662541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buClr>
                    <a:srgbClr val="00AEEF"/>
                  </a:buClr>
                  <a:tabLst>
                    <a:tab pos="281305" algn="l"/>
                  </a:tabLst>
                </a:pPr>
                <a:r>
                  <a:rPr lang="ru-RU" sz="2400" b="1" spc="-5" dirty="0" smtClean="0">
                    <a:solidFill>
                      <a:srgbClr val="101072"/>
                    </a:solidFill>
                    <a:latin typeface="Arial"/>
                    <a:cs typeface="Arial"/>
                  </a:rPr>
                  <a:t>На основе найденной решетки частых замкнутых множеств ответьте на вопросы</a:t>
                </a:r>
              </a:p>
              <a:p>
                <a:pPr marL="12700">
                  <a:lnSpc>
                    <a:spcPct val="100000"/>
                  </a:lnSpc>
                  <a:buClr>
                    <a:srgbClr val="00AEEF"/>
                  </a:buClr>
                  <a:tabLst>
                    <a:tab pos="281305" algn="l"/>
                  </a:tabLst>
                </a:pPr>
                <a:endParaRPr lang="ru-RU" sz="2400" b="1" spc="-5" dirty="0">
                  <a:solidFill>
                    <a:srgbClr val="101072"/>
                  </a:solidFill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buClr>
                    <a:srgbClr val="00AEEF"/>
                  </a:buClr>
                  <a:tabLst>
                    <a:tab pos="281305" algn="l"/>
                  </a:tabLst>
                </a:pPr>
                <a:r>
                  <a:rPr lang="ru-RU" sz="2400" b="1" spc="-5" dirty="0" smtClean="0">
                    <a:solidFill>
                      <a:srgbClr val="101072"/>
                    </a:solidFill>
                    <a:latin typeface="Arial"/>
                    <a:cs typeface="Arial"/>
                  </a:rPr>
                  <a:t>1. Какие множества лежат между </a:t>
                </a:r>
                <a:r>
                  <a:rPr lang="en-US" sz="2400" b="1" spc="-5" dirty="0" smtClean="0">
                    <a:solidFill>
                      <a:srgbClr val="101072"/>
                    </a:solidFill>
                    <a:latin typeface="Arial"/>
                    <a:cs typeface="Arial"/>
                  </a:rPr>
                  <a:t>ABDE </a:t>
                </a:r>
                <a:r>
                  <a:rPr lang="ru-RU" sz="2400" b="1" spc="-5" dirty="0" smtClean="0">
                    <a:solidFill>
                      <a:srgbClr val="101072"/>
                    </a:solidFill>
                    <a:latin typeface="Arial"/>
                    <a:cs typeface="Arial"/>
                  </a:rPr>
                  <a:t>и </a:t>
                </a:r>
                <a:r>
                  <a:rPr lang="en-US" sz="2400" b="1" spc="-5" dirty="0" smtClean="0">
                    <a:solidFill>
                      <a:srgbClr val="101072"/>
                    </a:solidFill>
                    <a:latin typeface="Arial"/>
                    <a:cs typeface="Arial"/>
                  </a:rPr>
                  <a:t>B</a:t>
                </a:r>
                <a:r>
                  <a:rPr lang="ru-RU" sz="2400" b="1" spc="-5" dirty="0" smtClean="0">
                    <a:solidFill>
                      <a:srgbClr val="101072"/>
                    </a:solidFill>
                    <a:latin typeface="Arial"/>
                    <a:cs typeface="Arial"/>
                  </a:rPr>
                  <a:t> (в </a:t>
                </a:r>
                <a:r>
                  <a:rPr lang="ru-RU" sz="2400" b="1" spc="-5" dirty="0">
                    <a:solidFill>
                      <a:srgbClr val="101072"/>
                    </a:solidFill>
                    <a:latin typeface="Arial"/>
                    <a:cs typeface="Arial"/>
                  </a:rPr>
                  <a:t>смысле отношения  вложения </a:t>
                </a:r>
                <a:r>
                  <a:rPr lang="ru-RU" sz="2400" b="1" spc="-5" dirty="0" smtClean="0">
                    <a:solidFill>
                      <a:srgbClr val="101072"/>
                    </a:solidFill>
                    <a:latin typeface="Arial"/>
                    <a:cs typeface="Arial"/>
                  </a:rPr>
                  <a:t>множеств </a:t>
                </a:r>
                <a14:m>
                  <m:oMath xmlns:m="http://schemas.openxmlformats.org/officeDocument/2006/math">
                    <m:r>
                      <a:rPr lang="ru-RU" sz="2400" b="1" i="1" spc="-5" smtClean="0">
                        <a:solidFill>
                          <a:srgbClr val="101072"/>
                        </a:solidFill>
                        <a:latin typeface="Cambria Math"/>
                        <a:cs typeface="Arial"/>
                      </a:rPr>
                      <m:t>⊆</m:t>
                    </m:r>
                  </m:oMath>
                </a14:m>
                <a:r>
                  <a:rPr lang="ru-RU" sz="2400" b="1" spc="-5" dirty="0" smtClean="0">
                    <a:solidFill>
                      <a:srgbClr val="101072"/>
                    </a:solidFill>
                    <a:latin typeface="Arial"/>
                    <a:cs typeface="Arial"/>
                  </a:rPr>
                  <a:t>)</a:t>
                </a:r>
                <a:r>
                  <a:rPr lang="en-US" sz="2400" b="1" spc="-5" dirty="0" smtClean="0">
                    <a:solidFill>
                      <a:srgbClr val="101072"/>
                    </a:solidFill>
                    <a:latin typeface="Arial"/>
                    <a:cs typeface="Arial"/>
                  </a:rPr>
                  <a:t>?</a:t>
                </a:r>
                <a:endParaRPr lang="ru-RU" sz="2400" b="1" spc="-5" dirty="0" smtClean="0">
                  <a:solidFill>
                    <a:srgbClr val="101072"/>
                  </a:solidFill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buClr>
                    <a:srgbClr val="00AEEF"/>
                  </a:buClr>
                  <a:tabLst>
                    <a:tab pos="281305" algn="l"/>
                  </a:tabLst>
                </a:pPr>
                <a:r>
                  <a:rPr lang="en-US" sz="2400" b="1" spc="-5" dirty="0" smtClean="0">
                    <a:solidFill>
                      <a:srgbClr val="101072"/>
                    </a:solidFill>
                    <a:latin typeface="Arial"/>
                    <a:cs typeface="Arial"/>
                  </a:rPr>
                  <a:t/>
                </a:r>
                <a:br>
                  <a:rPr lang="en-US" sz="2400" b="1" spc="-5" dirty="0" smtClean="0">
                    <a:solidFill>
                      <a:srgbClr val="101072"/>
                    </a:solidFill>
                    <a:latin typeface="Arial"/>
                    <a:cs typeface="Arial"/>
                  </a:rPr>
                </a:br>
                <a:r>
                  <a:rPr lang="en-US" sz="2400" b="1" spc="-5" dirty="0" smtClean="0">
                    <a:solidFill>
                      <a:srgbClr val="101072"/>
                    </a:solidFill>
                    <a:latin typeface="Arial"/>
                    <a:cs typeface="Arial"/>
                  </a:rPr>
                  <a:t>2. </a:t>
                </a:r>
                <a:r>
                  <a:rPr lang="ru-RU" sz="2400" b="1" spc="-5" dirty="0" smtClean="0">
                    <a:solidFill>
                      <a:srgbClr val="101072"/>
                    </a:solidFill>
                    <a:latin typeface="Arial"/>
                    <a:cs typeface="Arial"/>
                  </a:rPr>
                  <a:t>Найдите  поддержку этих множеств (нельзя использовать исходную решетку частых множеств).</a:t>
                </a:r>
                <a:r>
                  <a:rPr lang="en-US" sz="2400" b="1" spc="-5" dirty="0" smtClean="0">
                    <a:solidFill>
                      <a:srgbClr val="101072"/>
                    </a:solidFill>
                    <a:latin typeface="Arial"/>
                    <a:cs typeface="Arial"/>
                  </a:rPr>
                  <a:t/>
                </a:r>
                <a:br>
                  <a:rPr lang="en-US" sz="2400" b="1" spc="-5" dirty="0" smtClean="0">
                    <a:solidFill>
                      <a:srgbClr val="101072"/>
                    </a:solidFill>
                    <a:latin typeface="Arial"/>
                    <a:cs typeface="Arial"/>
                  </a:rPr>
                </a:br>
                <a:endParaRPr sz="2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23108"/>
                <a:ext cx="7315200" cy="3662541"/>
              </a:xfrm>
              <a:prstGeom prst="rect">
                <a:avLst/>
              </a:prstGeom>
              <a:blipFill rotWithShape="1">
                <a:blip r:embed="rId2"/>
                <a:stretch>
                  <a:fillRect l="-2333" t="-24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9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 smtClean="0"/>
              <a:t>Упражнение</a:t>
            </a:r>
            <a:r>
              <a:rPr spc="-114" dirty="0" smtClean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5993" y="2092450"/>
            <a:ext cx="636460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00AEEF"/>
              </a:buClr>
              <a:buFont typeface="Arial"/>
              <a:buChar char="•"/>
              <a:tabLst>
                <a:tab pos="281305" algn="l"/>
              </a:tabLst>
            </a:pP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Постройте FP-дерево для следующего набора данных </a:t>
            </a:r>
            <a:endParaRPr lang="ru-RU"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5993" y="4953000"/>
            <a:ext cx="6978650" cy="1141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buClr>
                <a:srgbClr val="00AEEF"/>
              </a:buClr>
              <a:buFont typeface="Arial"/>
              <a:buChar char="•"/>
              <a:tabLst>
                <a:tab pos="281305" algn="l"/>
              </a:tabLst>
            </a:pP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Сначала отсортируйте элементы по убыванию поддержки</a:t>
            </a:r>
            <a:endParaRPr sz="2400" dirty="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  <a:spcBef>
                <a:spcPts val="520"/>
              </a:spcBef>
            </a:pPr>
            <a:r>
              <a:rPr sz="2200" b="1" spc="-5" dirty="0">
                <a:solidFill>
                  <a:srgbClr val="101072"/>
                </a:solidFill>
                <a:latin typeface="Arial"/>
                <a:cs typeface="Arial"/>
              </a:rPr>
              <a:t>C:4, D:4, B:3, A:2, E:2, F:2, G:2, H:1,</a:t>
            </a:r>
            <a:r>
              <a:rPr sz="2200" b="1" spc="8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01072"/>
                </a:solidFill>
                <a:latin typeface="Arial"/>
                <a:cs typeface="Arial"/>
              </a:rPr>
              <a:t>I:1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58289" y="2831114"/>
            <a:ext cx="2491739" cy="1923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 smtClean="0"/>
              <a:t>Упражнение</a:t>
            </a:r>
            <a:r>
              <a:rPr spc="-114" dirty="0" smtClean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6958583" y="600455"/>
            <a:ext cx="2490216" cy="1923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95572" y="4166616"/>
            <a:ext cx="63500" cy="12700"/>
          </a:xfrm>
          <a:custGeom>
            <a:avLst/>
            <a:gdLst/>
            <a:ahLst/>
            <a:cxnLst/>
            <a:rect l="l" t="t" r="r" b="b"/>
            <a:pathLst>
              <a:path w="63500" h="12700">
                <a:moveTo>
                  <a:pt x="63499" y="12191"/>
                </a:moveTo>
                <a:lnTo>
                  <a:pt x="59435" y="9143"/>
                </a:lnTo>
                <a:lnTo>
                  <a:pt x="57911" y="7619"/>
                </a:lnTo>
                <a:lnTo>
                  <a:pt x="51815" y="4571"/>
                </a:lnTo>
                <a:lnTo>
                  <a:pt x="50291" y="3047"/>
                </a:lnTo>
                <a:lnTo>
                  <a:pt x="48767" y="3047"/>
                </a:lnTo>
                <a:lnTo>
                  <a:pt x="42671" y="1523"/>
                </a:lnTo>
                <a:lnTo>
                  <a:pt x="41147" y="1523"/>
                </a:lnTo>
                <a:lnTo>
                  <a:pt x="33527" y="0"/>
                </a:lnTo>
                <a:lnTo>
                  <a:pt x="30479" y="0"/>
                </a:lnTo>
                <a:lnTo>
                  <a:pt x="22859" y="1523"/>
                </a:lnTo>
                <a:lnTo>
                  <a:pt x="21335" y="1523"/>
                </a:lnTo>
                <a:lnTo>
                  <a:pt x="13715" y="3047"/>
                </a:lnTo>
                <a:lnTo>
                  <a:pt x="12191" y="4571"/>
                </a:lnTo>
                <a:lnTo>
                  <a:pt x="6095" y="7619"/>
                </a:lnTo>
                <a:lnTo>
                  <a:pt x="4571" y="7619"/>
                </a:lnTo>
                <a:lnTo>
                  <a:pt x="4571" y="9143"/>
                </a:lnTo>
                <a:lnTo>
                  <a:pt x="3047" y="9143"/>
                </a:lnTo>
                <a:lnTo>
                  <a:pt x="0" y="12191"/>
                </a:lnTo>
                <a:lnTo>
                  <a:pt x="63499" y="12191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2711" y="382219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627" y="36575"/>
                </a:moveTo>
                <a:lnTo>
                  <a:pt x="46463" y="1901"/>
                </a:lnTo>
                <a:lnTo>
                  <a:pt x="35051" y="0"/>
                </a:lnTo>
                <a:lnTo>
                  <a:pt x="29256" y="489"/>
                </a:lnTo>
                <a:lnTo>
                  <a:pt x="446" y="30737"/>
                </a:lnTo>
                <a:lnTo>
                  <a:pt x="0" y="36575"/>
                </a:lnTo>
                <a:lnTo>
                  <a:pt x="446" y="42001"/>
                </a:lnTo>
                <a:lnTo>
                  <a:pt x="29256" y="71140"/>
                </a:lnTo>
                <a:lnTo>
                  <a:pt x="35051" y="71627"/>
                </a:lnTo>
                <a:lnTo>
                  <a:pt x="40890" y="71140"/>
                </a:lnTo>
                <a:lnTo>
                  <a:pt x="71138" y="42001"/>
                </a:lnTo>
                <a:lnTo>
                  <a:pt x="71627" y="36575"/>
                </a:lnTo>
                <a:close/>
              </a:path>
            </a:pathLst>
          </a:custGeom>
          <a:solidFill>
            <a:srgbClr val="00A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0520" y="381000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3047" y="65531"/>
                </a:moveTo>
                <a:lnTo>
                  <a:pt x="3047" y="30479"/>
                </a:lnTo>
                <a:lnTo>
                  <a:pt x="0" y="36575"/>
                </a:lnTo>
                <a:lnTo>
                  <a:pt x="0" y="59435"/>
                </a:lnTo>
                <a:lnTo>
                  <a:pt x="3047" y="65531"/>
                </a:lnTo>
                <a:close/>
              </a:path>
              <a:path w="96520" h="96520">
                <a:moveTo>
                  <a:pt x="7619" y="74675"/>
                </a:moveTo>
                <a:lnTo>
                  <a:pt x="7619" y="21335"/>
                </a:lnTo>
                <a:lnTo>
                  <a:pt x="3047" y="27431"/>
                </a:lnTo>
                <a:lnTo>
                  <a:pt x="3047" y="68579"/>
                </a:lnTo>
                <a:lnTo>
                  <a:pt x="7619" y="74675"/>
                </a:lnTo>
                <a:close/>
              </a:path>
              <a:path w="96520" h="96520">
                <a:moveTo>
                  <a:pt x="19811" y="86867"/>
                </a:moveTo>
                <a:lnTo>
                  <a:pt x="19811" y="9143"/>
                </a:lnTo>
                <a:lnTo>
                  <a:pt x="13715" y="13715"/>
                </a:lnTo>
                <a:lnTo>
                  <a:pt x="12191" y="15239"/>
                </a:lnTo>
                <a:lnTo>
                  <a:pt x="9143" y="19811"/>
                </a:lnTo>
                <a:lnTo>
                  <a:pt x="7619" y="19811"/>
                </a:lnTo>
                <a:lnTo>
                  <a:pt x="7619" y="76199"/>
                </a:lnTo>
                <a:lnTo>
                  <a:pt x="9143" y="76199"/>
                </a:lnTo>
                <a:lnTo>
                  <a:pt x="12191" y="80771"/>
                </a:lnTo>
                <a:lnTo>
                  <a:pt x="15239" y="83819"/>
                </a:lnTo>
                <a:lnTo>
                  <a:pt x="19811" y="86867"/>
                </a:lnTo>
                <a:close/>
              </a:path>
              <a:path w="96520" h="96520">
                <a:moveTo>
                  <a:pt x="92963" y="67055"/>
                </a:moveTo>
                <a:lnTo>
                  <a:pt x="92963" y="28955"/>
                </a:lnTo>
                <a:lnTo>
                  <a:pt x="91439" y="27431"/>
                </a:lnTo>
                <a:lnTo>
                  <a:pt x="88391" y="21335"/>
                </a:lnTo>
                <a:lnTo>
                  <a:pt x="82295" y="15239"/>
                </a:lnTo>
                <a:lnTo>
                  <a:pt x="82295" y="13715"/>
                </a:lnTo>
                <a:lnTo>
                  <a:pt x="80771" y="13715"/>
                </a:lnTo>
                <a:lnTo>
                  <a:pt x="74675" y="7619"/>
                </a:lnTo>
                <a:lnTo>
                  <a:pt x="68579" y="4571"/>
                </a:lnTo>
                <a:lnTo>
                  <a:pt x="67055" y="3047"/>
                </a:lnTo>
                <a:lnTo>
                  <a:pt x="65531" y="3047"/>
                </a:lnTo>
                <a:lnTo>
                  <a:pt x="59435" y="1523"/>
                </a:lnTo>
                <a:lnTo>
                  <a:pt x="57911" y="0"/>
                </a:lnTo>
                <a:lnTo>
                  <a:pt x="38099" y="0"/>
                </a:lnTo>
                <a:lnTo>
                  <a:pt x="36575" y="1523"/>
                </a:lnTo>
                <a:lnTo>
                  <a:pt x="30479" y="3047"/>
                </a:lnTo>
                <a:lnTo>
                  <a:pt x="28955" y="3047"/>
                </a:lnTo>
                <a:lnTo>
                  <a:pt x="27431" y="4571"/>
                </a:lnTo>
                <a:lnTo>
                  <a:pt x="21335" y="7619"/>
                </a:lnTo>
                <a:lnTo>
                  <a:pt x="19811" y="7619"/>
                </a:lnTo>
                <a:lnTo>
                  <a:pt x="19811" y="88391"/>
                </a:lnTo>
                <a:lnTo>
                  <a:pt x="21335" y="88391"/>
                </a:lnTo>
                <a:lnTo>
                  <a:pt x="24383" y="89915"/>
                </a:lnTo>
                <a:lnTo>
                  <a:pt x="24383" y="44195"/>
                </a:lnTo>
                <a:lnTo>
                  <a:pt x="25907" y="41147"/>
                </a:lnTo>
                <a:lnTo>
                  <a:pt x="25907" y="39623"/>
                </a:lnTo>
                <a:lnTo>
                  <a:pt x="28955" y="33527"/>
                </a:lnTo>
                <a:lnTo>
                  <a:pt x="28955" y="34543"/>
                </a:lnTo>
                <a:lnTo>
                  <a:pt x="30479" y="32511"/>
                </a:lnTo>
                <a:lnTo>
                  <a:pt x="30479" y="32003"/>
                </a:lnTo>
                <a:lnTo>
                  <a:pt x="32003" y="30479"/>
                </a:lnTo>
                <a:lnTo>
                  <a:pt x="32003" y="30860"/>
                </a:lnTo>
                <a:lnTo>
                  <a:pt x="33527" y="29717"/>
                </a:lnTo>
                <a:lnTo>
                  <a:pt x="33527" y="28955"/>
                </a:lnTo>
                <a:lnTo>
                  <a:pt x="39623" y="25907"/>
                </a:lnTo>
                <a:lnTo>
                  <a:pt x="39623" y="27050"/>
                </a:lnTo>
                <a:lnTo>
                  <a:pt x="42671" y="26288"/>
                </a:lnTo>
                <a:lnTo>
                  <a:pt x="42671" y="25907"/>
                </a:lnTo>
                <a:lnTo>
                  <a:pt x="47243" y="24764"/>
                </a:lnTo>
                <a:lnTo>
                  <a:pt x="47243" y="24383"/>
                </a:lnTo>
                <a:lnTo>
                  <a:pt x="48767" y="24383"/>
                </a:lnTo>
                <a:lnTo>
                  <a:pt x="48767" y="24764"/>
                </a:lnTo>
                <a:lnTo>
                  <a:pt x="53339" y="25907"/>
                </a:lnTo>
                <a:lnTo>
                  <a:pt x="53339" y="26288"/>
                </a:lnTo>
                <a:lnTo>
                  <a:pt x="56387" y="27050"/>
                </a:lnTo>
                <a:lnTo>
                  <a:pt x="56387" y="25907"/>
                </a:lnTo>
                <a:lnTo>
                  <a:pt x="62483" y="28955"/>
                </a:lnTo>
                <a:lnTo>
                  <a:pt x="62483" y="30479"/>
                </a:lnTo>
                <a:lnTo>
                  <a:pt x="64007" y="31241"/>
                </a:lnTo>
                <a:lnTo>
                  <a:pt x="64007" y="30479"/>
                </a:lnTo>
                <a:lnTo>
                  <a:pt x="65531" y="32003"/>
                </a:lnTo>
                <a:lnTo>
                  <a:pt x="65531" y="33527"/>
                </a:lnTo>
                <a:lnTo>
                  <a:pt x="67055" y="36575"/>
                </a:lnTo>
                <a:lnTo>
                  <a:pt x="67055" y="33527"/>
                </a:lnTo>
                <a:lnTo>
                  <a:pt x="70103" y="39623"/>
                </a:lnTo>
                <a:lnTo>
                  <a:pt x="70103" y="42671"/>
                </a:lnTo>
                <a:lnTo>
                  <a:pt x="71437" y="48005"/>
                </a:lnTo>
                <a:lnTo>
                  <a:pt x="71627" y="47243"/>
                </a:lnTo>
                <a:lnTo>
                  <a:pt x="71627" y="89915"/>
                </a:lnTo>
                <a:lnTo>
                  <a:pt x="74675" y="88391"/>
                </a:lnTo>
                <a:lnTo>
                  <a:pt x="76199" y="86867"/>
                </a:lnTo>
                <a:lnTo>
                  <a:pt x="80771" y="83819"/>
                </a:lnTo>
                <a:lnTo>
                  <a:pt x="83819" y="80771"/>
                </a:lnTo>
                <a:lnTo>
                  <a:pt x="86867" y="76199"/>
                </a:lnTo>
                <a:lnTo>
                  <a:pt x="88391" y="74675"/>
                </a:lnTo>
                <a:lnTo>
                  <a:pt x="91439" y="68579"/>
                </a:lnTo>
                <a:lnTo>
                  <a:pt x="92963" y="67055"/>
                </a:lnTo>
                <a:close/>
              </a:path>
              <a:path w="96520" h="96520">
                <a:moveTo>
                  <a:pt x="25907" y="42671"/>
                </a:moveTo>
                <a:lnTo>
                  <a:pt x="24383" y="44195"/>
                </a:lnTo>
                <a:lnTo>
                  <a:pt x="24383" y="47243"/>
                </a:lnTo>
                <a:lnTo>
                  <a:pt x="24574" y="48005"/>
                </a:lnTo>
                <a:lnTo>
                  <a:pt x="25907" y="42671"/>
                </a:lnTo>
                <a:close/>
              </a:path>
              <a:path w="96520" h="96520">
                <a:moveTo>
                  <a:pt x="24574" y="48005"/>
                </a:moveTo>
                <a:lnTo>
                  <a:pt x="24383" y="47243"/>
                </a:lnTo>
                <a:lnTo>
                  <a:pt x="24383" y="48767"/>
                </a:lnTo>
                <a:lnTo>
                  <a:pt x="24574" y="48005"/>
                </a:lnTo>
                <a:close/>
              </a:path>
              <a:path w="96520" h="96520">
                <a:moveTo>
                  <a:pt x="25907" y="53339"/>
                </a:moveTo>
                <a:lnTo>
                  <a:pt x="24574" y="48005"/>
                </a:lnTo>
                <a:lnTo>
                  <a:pt x="24383" y="48767"/>
                </a:lnTo>
                <a:lnTo>
                  <a:pt x="24383" y="51815"/>
                </a:lnTo>
                <a:lnTo>
                  <a:pt x="25907" y="53339"/>
                </a:lnTo>
                <a:close/>
              </a:path>
              <a:path w="96520" h="96520">
                <a:moveTo>
                  <a:pt x="27431" y="57911"/>
                </a:moveTo>
                <a:lnTo>
                  <a:pt x="24383" y="51815"/>
                </a:lnTo>
                <a:lnTo>
                  <a:pt x="24383" y="89915"/>
                </a:lnTo>
                <a:lnTo>
                  <a:pt x="25907" y="90677"/>
                </a:lnTo>
                <a:lnTo>
                  <a:pt x="25907" y="56387"/>
                </a:lnTo>
                <a:lnTo>
                  <a:pt x="27431" y="57911"/>
                </a:lnTo>
                <a:close/>
              </a:path>
              <a:path w="96520" h="96520">
                <a:moveTo>
                  <a:pt x="27431" y="38099"/>
                </a:moveTo>
                <a:lnTo>
                  <a:pt x="25907" y="39623"/>
                </a:lnTo>
                <a:lnTo>
                  <a:pt x="25907" y="41147"/>
                </a:lnTo>
                <a:lnTo>
                  <a:pt x="27431" y="38099"/>
                </a:lnTo>
                <a:close/>
              </a:path>
              <a:path w="96520" h="96520">
                <a:moveTo>
                  <a:pt x="28955" y="92963"/>
                </a:moveTo>
                <a:lnTo>
                  <a:pt x="28955" y="62483"/>
                </a:lnTo>
                <a:lnTo>
                  <a:pt x="25907" y="56387"/>
                </a:lnTo>
                <a:lnTo>
                  <a:pt x="25907" y="90677"/>
                </a:lnTo>
                <a:lnTo>
                  <a:pt x="27431" y="91439"/>
                </a:lnTo>
                <a:lnTo>
                  <a:pt x="28955" y="92963"/>
                </a:lnTo>
                <a:close/>
              </a:path>
              <a:path w="96520" h="96520">
                <a:moveTo>
                  <a:pt x="28955" y="34543"/>
                </a:moveTo>
                <a:lnTo>
                  <a:pt x="28955" y="33527"/>
                </a:lnTo>
                <a:lnTo>
                  <a:pt x="27431" y="36575"/>
                </a:lnTo>
                <a:lnTo>
                  <a:pt x="28955" y="34543"/>
                </a:lnTo>
                <a:close/>
              </a:path>
              <a:path w="96520" h="96520">
                <a:moveTo>
                  <a:pt x="31350" y="64661"/>
                </a:moveTo>
                <a:lnTo>
                  <a:pt x="27431" y="59435"/>
                </a:lnTo>
                <a:lnTo>
                  <a:pt x="28955" y="62483"/>
                </a:lnTo>
                <a:lnTo>
                  <a:pt x="28955" y="92963"/>
                </a:lnTo>
                <a:lnTo>
                  <a:pt x="30479" y="92963"/>
                </a:lnTo>
                <a:lnTo>
                  <a:pt x="30479" y="64007"/>
                </a:lnTo>
                <a:lnTo>
                  <a:pt x="31350" y="64661"/>
                </a:lnTo>
                <a:close/>
              </a:path>
              <a:path w="96520" h="96520">
                <a:moveTo>
                  <a:pt x="32003" y="30479"/>
                </a:moveTo>
                <a:lnTo>
                  <a:pt x="30479" y="32003"/>
                </a:lnTo>
                <a:lnTo>
                  <a:pt x="31350" y="31350"/>
                </a:lnTo>
                <a:lnTo>
                  <a:pt x="32003" y="30479"/>
                </a:lnTo>
                <a:close/>
              </a:path>
              <a:path w="96520" h="96520">
                <a:moveTo>
                  <a:pt x="31350" y="31350"/>
                </a:moveTo>
                <a:lnTo>
                  <a:pt x="30479" y="32003"/>
                </a:lnTo>
                <a:lnTo>
                  <a:pt x="30479" y="32511"/>
                </a:lnTo>
                <a:lnTo>
                  <a:pt x="31350" y="31350"/>
                </a:lnTo>
                <a:close/>
              </a:path>
              <a:path w="96520" h="96520">
                <a:moveTo>
                  <a:pt x="32003" y="65531"/>
                </a:moveTo>
                <a:lnTo>
                  <a:pt x="31350" y="64661"/>
                </a:lnTo>
                <a:lnTo>
                  <a:pt x="30479" y="64007"/>
                </a:lnTo>
                <a:lnTo>
                  <a:pt x="32003" y="65531"/>
                </a:lnTo>
                <a:close/>
              </a:path>
              <a:path w="96520" h="96520">
                <a:moveTo>
                  <a:pt x="32003" y="93344"/>
                </a:moveTo>
                <a:lnTo>
                  <a:pt x="32003" y="65531"/>
                </a:lnTo>
                <a:lnTo>
                  <a:pt x="30479" y="64007"/>
                </a:lnTo>
                <a:lnTo>
                  <a:pt x="30479" y="92963"/>
                </a:lnTo>
                <a:lnTo>
                  <a:pt x="32003" y="93344"/>
                </a:lnTo>
                <a:close/>
              </a:path>
              <a:path w="96520" h="96520">
                <a:moveTo>
                  <a:pt x="32003" y="30860"/>
                </a:moveTo>
                <a:lnTo>
                  <a:pt x="32003" y="30479"/>
                </a:lnTo>
                <a:lnTo>
                  <a:pt x="31350" y="31350"/>
                </a:lnTo>
                <a:lnTo>
                  <a:pt x="32003" y="30860"/>
                </a:lnTo>
                <a:close/>
              </a:path>
              <a:path w="96520" h="96520">
                <a:moveTo>
                  <a:pt x="36575" y="68579"/>
                </a:moveTo>
                <a:lnTo>
                  <a:pt x="31350" y="64661"/>
                </a:lnTo>
                <a:lnTo>
                  <a:pt x="32003" y="65531"/>
                </a:lnTo>
                <a:lnTo>
                  <a:pt x="32003" y="93344"/>
                </a:lnTo>
                <a:lnTo>
                  <a:pt x="33527" y="93725"/>
                </a:lnTo>
                <a:lnTo>
                  <a:pt x="33527" y="67055"/>
                </a:lnTo>
                <a:lnTo>
                  <a:pt x="36575" y="68579"/>
                </a:lnTo>
                <a:close/>
              </a:path>
              <a:path w="96520" h="96520">
                <a:moveTo>
                  <a:pt x="36575" y="27431"/>
                </a:moveTo>
                <a:lnTo>
                  <a:pt x="33527" y="28955"/>
                </a:lnTo>
                <a:lnTo>
                  <a:pt x="33527" y="29717"/>
                </a:lnTo>
                <a:lnTo>
                  <a:pt x="36575" y="27431"/>
                </a:lnTo>
                <a:close/>
              </a:path>
              <a:path w="96520" h="96520">
                <a:moveTo>
                  <a:pt x="39623" y="96011"/>
                </a:moveTo>
                <a:lnTo>
                  <a:pt x="39623" y="70103"/>
                </a:lnTo>
                <a:lnTo>
                  <a:pt x="33527" y="67055"/>
                </a:lnTo>
                <a:lnTo>
                  <a:pt x="33527" y="93725"/>
                </a:lnTo>
                <a:lnTo>
                  <a:pt x="36575" y="94487"/>
                </a:lnTo>
                <a:lnTo>
                  <a:pt x="38099" y="96011"/>
                </a:lnTo>
                <a:lnTo>
                  <a:pt x="39623" y="96011"/>
                </a:lnTo>
                <a:close/>
              </a:path>
              <a:path w="96520" h="96520">
                <a:moveTo>
                  <a:pt x="39623" y="27050"/>
                </a:moveTo>
                <a:lnTo>
                  <a:pt x="39623" y="25907"/>
                </a:lnTo>
                <a:lnTo>
                  <a:pt x="38099" y="27431"/>
                </a:lnTo>
                <a:lnTo>
                  <a:pt x="39623" y="27050"/>
                </a:lnTo>
                <a:close/>
              </a:path>
              <a:path w="96520" h="96520">
                <a:moveTo>
                  <a:pt x="44195" y="70103"/>
                </a:moveTo>
                <a:lnTo>
                  <a:pt x="38099" y="68579"/>
                </a:lnTo>
                <a:lnTo>
                  <a:pt x="39623" y="70103"/>
                </a:lnTo>
                <a:lnTo>
                  <a:pt x="39623" y="96011"/>
                </a:lnTo>
                <a:lnTo>
                  <a:pt x="42671" y="96011"/>
                </a:lnTo>
                <a:lnTo>
                  <a:pt x="42671" y="70103"/>
                </a:lnTo>
                <a:lnTo>
                  <a:pt x="44195" y="70103"/>
                </a:lnTo>
                <a:close/>
              </a:path>
              <a:path w="96520" h="96520">
                <a:moveTo>
                  <a:pt x="44195" y="25907"/>
                </a:moveTo>
                <a:lnTo>
                  <a:pt x="42671" y="25907"/>
                </a:lnTo>
                <a:lnTo>
                  <a:pt x="42671" y="26288"/>
                </a:lnTo>
                <a:lnTo>
                  <a:pt x="44195" y="25907"/>
                </a:lnTo>
                <a:close/>
              </a:path>
              <a:path w="96520" h="96520">
                <a:moveTo>
                  <a:pt x="48005" y="71437"/>
                </a:moveTo>
                <a:lnTo>
                  <a:pt x="42671" y="70103"/>
                </a:lnTo>
                <a:lnTo>
                  <a:pt x="42671" y="96011"/>
                </a:lnTo>
                <a:lnTo>
                  <a:pt x="47243" y="96011"/>
                </a:lnTo>
                <a:lnTo>
                  <a:pt x="47243" y="71627"/>
                </a:lnTo>
                <a:lnTo>
                  <a:pt x="48005" y="71437"/>
                </a:lnTo>
                <a:close/>
              </a:path>
              <a:path w="96520" h="96520">
                <a:moveTo>
                  <a:pt x="48767" y="24383"/>
                </a:moveTo>
                <a:lnTo>
                  <a:pt x="47243" y="24383"/>
                </a:lnTo>
                <a:lnTo>
                  <a:pt x="48005" y="24574"/>
                </a:lnTo>
                <a:lnTo>
                  <a:pt x="48767" y="24383"/>
                </a:lnTo>
                <a:close/>
              </a:path>
              <a:path w="96520" h="96520">
                <a:moveTo>
                  <a:pt x="48005" y="24574"/>
                </a:moveTo>
                <a:lnTo>
                  <a:pt x="47243" y="24383"/>
                </a:lnTo>
                <a:lnTo>
                  <a:pt x="47243" y="24764"/>
                </a:lnTo>
                <a:lnTo>
                  <a:pt x="48005" y="24574"/>
                </a:lnTo>
                <a:close/>
              </a:path>
              <a:path w="96520" h="96520">
                <a:moveTo>
                  <a:pt x="48767" y="71627"/>
                </a:moveTo>
                <a:lnTo>
                  <a:pt x="48005" y="71437"/>
                </a:lnTo>
                <a:lnTo>
                  <a:pt x="47243" y="71627"/>
                </a:lnTo>
                <a:lnTo>
                  <a:pt x="48767" y="71627"/>
                </a:lnTo>
                <a:close/>
              </a:path>
              <a:path w="96520" h="96520">
                <a:moveTo>
                  <a:pt x="48767" y="96011"/>
                </a:moveTo>
                <a:lnTo>
                  <a:pt x="48767" y="71627"/>
                </a:lnTo>
                <a:lnTo>
                  <a:pt x="47243" y="71627"/>
                </a:lnTo>
                <a:lnTo>
                  <a:pt x="47243" y="96011"/>
                </a:lnTo>
                <a:lnTo>
                  <a:pt x="48767" y="96011"/>
                </a:lnTo>
                <a:close/>
              </a:path>
              <a:path w="96520" h="96520">
                <a:moveTo>
                  <a:pt x="48767" y="24764"/>
                </a:moveTo>
                <a:lnTo>
                  <a:pt x="48767" y="24383"/>
                </a:lnTo>
                <a:lnTo>
                  <a:pt x="48005" y="24574"/>
                </a:lnTo>
                <a:lnTo>
                  <a:pt x="48767" y="24764"/>
                </a:lnTo>
                <a:close/>
              </a:path>
              <a:path w="96520" h="96520">
                <a:moveTo>
                  <a:pt x="53339" y="96011"/>
                </a:moveTo>
                <a:lnTo>
                  <a:pt x="53339" y="70103"/>
                </a:lnTo>
                <a:lnTo>
                  <a:pt x="48005" y="71437"/>
                </a:lnTo>
                <a:lnTo>
                  <a:pt x="48767" y="71627"/>
                </a:lnTo>
                <a:lnTo>
                  <a:pt x="48767" y="96011"/>
                </a:lnTo>
                <a:lnTo>
                  <a:pt x="53339" y="96011"/>
                </a:lnTo>
                <a:close/>
              </a:path>
              <a:path w="96520" h="96520">
                <a:moveTo>
                  <a:pt x="53339" y="26288"/>
                </a:moveTo>
                <a:lnTo>
                  <a:pt x="53339" y="25907"/>
                </a:lnTo>
                <a:lnTo>
                  <a:pt x="51815" y="25907"/>
                </a:lnTo>
                <a:lnTo>
                  <a:pt x="53339" y="26288"/>
                </a:lnTo>
                <a:close/>
              </a:path>
              <a:path w="96520" h="96520">
                <a:moveTo>
                  <a:pt x="57911" y="68579"/>
                </a:moveTo>
                <a:lnTo>
                  <a:pt x="51815" y="70103"/>
                </a:lnTo>
                <a:lnTo>
                  <a:pt x="53339" y="70103"/>
                </a:lnTo>
                <a:lnTo>
                  <a:pt x="53339" y="96011"/>
                </a:lnTo>
                <a:lnTo>
                  <a:pt x="56387" y="96011"/>
                </a:lnTo>
                <a:lnTo>
                  <a:pt x="56387" y="70103"/>
                </a:lnTo>
                <a:lnTo>
                  <a:pt x="57911" y="68579"/>
                </a:lnTo>
                <a:close/>
              </a:path>
              <a:path w="96520" h="96520">
                <a:moveTo>
                  <a:pt x="57911" y="27431"/>
                </a:moveTo>
                <a:lnTo>
                  <a:pt x="56387" y="25907"/>
                </a:lnTo>
                <a:lnTo>
                  <a:pt x="56387" y="27050"/>
                </a:lnTo>
                <a:lnTo>
                  <a:pt x="57911" y="27431"/>
                </a:lnTo>
                <a:close/>
              </a:path>
              <a:path w="96520" h="96520">
                <a:moveTo>
                  <a:pt x="62483" y="93725"/>
                </a:moveTo>
                <a:lnTo>
                  <a:pt x="62483" y="67055"/>
                </a:lnTo>
                <a:lnTo>
                  <a:pt x="56387" y="70103"/>
                </a:lnTo>
                <a:lnTo>
                  <a:pt x="56387" y="96011"/>
                </a:lnTo>
                <a:lnTo>
                  <a:pt x="57911" y="96011"/>
                </a:lnTo>
                <a:lnTo>
                  <a:pt x="59435" y="94487"/>
                </a:lnTo>
                <a:lnTo>
                  <a:pt x="62483" y="93725"/>
                </a:lnTo>
                <a:close/>
              </a:path>
              <a:path w="96520" h="96520">
                <a:moveTo>
                  <a:pt x="62483" y="30479"/>
                </a:moveTo>
                <a:lnTo>
                  <a:pt x="62483" y="28955"/>
                </a:lnTo>
                <a:lnTo>
                  <a:pt x="59435" y="28955"/>
                </a:lnTo>
                <a:lnTo>
                  <a:pt x="62483" y="30479"/>
                </a:lnTo>
                <a:close/>
              </a:path>
              <a:path w="96520" h="96520">
                <a:moveTo>
                  <a:pt x="64515" y="64515"/>
                </a:moveTo>
                <a:lnTo>
                  <a:pt x="59435" y="67055"/>
                </a:lnTo>
                <a:lnTo>
                  <a:pt x="62483" y="67055"/>
                </a:lnTo>
                <a:lnTo>
                  <a:pt x="62483" y="93725"/>
                </a:lnTo>
                <a:lnTo>
                  <a:pt x="64007" y="93344"/>
                </a:lnTo>
                <a:lnTo>
                  <a:pt x="64007" y="65531"/>
                </a:lnTo>
                <a:lnTo>
                  <a:pt x="64515" y="64515"/>
                </a:lnTo>
                <a:close/>
              </a:path>
              <a:path w="96520" h="96520">
                <a:moveTo>
                  <a:pt x="65531" y="32003"/>
                </a:moveTo>
                <a:lnTo>
                  <a:pt x="64007" y="30479"/>
                </a:lnTo>
                <a:lnTo>
                  <a:pt x="64515" y="31495"/>
                </a:lnTo>
                <a:lnTo>
                  <a:pt x="65531" y="32003"/>
                </a:lnTo>
                <a:close/>
              </a:path>
              <a:path w="96520" h="96520">
                <a:moveTo>
                  <a:pt x="64515" y="31495"/>
                </a:moveTo>
                <a:lnTo>
                  <a:pt x="64007" y="30479"/>
                </a:lnTo>
                <a:lnTo>
                  <a:pt x="64007" y="31241"/>
                </a:lnTo>
                <a:lnTo>
                  <a:pt x="64515" y="31495"/>
                </a:lnTo>
                <a:close/>
              </a:path>
              <a:path w="96520" h="96520">
                <a:moveTo>
                  <a:pt x="65531" y="64007"/>
                </a:moveTo>
                <a:lnTo>
                  <a:pt x="64515" y="64515"/>
                </a:lnTo>
                <a:lnTo>
                  <a:pt x="64007" y="65531"/>
                </a:lnTo>
                <a:lnTo>
                  <a:pt x="65531" y="64007"/>
                </a:lnTo>
                <a:close/>
              </a:path>
              <a:path w="96520" h="96520">
                <a:moveTo>
                  <a:pt x="65531" y="92963"/>
                </a:moveTo>
                <a:lnTo>
                  <a:pt x="65531" y="64007"/>
                </a:lnTo>
                <a:lnTo>
                  <a:pt x="64007" y="65531"/>
                </a:lnTo>
                <a:lnTo>
                  <a:pt x="64007" y="93344"/>
                </a:lnTo>
                <a:lnTo>
                  <a:pt x="65531" y="92963"/>
                </a:lnTo>
                <a:close/>
              </a:path>
              <a:path w="96520" h="96520">
                <a:moveTo>
                  <a:pt x="65531" y="33527"/>
                </a:moveTo>
                <a:lnTo>
                  <a:pt x="65531" y="32003"/>
                </a:lnTo>
                <a:lnTo>
                  <a:pt x="64515" y="31495"/>
                </a:lnTo>
                <a:lnTo>
                  <a:pt x="65531" y="33527"/>
                </a:lnTo>
                <a:close/>
              </a:path>
              <a:path w="96520" h="96520">
                <a:moveTo>
                  <a:pt x="71627" y="89915"/>
                </a:moveTo>
                <a:lnTo>
                  <a:pt x="71627" y="48767"/>
                </a:lnTo>
                <a:lnTo>
                  <a:pt x="71437" y="48005"/>
                </a:lnTo>
                <a:lnTo>
                  <a:pt x="70103" y="53339"/>
                </a:lnTo>
                <a:lnTo>
                  <a:pt x="70103" y="56387"/>
                </a:lnTo>
                <a:lnTo>
                  <a:pt x="67055" y="62483"/>
                </a:lnTo>
                <a:lnTo>
                  <a:pt x="67055" y="59435"/>
                </a:lnTo>
                <a:lnTo>
                  <a:pt x="64515" y="64515"/>
                </a:lnTo>
                <a:lnTo>
                  <a:pt x="65531" y="64007"/>
                </a:lnTo>
                <a:lnTo>
                  <a:pt x="65531" y="92963"/>
                </a:lnTo>
                <a:lnTo>
                  <a:pt x="67055" y="92963"/>
                </a:lnTo>
                <a:lnTo>
                  <a:pt x="68579" y="91439"/>
                </a:lnTo>
                <a:lnTo>
                  <a:pt x="71627" y="89915"/>
                </a:lnTo>
                <a:close/>
              </a:path>
              <a:path w="96520" h="96520">
                <a:moveTo>
                  <a:pt x="70103" y="44195"/>
                </a:moveTo>
                <a:lnTo>
                  <a:pt x="70103" y="39623"/>
                </a:lnTo>
                <a:lnTo>
                  <a:pt x="68579" y="38099"/>
                </a:lnTo>
                <a:lnTo>
                  <a:pt x="70103" y="44195"/>
                </a:lnTo>
                <a:close/>
              </a:path>
              <a:path w="96520" h="96520">
                <a:moveTo>
                  <a:pt x="70103" y="56387"/>
                </a:moveTo>
                <a:lnTo>
                  <a:pt x="70103" y="51815"/>
                </a:lnTo>
                <a:lnTo>
                  <a:pt x="68579" y="57911"/>
                </a:lnTo>
                <a:lnTo>
                  <a:pt x="70103" y="56387"/>
                </a:lnTo>
                <a:close/>
              </a:path>
              <a:path w="96520" h="96520">
                <a:moveTo>
                  <a:pt x="71627" y="48767"/>
                </a:moveTo>
                <a:lnTo>
                  <a:pt x="71627" y="47243"/>
                </a:lnTo>
                <a:lnTo>
                  <a:pt x="71437" y="48005"/>
                </a:lnTo>
                <a:lnTo>
                  <a:pt x="71627" y="48767"/>
                </a:lnTo>
                <a:close/>
              </a:path>
              <a:path w="96520" h="96520">
                <a:moveTo>
                  <a:pt x="94487" y="59435"/>
                </a:moveTo>
                <a:lnTo>
                  <a:pt x="94487" y="36575"/>
                </a:lnTo>
                <a:lnTo>
                  <a:pt x="92963" y="30479"/>
                </a:lnTo>
                <a:lnTo>
                  <a:pt x="92963" y="65531"/>
                </a:lnTo>
                <a:lnTo>
                  <a:pt x="94487" y="59435"/>
                </a:lnTo>
                <a:close/>
              </a:path>
              <a:path w="96520" h="96520">
                <a:moveTo>
                  <a:pt x="96011" y="57911"/>
                </a:moveTo>
                <a:lnTo>
                  <a:pt x="96011" y="38099"/>
                </a:lnTo>
                <a:lnTo>
                  <a:pt x="94487" y="38099"/>
                </a:lnTo>
                <a:lnTo>
                  <a:pt x="94487" y="57911"/>
                </a:lnTo>
                <a:lnTo>
                  <a:pt x="96011" y="57911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8494" y="3877056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1751"/>
                </a:lnTo>
              </a:path>
            </a:pathLst>
          </a:custGeom>
          <a:ln w="24508">
            <a:solidFill>
              <a:srgbClr val="00A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78268" y="6867143"/>
            <a:ext cx="2122931" cy="446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0692" y="6435852"/>
            <a:ext cx="2029967" cy="432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78807" y="4178808"/>
            <a:ext cx="118871" cy="1072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3859" y="573786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627" y="36575"/>
                </a:moveTo>
                <a:lnTo>
                  <a:pt x="46463" y="1901"/>
                </a:lnTo>
                <a:lnTo>
                  <a:pt x="35051" y="0"/>
                </a:lnTo>
                <a:lnTo>
                  <a:pt x="29626" y="489"/>
                </a:lnTo>
                <a:lnTo>
                  <a:pt x="487" y="30737"/>
                </a:lnTo>
                <a:lnTo>
                  <a:pt x="0" y="36575"/>
                </a:lnTo>
                <a:lnTo>
                  <a:pt x="487" y="42371"/>
                </a:lnTo>
                <a:lnTo>
                  <a:pt x="29626" y="71181"/>
                </a:lnTo>
                <a:lnTo>
                  <a:pt x="35051" y="71627"/>
                </a:lnTo>
                <a:lnTo>
                  <a:pt x="40890" y="71181"/>
                </a:lnTo>
                <a:lnTo>
                  <a:pt x="71138" y="42371"/>
                </a:lnTo>
                <a:lnTo>
                  <a:pt x="71627" y="36575"/>
                </a:lnTo>
                <a:close/>
              </a:path>
            </a:pathLst>
          </a:custGeom>
          <a:solidFill>
            <a:srgbClr val="00A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01667" y="5725668"/>
            <a:ext cx="96520" cy="97790"/>
          </a:xfrm>
          <a:custGeom>
            <a:avLst/>
            <a:gdLst/>
            <a:ahLst/>
            <a:cxnLst/>
            <a:rect l="l" t="t" r="r" b="b"/>
            <a:pathLst>
              <a:path w="96520" h="97789">
                <a:moveTo>
                  <a:pt x="3047" y="65531"/>
                </a:moveTo>
                <a:lnTo>
                  <a:pt x="3047" y="30479"/>
                </a:lnTo>
                <a:lnTo>
                  <a:pt x="1523" y="38099"/>
                </a:lnTo>
                <a:lnTo>
                  <a:pt x="0" y="38099"/>
                </a:lnTo>
                <a:lnTo>
                  <a:pt x="0" y="57911"/>
                </a:lnTo>
                <a:lnTo>
                  <a:pt x="1523" y="59435"/>
                </a:lnTo>
                <a:lnTo>
                  <a:pt x="3047" y="65531"/>
                </a:lnTo>
                <a:close/>
              </a:path>
              <a:path w="96520" h="97789">
                <a:moveTo>
                  <a:pt x="7619" y="74675"/>
                </a:moveTo>
                <a:lnTo>
                  <a:pt x="7619" y="22859"/>
                </a:lnTo>
                <a:lnTo>
                  <a:pt x="4571" y="28955"/>
                </a:lnTo>
                <a:lnTo>
                  <a:pt x="3047" y="28955"/>
                </a:lnTo>
                <a:lnTo>
                  <a:pt x="3047" y="67055"/>
                </a:lnTo>
                <a:lnTo>
                  <a:pt x="4571" y="68579"/>
                </a:lnTo>
                <a:lnTo>
                  <a:pt x="7619" y="74675"/>
                </a:lnTo>
                <a:close/>
              </a:path>
              <a:path w="96520" h="97789">
                <a:moveTo>
                  <a:pt x="88391" y="76199"/>
                </a:moveTo>
                <a:lnTo>
                  <a:pt x="88391" y="21335"/>
                </a:lnTo>
                <a:lnTo>
                  <a:pt x="82295" y="15239"/>
                </a:lnTo>
                <a:lnTo>
                  <a:pt x="82295" y="13715"/>
                </a:lnTo>
                <a:lnTo>
                  <a:pt x="80771" y="13715"/>
                </a:lnTo>
                <a:lnTo>
                  <a:pt x="74675" y="7619"/>
                </a:lnTo>
                <a:lnTo>
                  <a:pt x="68579" y="4571"/>
                </a:lnTo>
                <a:lnTo>
                  <a:pt x="67055" y="4571"/>
                </a:lnTo>
                <a:lnTo>
                  <a:pt x="67055" y="3047"/>
                </a:lnTo>
                <a:lnTo>
                  <a:pt x="65531" y="3047"/>
                </a:lnTo>
                <a:lnTo>
                  <a:pt x="59435" y="1523"/>
                </a:lnTo>
                <a:lnTo>
                  <a:pt x="56387" y="1523"/>
                </a:lnTo>
                <a:lnTo>
                  <a:pt x="48767" y="0"/>
                </a:lnTo>
                <a:lnTo>
                  <a:pt x="47243" y="0"/>
                </a:lnTo>
                <a:lnTo>
                  <a:pt x="39623" y="1523"/>
                </a:lnTo>
                <a:lnTo>
                  <a:pt x="36575" y="1523"/>
                </a:lnTo>
                <a:lnTo>
                  <a:pt x="30479" y="3047"/>
                </a:lnTo>
                <a:lnTo>
                  <a:pt x="28955" y="3047"/>
                </a:lnTo>
                <a:lnTo>
                  <a:pt x="28955" y="4571"/>
                </a:lnTo>
                <a:lnTo>
                  <a:pt x="27431" y="4571"/>
                </a:lnTo>
                <a:lnTo>
                  <a:pt x="21335" y="7619"/>
                </a:lnTo>
                <a:lnTo>
                  <a:pt x="15239" y="13715"/>
                </a:lnTo>
                <a:lnTo>
                  <a:pt x="13715" y="13715"/>
                </a:lnTo>
                <a:lnTo>
                  <a:pt x="13715" y="15239"/>
                </a:lnTo>
                <a:lnTo>
                  <a:pt x="7619" y="21335"/>
                </a:lnTo>
                <a:lnTo>
                  <a:pt x="7619" y="76199"/>
                </a:lnTo>
                <a:lnTo>
                  <a:pt x="9143" y="76199"/>
                </a:lnTo>
                <a:lnTo>
                  <a:pt x="13715" y="82295"/>
                </a:lnTo>
                <a:lnTo>
                  <a:pt x="19811" y="88391"/>
                </a:lnTo>
                <a:lnTo>
                  <a:pt x="21335" y="88391"/>
                </a:lnTo>
                <a:lnTo>
                  <a:pt x="21335" y="89915"/>
                </a:lnTo>
                <a:lnTo>
                  <a:pt x="24383" y="91439"/>
                </a:lnTo>
                <a:lnTo>
                  <a:pt x="24383" y="47243"/>
                </a:lnTo>
                <a:lnTo>
                  <a:pt x="24688" y="48767"/>
                </a:lnTo>
                <a:lnTo>
                  <a:pt x="25907" y="42671"/>
                </a:lnTo>
                <a:lnTo>
                  <a:pt x="25907" y="41147"/>
                </a:lnTo>
                <a:lnTo>
                  <a:pt x="27431" y="38099"/>
                </a:lnTo>
                <a:lnTo>
                  <a:pt x="27431" y="36575"/>
                </a:lnTo>
                <a:lnTo>
                  <a:pt x="32003" y="32003"/>
                </a:lnTo>
                <a:lnTo>
                  <a:pt x="32003" y="32384"/>
                </a:lnTo>
                <a:lnTo>
                  <a:pt x="33527" y="31241"/>
                </a:lnTo>
                <a:lnTo>
                  <a:pt x="33527" y="30479"/>
                </a:lnTo>
                <a:lnTo>
                  <a:pt x="38099" y="28193"/>
                </a:lnTo>
                <a:lnTo>
                  <a:pt x="38099" y="27431"/>
                </a:lnTo>
                <a:lnTo>
                  <a:pt x="42671" y="26288"/>
                </a:lnTo>
                <a:lnTo>
                  <a:pt x="42671" y="25907"/>
                </a:lnTo>
                <a:lnTo>
                  <a:pt x="53339" y="25907"/>
                </a:lnTo>
                <a:lnTo>
                  <a:pt x="53339" y="26288"/>
                </a:lnTo>
                <a:lnTo>
                  <a:pt x="57911" y="27431"/>
                </a:lnTo>
                <a:lnTo>
                  <a:pt x="57911" y="28193"/>
                </a:lnTo>
                <a:lnTo>
                  <a:pt x="62483" y="30479"/>
                </a:lnTo>
                <a:lnTo>
                  <a:pt x="62483" y="31241"/>
                </a:lnTo>
                <a:lnTo>
                  <a:pt x="64007" y="32384"/>
                </a:lnTo>
                <a:lnTo>
                  <a:pt x="64007" y="32003"/>
                </a:lnTo>
                <a:lnTo>
                  <a:pt x="68579" y="36575"/>
                </a:lnTo>
                <a:lnTo>
                  <a:pt x="68579" y="38099"/>
                </a:lnTo>
                <a:lnTo>
                  <a:pt x="70103" y="41147"/>
                </a:lnTo>
                <a:lnTo>
                  <a:pt x="70103" y="42671"/>
                </a:lnTo>
                <a:lnTo>
                  <a:pt x="71323" y="48767"/>
                </a:lnTo>
                <a:lnTo>
                  <a:pt x="71627" y="47243"/>
                </a:lnTo>
                <a:lnTo>
                  <a:pt x="71627" y="91439"/>
                </a:lnTo>
                <a:lnTo>
                  <a:pt x="74675" y="89915"/>
                </a:lnTo>
                <a:lnTo>
                  <a:pt x="74675" y="88391"/>
                </a:lnTo>
                <a:lnTo>
                  <a:pt x="76199" y="88391"/>
                </a:lnTo>
                <a:lnTo>
                  <a:pt x="82295" y="82295"/>
                </a:lnTo>
                <a:lnTo>
                  <a:pt x="86867" y="76199"/>
                </a:lnTo>
                <a:lnTo>
                  <a:pt x="88391" y="76199"/>
                </a:lnTo>
                <a:close/>
              </a:path>
              <a:path w="96520" h="97789">
                <a:moveTo>
                  <a:pt x="24688" y="48767"/>
                </a:moveTo>
                <a:lnTo>
                  <a:pt x="24383" y="47243"/>
                </a:lnTo>
                <a:lnTo>
                  <a:pt x="24383" y="50291"/>
                </a:lnTo>
                <a:lnTo>
                  <a:pt x="24688" y="48767"/>
                </a:lnTo>
                <a:close/>
              </a:path>
              <a:path w="96520" h="97789">
                <a:moveTo>
                  <a:pt x="28955" y="62483"/>
                </a:moveTo>
                <a:lnTo>
                  <a:pt x="25907" y="56387"/>
                </a:lnTo>
                <a:lnTo>
                  <a:pt x="25907" y="54863"/>
                </a:lnTo>
                <a:lnTo>
                  <a:pt x="24688" y="48767"/>
                </a:lnTo>
                <a:lnTo>
                  <a:pt x="24383" y="50291"/>
                </a:lnTo>
                <a:lnTo>
                  <a:pt x="24383" y="91439"/>
                </a:lnTo>
                <a:lnTo>
                  <a:pt x="27431" y="92963"/>
                </a:lnTo>
                <a:lnTo>
                  <a:pt x="27431" y="60959"/>
                </a:lnTo>
                <a:lnTo>
                  <a:pt x="28955" y="62483"/>
                </a:lnTo>
                <a:close/>
              </a:path>
              <a:path w="96520" h="97789">
                <a:moveTo>
                  <a:pt x="27431" y="38099"/>
                </a:moveTo>
                <a:lnTo>
                  <a:pt x="25907" y="41147"/>
                </a:lnTo>
                <a:lnTo>
                  <a:pt x="25907" y="44195"/>
                </a:lnTo>
                <a:lnTo>
                  <a:pt x="27431" y="38099"/>
                </a:lnTo>
                <a:close/>
              </a:path>
              <a:path w="96520" h="97789">
                <a:moveTo>
                  <a:pt x="27431" y="59435"/>
                </a:moveTo>
                <a:lnTo>
                  <a:pt x="25907" y="51815"/>
                </a:lnTo>
                <a:lnTo>
                  <a:pt x="25907" y="56387"/>
                </a:lnTo>
                <a:lnTo>
                  <a:pt x="27431" y="59435"/>
                </a:lnTo>
                <a:close/>
              </a:path>
              <a:path w="96520" h="97789">
                <a:moveTo>
                  <a:pt x="28955" y="35051"/>
                </a:moveTo>
                <a:lnTo>
                  <a:pt x="27431" y="36575"/>
                </a:lnTo>
                <a:lnTo>
                  <a:pt x="27431" y="38099"/>
                </a:lnTo>
                <a:lnTo>
                  <a:pt x="28955" y="35051"/>
                </a:lnTo>
                <a:close/>
              </a:path>
              <a:path w="96520" h="97789">
                <a:moveTo>
                  <a:pt x="32003" y="93725"/>
                </a:moveTo>
                <a:lnTo>
                  <a:pt x="32003" y="65531"/>
                </a:lnTo>
                <a:lnTo>
                  <a:pt x="27431" y="60959"/>
                </a:lnTo>
                <a:lnTo>
                  <a:pt x="27431" y="92963"/>
                </a:lnTo>
                <a:lnTo>
                  <a:pt x="30479" y="92963"/>
                </a:lnTo>
                <a:lnTo>
                  <a:pt x="32003" y="93725"/>
                </a:lnTo>
                <a:close/>
              </a:path>
              <a:path w="96520" h="97789">
                <a:moveTo>
                  <a:pt x="32003" y="32384"/>
                </a:moveTo>
                <a:lnTo>
                  <a:pt x="32003" y="32003"/>
                </a:lnTo>
                <a:lnTo>
                  <a:pt x="30479" y="33527"/>
                </a:lnTo>
                <a:lnTo>
                  <a:pt x="32003" y="32384"/>
                </a:lnTo>
                <a:close/>
              </a:path>
              <a:path w="96520" h="97789">
                <a:moveTo>
                  <a:pt x="36575" y="68579"/>
                </a:moveTo>
                <a:lnTo>
                  <a:pt x="30479" y="64007"/>
                </a:lnTo>
                <a:lnTo>
                  <a:pt x="32003" y="65531"/>
                </a:lnTo>
                <a:lnTo>
                  <a:pt x="32003" y="93725"/>
                </a:lnTo>
                <a:lnTo>
                  <a:pt x="33527" y="94487"/>
                </a:lnTo>
                <a:lnTo>
                  <a:pt x="33527" y="67055"/>
                </a:lnTo>
                <a:lnTo>
                  <a:pt x="36575" y="68579"/>
                </a:lnTo>
                <a:close/>
              </a:path>
              <a:path w="96520" h="97789">
                <a:moveTo>
                  <a:pt x="36575" y="28955"/>
                </a:moveTo>
                <a:lnTo>
                  <a:pt x="33527" y="30479"/>
                </a:lnTo>
                <a:lnTo>
                  <a:pt x="33527" y="31241"/>
                </a:lnTo>
                <a:lnTo>
                  <a:pt x="36575" y="28955"/>
                </a:lnTo>
                <a:close/>
              </a:path>
              <a:path w="96520" h="97789">
                <a:moveTo>
                  <a:pt x="39623" y="96011"/>
                </a:moveTo>
                <a:lnTo>
                  <a:pt x="39623" y="70103"/>
                </a:lnTo>
                <a:lnTo>
                  <a:pt x="33527" y="67055"/>
                </a:lnTo>
                <a:lnTo>
                  <a:pt x="33527" y="94487"/>
                </a:lnTo>
                <a:lnTo>
                  <a:pt x="36575" y="96011"/>
                </a:lnTo>
                <a:lnTo>
                  <a:pt x="39623" y="96011"/>
                </a:lnTo>
                <a:close/>
              </a:path>
              <a:path w="96520" h="97789">
                <a:moveTo>
                  <a:pt x="39623" y="27431"/>
                </a:moveTo>
                <a:lnTo>
                  <a:pt x="38099" y="27431"/>
                </a:lnTo>
                <a:lnTo>
                  <a:pt x="38099" y="28193"/>
                </a:lnTo>
                <a:lnTo>
                  <a:pt x="39623" y="27431"/>
                </a:lnTo>
                <a:close/>
              </a:path>
              <a:path w="96520" h="97789">
                <a:moveTo>
                  <a:pt x="44195" y="96926"/>
                </a:moveTo>
                <a:lnTo>
                  <a:pt x="44195" y="71627"/>
                </a:lnTo>
                <a:lnTo>
                  <a:pt x="38099" y="68579"/>
                </a:lnTo>
                <a:lnTo>
                  <a:pt x="39623" y="70103"/>
                </a:lnTo>
                <a:lnTo>
                  <a:pt x="39623" y="96011"/>
                </a:lnTo>
                <a:lnTo>
                  <a:pt x="44195" y="96926"/>
                </a:lnTo>
                <a:close/>
              </a:path>
              <a:path w="96520" h="97789">
                <a:moveTo>
                  <a:pt x="44195" y="25907"/>
                </a:moveTo>
                <a:lnTo>
                  <a:pt x="42671" y="25907"/>
                </a:lnTo>
                <a:lnTo>
                  <a:pt x="42671" y="26288"/>
                </a:lnTo>
                <a:lnTo>
                  <a:pt x="44195" y="25907"/>
                </a:lnTo>
                <a:close/>
              </a:path>
              <a:path w="96520" h="97789">
                <a:moveTo>
                  <a:pt x="48005" y="71437"/>
                </a:moveTo>
                <a:lnTo>
                  <a:pt x="42671" y="70103"/>
                </a:lnTo>
                <a:lnTo>
                  <a:pt x="44195" y="71627"/>
                </a:lnTo>
                <a:lnTo>
                  <a:pt x="44195" y="96926"/>
                </a:lnTo>
                <a:lnTo>
                  <a:pt x="47243" y="97535"/>
                </a:lnTo>
                <a:lnTo>
                  <a:pt x="47243" y="71627"/>
                </a:lnTo>
                <a:lnTo>
                  <a:pt x="48005" y="71437"/>
                </a:lnTo>
                <a:close/>
              </a:path>
              <a:path w="96520" h="97789">
                <a:moveTo>
                  <a:pt x="48767" y="71627"/>
                </a:moveTo>
                <a:lnTo>
                  <a:pt x="48005" y="71437"/>
                </a:lnTo>
                <a:lnTo>
                  <a:pt x="47243" y="71627"/>
                </a:lnTo>
                <a:lnTo>
                  <a:pt x="48767" y="71627"/>
                </a:lnTo>
                <a:close/>
              </a:path>
              <a:path w="96520" h="97789">
                <a:moveTo>
                  <a:pt x="48767" y="97535"/>
                </a:moveTo>
                <a:lnTo>
                  <a:pt x="48767" y="71627"/>
                </a:lnTo>
                <a:lnTo>
                  <a:pt x="47243" y="71627"/>
                </a:lnTo>
                <a:lnTo>
                  <a:pt x="47243" y="97535"/>
                </a:lnTo>
                <a:lnTo>
                  <a:pt x="48767" y="97535"/>
                </a:lnTo>
                <a:close/>
              </a:path>
              <a:path w="96520" h="97789">
                <a:moveTo>
                  <a:pt x="53339" y="70103"/>
                </a:moveTo>
                <a:lnTo>
                  <a:pt x="48005" y="71437"/>
                </a:lnTo>
                <a:lnTo>
                  <a:pt x="48767" y="71627"/>
                </a:lnTo>
                <a:lnTo>
                  <a:pt x="48767" y="97535"/>
                </a:lnTo>
                <a:lnTo>
                  <a:pt x="51815" y="96926"/>
                </a:lnTo>
                <a:lnTo>
                  <a:pt x="51815" y="71627"/>
                </a:lnTo>
                <a:lnTo>
                  <a:pt x="53339" y="70103"/>
                </a:lnTo>
                <a:close/>
              </a:path>
              <a:path w="96520" h="97789">
                <a:moveTo>
                  <a:pt x="53339" y="26288"/>
                </a:moveTo>
                <a:lnTo>
                  <a:pt x="53339" y="25907"/>
                </a:lnTo>
                <a:lnTo>
                  <a:pt x="51815" y="25907"/>
                </a:lnTo>
                <a:lnTo>
                  <a:pt x="53339" y="26288"/>
                </a:lnTo>
                <a:close/>
              </a:path>
              <a:path w="96520" h="97789">
                <a:moveTo>
                  <a:pt x="57911" y="68579"/>
                </a:moveTo>
                <a:lnTo>
                  <a:pt x="51815" y="71627"/>
                </a:lnTo>
                <a:lnTo>
                  <a:pt x="51815" y="96926"/>
                </a:lnTo>
                <a:lnTo>
                  <a:pt x="56387" y="96011"/>
                </a:lnTo>
                <a:lnTo>
                  <a:pt x="56387" y="70103"/>
                </a:lnTo>
                <a:lnTo>
                  <a:pt x="57911" y="68579"/>
                </a:lnTo>
                <a:close/>
              </a:path>
              <a:path w="96520" h="97789">
                <a:moveTo>
                  <a:pt x="57911" y="28193"/>
                </a:moveTo>
                <a:lnTo>
                  <a:pt x="57911" y="27431"/>
                </a:lnTo>
                <a:lnTo>
                  <a:pt x="56387" y="27431"/>
                </a:lnTo>
                <a:lnTo>
                  <a:pt x="57911" y="28193"/>
                </a:lnTo>
                <a:close/>
              </a:path>
              <a:path w="96520" h="97789">
                <a:moveTo>
                  <a:pt x="62483" y="94487"/>
                </a:moveTo>
                <a:lnTo>
                  <a:pt x="62483" y="67055"/>
                </a:lnTo>
                <a:lnTo>
                  <a:pt x="56387" y="70103"/>
                </a:lnTo>
                <a:lnTo>
                  <a:pt x="56387" y="96011"/>
                </a:lnTo>
                <a:lnTo>
                  <a:pt x="59435" y="96011"/>
                </a:lnTo>
                <a:lnTo>
                  <a:pt x="62483" y="94487"/>
                </a:lnTo>
                <a:close/>
              </a:path>
              <a:path w="96520" h="97789">
                <a:moveTo>
                  <a:pt x="62483" y="31241"/>
                </a:moveTo>
                <a:lnTo>
                  <a:pt x="62483" y="30479"/>
                </a:lnTo>
                <a:lnTo>
                  <a:pt x="59435" y="28955"/>
                </a:lnTo>
                <a:lnTo>
                  <a:pt x="62483" y="31241"/>
                </a:lnTo>
                <a:close/>
              </a:path>
              <a:path w="96520" h="97789">
                <a:moveTo>
                  <a:pt x="65531" y="64007"/>
                </a:moveTo>
                <a:lnTo>
                  <a:pt x="59435" y="68579"/>
                </a:lnTo>
                <a:lnTo>
                  <a:pt x="62483" y="67055"/>
                </a:lnTo>
                <a:lnTo>
                  <a:pt x="62483" y="94487"/>
                </a:lnTo>
                <a:lnTo>
                  <a:pt x="64007" y="93725"/>
                </a:lnTo>
                <a:lnTo>
                  <a:pt x="64007" y="65531"/>
                </a:lnTo>
                <a:lnTo>
                  <a:pt x="65531" y="64007"/>
                </a:lnTo>
                <a:close/>
              </a:path>
              <a:path w="96520" h="97789">
                <a:moveTo>
                  <a:pt x="65531" y="33527"/>
                </a:moveTo>
                <a:lnTo>
                  <a:pt x="64007" y="32003"/>
                </a:lnTo>
                <a:lnTo>
                  <a:pt x="64007" y="32384"/>
                </a:lnTo>
                <a:lnTo>
                  <a:pt x="65531" y="33527"/>
                </a:lnTo>
                <a:close/>
              </a:path>
              <a:path w="96520" h="97789">
                <a:moveTo>
                  <a:pt x="68579" y="92963"/>
                </a:moveTo>
                <a:lnTo>
                  <a:pt x="68579" y="60959"/>
                </a:lnTo>
                <a:lnTo>
                  <a:pt x="64007" y="65531"/>
                </a:lnTo>
                <a:lnTo>
                  <a:pt x="64007" y="93725"/>
                </a:lnTo>
                <a:lnTo>
                  <a:pt x="65531" y="92963"/>
                </a:lnTo>
                <a:lnTo>
                  <a:pt x="68579" y="92963"/>
                </a:lnTo>
                <a:close/>
              </a:path>
              <a:path w="96520" h="97789">
                <a:moveTo>
                  <a:pt x="68579" y="38099"/>
                </a:moveTo>
                <a:lnTo>
                  <a:pt x="68579" y="36575"/>
                </a:lnTo>
                <a:lnTo>
                  <a:pt x="67055" y="35051"/>
                </a:lnTo>
                <a:lnTo>
                  <a:pt x="68579" y="38099"/>
                </a:lnTo>
                <a:close/>
              </a:path>
              <a:path w="96520" h="97789">
                <a:moveTo>
                  <a:pt x="71627" y="91439"/>
                </a:moveTo>
                <a:lnTo>
                  <a:pt x="71627" y="50291"/>
                </a:lnTo>
                <a:lnTo>
                  <a:pt x="71323" y="48767"/>
                </a:lnTo>
                <a:lnTo>
                  <a:pt x="70103" y="54863"/>
                </a:lnTo>
                <a:lnTo>
                  <a:pt x="70103" y="56387"/>
                </a:lnTo>
                <a:lnTo>
                  <a:pt x="67055" y="62483"/>
                </a:lnTo>
                <a:lnTo>
                  <a:pt x="68579" y="60959"/>
                </a:lnTo>
                <a:lnTo>
                  <a:pt x="68579" y="92963"/>
                </a:lnTo>
                <a:lnTo>
                  <a:pt x="71627" y="91439"/>
                </a:lnTo>
                <a:close/>
              </a:path>
              <a:path w="96520" h="97789">
                <a:moveTo>
                  <a:pt x="70103" y="44195"/>
                </a:moveTo>
                <a:lnTo>
                  <a:pt x="70103" y="41147"/>
                </a:lnTo>
                <a:lnTo>
                  <a:pt x="68579" y="38099"/>
                </a:lnTo>
                <a:lnTo>
                  <a:pt x="70103" y="44195"/>
                </a:lnTo>
                <a:close/>
              </a:path>
              <a:path w="96520" h="97789">
                <a:moveTo>
                  <a:pt x="70103" y="56387"/>
                </a:moveTo>
                <a:lnTo>
                  <a:pt x="70103" y="51815"/>
                </a:lnTo>
                <a:lnTo>
                  <a:pt x="68579" y="59435"/>
                </a:lnTo>
                <a:lnTo>
                  <a:pt x="70103" y="56387"/>
                </a:lnTo>
                <a:close/>
              </a:path>
              <a:path w="96520" h="97789">
                <a:moveTo>
                  <a:pt x="71627" y="50291"/>
                </a:moveTo>
                <a:lnTo>
                  <a:pt x="71627" y="47243"/>
                </a:lnTo>
                <a:lnTo>
                  <a:pt x="71323" y="48767"/>
                </a:lnTo>
                <a:lnTo>
                  <a:pt x="71627" y="50291"/>
                </a:lnTo>
                <a:close/>
              </a:path>
              <a:path w="96520" h="97789">
                <a:moveTo>
                  <a:pt x="92963" y="67055"/>
                </a:moveTo>
                <a:lnTo>
                  <a:pt x="92963" y="28955"/>
                </a:lnTo>
                <a:lnTo>
                  <a:pt x="91439" y="28955"/>
                </a:lnTo>
                <a:lnTo>
                  <a:pt x="88391" y="22859"/>
                </a:lnTo>
                <a:lnTo>
                  <a:pt x="88391" y="74675"/>
                </a:lnTo>
                <a:lnTo>
                  <a:pt x="91439" y="68579"/>
                </a:lnTo>
                <a:lnTo>
                  <a:pt x="92963" y="67055"/>
                </a:lnTo>
                <a:close/>
              </a:path>
              <a:path w="96520" h="97789">
                <a:moveTo>
                  <a:pt x="96011" y="57911"/>
                </a:moveTo>
                <a:lnTo>
                  <a:pt x="96011" y="38099"/>
                </a:lnTo>
                <a:lnTo>
                  <a:pt x="94487" y="38099"/>
                </a:lnTo>
                <a:lnTo>
                  <a:pt x="92963" y="30479"/>
                </a:lnTo>
                <a:lnTo>
                  <a:pt x="92963" y="65531"/>
                </a:lnTo>
                <a:lnTo>
                  <a:pt x="94487" y="59435"/>
                </a:lnTo>
                <a:lnTo>
                  <a:pt x="96011" y="57911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3859" y="630936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627" y="36575"/>
                </a:moveTo>
                <a:lnTo>
                  <a:pt x="46463" y="1901"/>
                </a:lnTo>
                <a:lnTo>
                  <a:pt x="35051" y="0"/>
                </a:lnTo>
                <a:lnTo>
                  <a:pt x="29626" y="489"/>
                </a:lnTo>
                <a:lnTo>
                  <a:pt x="487" y="30737"/>
                </a:lnTo>
                <a:lnTo>
                  <a:pt x="0" y="36575"/>
                </a:lnTo>
                <a:lnTo>
                  <a:pt x="487" y="42371"/>
                </a:lnTo>
                <a:lnTo>
                  <a:pt x="29626" y="71181"/>
                </a:lnTo>
                <a:lnTo>
                  <a:pt x="35051" y="71627"/>
                </a:lnTo>
                <a:lnTo>
                  <a:pt x="40890" y="71181"/>
                </a:lnTo>
                <a:lnTo>
                  <a:pt x="71138" y="42371"/>
                </a:lnTo>
                <a:lnTo>
                  <a:pt x="71627" y="36575"/>
                </a:lnTo>
                <a:close/>
              </a:path>
            </a:pathLst>
          </a:custGeom>
          <a:solidFill>
            <a:srgbClr val="00A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01667" y="6297168"/>
            <a:ext cx="96520" cy="97790"/>
          </a:xfrm>
          <a:custGeom>
            <a:avLst/>
            <a:gdLst/>
            <a:ahLst/>
            <a:cxnLst/>
            <a:rect l="l" t="t" r="r" b="b"/>
            <a:pathLst>
              <a:path w="96520" h="97789">
                <a:moveTo>
                  <a:pt x="3047" y="65531"/>
                </a:moveTo>
                <a:lnTo>
                  <a:pt x="3047" y="30479"/>
                </a:lnTo>
                <a:lnTo>
                  <a:pt x="1523" y="38099"/>
                </a:lnTo>
                <a:lnTo>
                  <a:pt x="0" y="38099"/>
                </a:lnTo>
                <a:lnTo>
                  <a:pt x="0" y="57911"/>
                </a:lnTo>
                <a:lnTo>
                  <a:pt x="1523" y="59435"/>
                </a:lnTo>
                <a:lnTo>
                  <a:pt x="3047" y="65531"/>
                </a:lnTo>
                <a:close/>
              </a:path>
              <a:path w="96520" h="97789">
                <a:moveTo>
                  <a:pt x="7619" y="74675"/>
                </a:moveTo>
                <a:lnTo>
                  <a:pt x="7619" y="22859"/>
                </a:lnTo>
                <a:lnTo>
                  <a:pt x="4571" y="28955"/>
                </a:lnTo>
                <a:lnTo>
                  <a:pt x="3047" y="28955"/>
                </a:lnTo>
                <a:lnTo>
                  <a:pt x="3047" y="67055"/>
                </a:lnTo>
                <a:lnTo>
                  <a:pt x="4571" y="68579"/>
                </a:lnTo>
                <a:lnTo>
                  <a:pt x="7619" y="74675"/>
                </a:lnTo>
                <a:close/>
              </a:path>
              <a:path w="96520" h="97789">
                <a:moveTo>
                  <a:pt x="88391" y="76199"/>
                </a:moveTo>
                <a:lnTo>
                  <a:pt x="88391" y="21335"/>
                </a:lnTo>
                <a:lnTo>
                  <a:pt x="82295" y="15239"/>
                </a:lnTo>
                <a:lnTo>
                  <a:pt x="82295" y="13715"/>
                </a:lnTo>
                <a:lnTo>
                  <a:pt x="80771" y="13715"/>
                </a:lnTo>
                <a:lnTo>
                  <a:pt x="74675" y="7619"/>
                </a:lnTo>
                <a:lnTo>
                  <a:pt x="68579" y="4571"/>
                </a:lnTo>
                <a:lnTo>
                  <a:pt x="67055" y="4571"/>
                </a:lnTo>
                <a:lnTo>
                  <a:pt x="67055" y="3047"/>
                </a:lnTo>
                <a:lnTo>
                  <a:pt x="65531" y="3047"/>
                </a:lnTo>
                <a:lnTo>
                  <a:pt x="59435" y="1523"/>
                </a:lnTo>
                <a:lnTo>
                  <a:pt x="56387" y="1523"/>
                </a:lnTo>
                <a:lnTo>
                  <a:pt x="48767" y="0"/>
                </a:lnTo>
                <a:lnTo>
                  <a:pt x="47243" y="0"/>
                </a:lnTo>
                <a:lnTo>
                  <a:pt x="39623" y="1523"/>
                </a:lnTo>
                <a:lnTo>
                  <a:pt x="36575" y="1523"/>
                </a:lnTo>
                <a:lnTo>
                  <a:pt x="30479" y="3047"/>
                </a:lnTo>
                <a:lnTo>
                  <a:pt x="28955" y="3047"/>
                </a:lnTo>
                <a:lnTo>
                  <a:pt x="28955" y="4571"/>
                </a:lnTo>
                <a:lnTo>
                  <a:pt x="27431" y="4571"/>
                </a:lnTo>
                <a:lnTo>
                  <a:pt x="21335" y="7619"/>
                </a:lnTo>
                <a:lnTo>
                  <a:pt x="15239" y="13715"/>
                </a:lnTo>
                <a:lnTo>
                  <a:pt x="13715" y="13715"/>
                </a:lnTo>
                <a:lnTo>
                  <a:pt x="13715" y="15239"/>
                </a:lnTo>
                <a:lnTo>
                  <a:pt x="7619" y="21335"/>
                </a:lnTo>
                <a:lnTo>
                  <a:pt x="7619" y="76199"/>
                </a:lnTo>
                <a:lnTo>
                  <a:pt x="9143" y="76199"/>
                </a:lnTo>
                <a:lnTo>
                  <a:pt x="13715" y="82295"/>
                </a:lnTo>
                <a:lnTo>
                  <a:pt x="19811" y="88391"/>
                </a:lnTo>
                <a:lnTo>
                  <a:pt x="21335" y="88391"/>
                </a:lnTo>
                <a:lnTo>
                  <a:pt x="21335" y="89915"/>
                </a:lnTo>
                <a:lnTo>
                  <a:pt x="24383" y="91439"/>
                </a:lnTo>
                <a:lnTo>
                  <a:pt x="24383" y="47243"/>
                </a:lnTo>
                <a:lnTo>
                  <a:pt x="24688" y="48767"/>
                </a:lnTo>
                <a:lnTo>
                  <a:pt x="25907" y="42671"/>
                </a:lnTo>
                <a:lnTo>
                  <a:pt x="25907" y="41147"/>
                </a:lnTo>
                <a:lnTo>
                  <a:pt x="27431" y="38099"/>
                </a:lnTo>
                <a:lnTo>
                  <a:pt x="27431" y="36575"/>
                </a:lnTo>
                <a:lnTo>
                  <a:pt x="32003" y="32003"/>
                </a:lnTo>
                <a:lnTo>
                  <a:pt x="32003" y="32384"/>
                </a:lnTo>
                <a:lnTo>
                  <a:pt x="33527" y="31241"/>
                </a:lnTo>
                <a:lnTo>
                  <a:pt x="33527" y="30479"/>
                </a:lnTo>
                <a:lnTo>
                  <a:pt x="38099" y="28193"/>
                </a:lnTo>
                <a:lnTo>
                  <a:pt x="38099" y="27431"/>
                </a:lnTo>
                <a:lnTo>
                  <a:pt x="42671" y="26288"/>
                </a:lnTo>
                <a:lnTo>
                  <a:pt x="42671" y="25907"/>
                </a:lnTo>
                <a:lnTo>
                  <a:pt x="53339" y="25907"/>
                </a:lnTo>
                <a:lnTo>
                  <a:pt x="53339" y="26288"/>
                </a:lnTo>
                <a:lnTo>
                  <a:pt x="57911" y="27431"/>
                </a:lnTo>
                <a:lnTo>
                  <a:pt x="57911" y="28193"/>
                </a:lnTo>
                <a:lnTo>
                  <a:pt x="62483" y="30479"/>
                </a:lnTo>
                <a:lnTo>
                  <a:pt x="62483" y="31241"/>
                </a:lnTo>
                <a:lnTo>
                  <a:pt x="64007" y="32384"/>
                </a:lnTo>
                <a:lnTo>
                  <a:pt x="64007" y="32003"/>
                </a:lnTo>
                <a:lnTo>
                  <a:pt x="68579" y="36575"/>
                </a:lnTo>
                <a:lnTo>
                  <a:pt x="68579" y="38099"/>
                </a:lnTo>
                <a:lnTo>
                  <a:pt x="70103" y="41147"/>
                </a:lnTo>
                <a:lnTo>
                  <a:pt x="70103" y="42671"/>
                </a:lnTo>
                <a:lnTo>
                  <a:pt x="71323" y="48767"/>
                </a:lnTo>
                <a:lnTo>
                  <a:pt x="71627" y="47243"/>
                </a:lnTo>
                <a:lnTo>
                  <a:pt x="71627" y="91439"/>
                </a:lnTo>
                <a:lnTo>
                  <a:pt x="74675" y="89915"/>
                </a:lnTo>
                <a:lnTo>
                  <a:pt x="74675" y="88391"/>
                </a:lnTo>
                <a:lnTo>
                  <a:pt x="76199" y="88391"/>
                </a:lnTo>
                <a:lnTo>
                  <a:pt x="82295" y="82295"/>
                </a:lnTo>
                <a:lnTo>
                  <a:pt x="86867" y="76199"/>
                </a:lnTo>
                <a:lnTo>
                  <a:pt x="88391" y="76199"/>
                </a:lnTo>
                <a:close/>
              </a:path>
              <a:path w="96520" h="97789">
                <a:moveTo>
                  <a:pt x="24688" y="48767"/>
                </a:moveTo>
                <a:lnTo>
                  <a:pt x="24383" y="47243"/>
                </a:lnTo>
                <a:lnTo>
                  <a:pt x="24383" y="50291"/>
                </a:lnTo>
                <a:lnTo>
                  <a:pt x="24688" y="48767"/>
                </a:lnTo>
                <a:close/>
              </a:path>
              <a:path w="96520" h="97789">
                <a:moveTo>
                  <a:pt x="28955" y="62483"/>
                </a:moveTo>
                <a:lnTo>
                  <a:pt x="25907" y="56387"/>
                </a:lnTo>
                <a:lnTo>
                  <a:pt x="25907" y="54863"/>
                </a:lnTo>
                <a:lnTo>
                  <a:pt x="24688" y="48767"/>
                </a:lnTo>
                <a:lnTo>
                  <a:pt x="24383" y="50291"/>
                </a:lnTo>
                <a:lnTo>
                  <a:pt x="24383" y="91439"/>
                </a:lnTo>
                <a:lnTo>
                  <a:pt x="27431" y="92963"/>
                </a:lnTo>
                <a:lnTo>
                  <a:pt x="27431" y="60959"/>
                </a:lnTo>
                <a:lnTo>
                  <a:pt x="28955" y="62483"/>
                </a:lnTo>
                <a:close/>
              </a:path>
              <a:path w="96520" h="97789">
                <a:moveTo>
                  <a:pt x="27431" y="38099"/>
                </a:moveTo>
                <a:lnTo>
                  <a:pt x="25907" y="41147"/>
                </a:lnTo>
                <a:lnTo>
                  <a:pt x="25907" y="44195"/>
                </a:lnTo>
                <a:lnTo>
                  <a:pt x="27431" y="38099"/>
                </a:lnTo>
                <a:close/>
              </a:path>
              <a:path w="96520" h="97789">
                <a:moveTo>
                  <a:pt x="27431" y="59435"/>
                </a:moveTo>
                <a:lnTo>
                  <a:pt x="25907" y="51815"/>
                </a:lnTo>
                <a:lnTo>
                  <a:pt x="25907" y="56387"/>
                </a:lnTo>
                <a:lnTo>
                  <a:pt x="27431" y="59435"/>
                </a:lnTo>
                <a:close/>
              </a:path>
              <a:path w="96520" h="97789">
                <a:moveTo>
                  <a:pt x="28955" y="35051"/>
                </a:moveTo>
                <a:lnTo>
                  <a:pt x="27431" y="36575"/>
                </a:lnTo>
                <a:lnTo>
                  <a:pt x="27431" y="38099"/>
                </a:lnTo>
                <a:lnTo>
                  <a:pt x="28955" y="35051"/>
                </a:lnTo>
                <a:close/>
              </a:path>
              <a:path w="96520" h="97789">
                <a:moveTo>
                  <a:pt x="32003" y="93725"/>
                </a:moveTo>
                <a:lnTo>
                  <a:pt x="32003" y="65531"/>
                </a:lnTo>
                <a:lnTo>
                  <a:pt x="27431" y="60959"/>
                </a:lnTo>
                <a:lnTo>
                  <a:pt x="27431" y="92963"/>
                </a:lnTo>
                <a:lnTo>
                  <a:pt x="30479" y="92963"/>
                </a:lnTo>
                <a:lnTo>
                  <a:pt x="32003" y="93725"/>
                </a:lnTo>
                <a:close/>
              </a:path>
              <a:path w="96520" h="97789">
                <a:moveTo>
                  <a:pt x="32003" y="32384"/>
                </a:moveTo>
                <a:lnTo>
                  <a:pt x="32003" y="32003"/>
                </a:lnTo>
                <a:lnTo>
                  <a:pt x="30479" y="33527"/>
                </a:lnTo>
                <a:lnTo>
                  <a:pt x="32003" y="32384"/>
                </a:lnTo>
                <a:close/>
              </a:path>
              <a:path w="96520" h="97789">
                <a:moveTo>
                  <a:pt x="36575" y="68579"/>
                </a:moveTo>
                <a:lnTo>
                  <a:pt x="30479" y="64007"/>
                </a:lnTo>
                <a:lnTo>
                  <a:pt x="32003" y="65531"/>
                </a:lnTo>
                <a:lnTo>
                  <a:pt x="32003" y="93725"/>
                </a:lnTo>
                <a:lnTo>
                  <a:pt x="33527" y="94487"/>
                </a:lnTo>
                <a:lnTo>
                  <a:pt x="33527" y="67055"/>
                </a:lnTo>
                <a:lnTo>
                  <a:pt x="36575" y="68579"/>
                </a:lnTo>
                <a:close/>
              </a:path>
              <a:path w="96520" h="97789">
                <a:moveTo>
                  <a:pt x="36575" y="28955"/>
                </a:moveTo>
                <a:lnTo>
                  <a:pt x="33527" y="30479"/>
                </a:lnTo>
                <a:lnTo>
                  <a:pt x="33527" y="31241"/>
                </a:lnTo>
                <a:lnTo>
                  <a:pt x="36575" y="28955"/>
                </a:lnTo>
                <a:close/>
              </a:path>
              <a:path w="96520" h="97789">
                <a:moveTo>
                  <a:pt x="39623" y="96011"/>
                </a:moveTo>
                <a:lnTo>
                  <a:pt x="39623" y="70103"/>
                </a:lnTo>
                <a:lnTo>
                  <a:pt x="33527" y="67055"/>
                </a:lnTo>
                <a:lnTo>
                  <a:pt x="33527" y="94487"/>
                </a:lnTo>
                <a:lnTo>
                  <a:pt x="36575" y="96011"/>
                </a:lnTo>
                <a:lnTo>
                  <a:pt x="39623" y="96011"/>
                </a:lnTo>
                <a:close/>
              </a:path>
              <a:path w="96520" h="97789">
                <a:moveTo>
                  <a:pt x="39623" y="27431"/>
                </a:moveTo>
                <a:lnTo>
                  <a:pt x="38099" y="27431"/>
                </a:lnTo>
                <a:lnTo>
                  <a:pt x="38099" y="28193"/>
                </a:lnTo>
                <a:lnTo>
                  <a:pt x="39623" y="27431"/>
                </a:lnTo>
                <a:close/>
              </a:path>
              <a:path w="96520" h="97789">
                <a:moveTo>
                  <a:pt x="44195" y="96926"/>
                </a:moveTo>
                <a:lnTo>
                  <a:pt x="44195" y="71627"/>
                </a:lnTo>
                <a:lnTo>
                  <a:pt x="38099" y="68579"/>
                </a:lnTo>
                <a:lnTo>
                  <a:pt x="39623" y="70103"/>
                </a:lnTo>
                <a:lnTo>
                  <a:pt x="39623" y="96011"/>
                </a:lnTo>
                <a:lnTo>
                  <a:pt x="44195" y="96926"/>
                </a:lnTo>
                <a:close/>
              </a:path>
              <a:path w="96520" h="97789">
                <a:moveTo>
                  <a:pt x="44195" y="25907"/>
                </a:moveTo>
                <a:lnTo>
                  <a:pt x="42671" y="25907"/>
                </a:lnTo>
                <a:lnTo>
                  <a:pt x="42671" y="26288"/>
                </a:lnTo>
                <a:lnTo>
                  <a:pt x="44195" y="25907"/>
                </a:lnTo>
                <a:close/>
              </a:path>
              <a:path w="96520" h="97789">
                <a:moveTo>
                  <a:pt x="48005" y="71437"/>
                </a:moveTo>
                <a:lnTo>
                  <a:pt x="42671" y="70103"/>
                </a:lnTo>
                <a:lnTo>
                  <a:pt x="44195" y="71627"/>
                </a:lnTo>
                <a:lnTo>
                  <a:pt x="44195" y="96926"/>
                </a:lnTo>
                <a:lnTo>
                  <a:pt x="47243" y="97535"/>
                </a:lnTo>
                <a:lnTo>
                  <a:pt x="47243" y="71627"/>
                </a:lnTo>
                <a:lnTo>
                  <a:pt x="48005" y="71437"/>
                </a:lnTo>
                <a:close/>
              </a:path>
              <a:path w="96520" h="97789">
                <a:moveTo>
                  <a:pt x="48767" y="71627"/>
                </a:moveTo>
                <a:lnTo>
                  <a:pt x="48005" y="71437"/>
                </a:lnTo>
                <a:lnTo>
                  <a:pt x="47243" y="71627"/>
                </a:lnTo>
                <a:lnTo>
                  <a:pt x="48767" y="71627"/>
                </a:lnTo>
                <a:close/>
              </a:path>
              <a:path w="96520" h="97789">
                <a:moveTo>
                  <a:pt x="48767" y="97535"/>
                </a:moveTo>
                <a:lnTo>
                  <a:pt x="48767" y="71627"/>
                </a:lnTo>
                <a:lnTo>
                  <a:pt x="47243" y="71627"/>
                </a:lnTo>
                <a:lnTo>
                  <a:pt x="47243" y="97535"/>
                </a:lnTo>
                <a:lnTo>
                  <a:pt x="48767" y="97535"/>
                </a:lnTo>
                <a:close/>
              </a:path>
              <a:path w="96520" h="97789">
                <a:moveTo>
                  <a:pt x="53339" y="70103"/>
                </a:moveTo>
                <a:lnTo>
                  <a:pt x="48005" y="71437"/>
                </a:lnTo>
                <a:lnTo>
                  <a:pt x="48767" y="71627"/>
                </a:lnTo>
                <a:lnTo>
                  <a:pt x="48767" y="97535"/>
                </a:lnTo>
                <a:lnTo>
                  <a:pt x="51815" y="96926"/>
                </a:lnTo>
                <a:lnTo>
                  <a:pt x="51815" y="71627"/>
                </a:lnTo>
                <a:lnTo>
                  <a:pt x="53339" y="70103"/>
                </a:lnTo>
                <a:close/>
              </a:path>
              <a:path w="96520" h="97789">
                <a:moveTo>
                  <a:pt x="53339" y="26288"/>
                </a:moveTo>
                <a:lnTo>
                  <a:pt x="53339" y="25907"/>
                </a:lnTo>
                <a:lnTo>
                  <a:pt x="51815" y="25907"/>
                </a:lnTo>
                <a:lnTo>
                  <a:pt x="53339" y="26288"/>
                </a:lnTo>
                <a:close/>
              </a:path>
              <a:path w="96520" h="97789">
                <a:moveTo>
                  <a:pt x="57911" y="68579"/>
                </a:moveTo>
                <a:lnTo>
                  <a:pt x="51815" y="71627"/>
                </a:lnTo>
                <a:lnTo>
                  <a:pt x="51815" y="96926"/>
                </a:lnTo>
                <a:lnTo>
                  <a:pt x="56387" y="96011"/>
                </a:lnTo>
                <a:lnTo>
                  <a:pt x="56387" y="70103"/>
                </a:lnTo>
                <a:lnTo>
                  <a:pt x="57911" y="68579"/>
                </a:lnTo>
                <a:close/>
              </a:path>
              <a:path w="96520" h="97789">
                <a:moveTo>
                  <a:pt x="57911" y="28193"/>
                </a:moveTo>
                <a:lnTo>
                  <a:pt x="57911" y="27431"/>
                </a:lnTo>
                <a:lnTo>
                  <a:pt x="56387" y="27431"/>
                </a:lnTo>
                <a:lnTo>
                  <a:pt x="57911" y="28193"/>
                </a:lnTo>
                <a:close/>
              </a:path>
              <a:path w="96520" h="97789">
                <a:moveTo>
                  <a:pt x="62483" y="94487"/>
                </a:moveTo>
                <a:lnTo>
                  <a:pt x="62483" y="67055"/>
                </a:lnTo>
                <a:lnTo>
                  <a:pt x="56387" y="70103"/>
                </a:lnTo>
                <a:lnTo>
                  <a:pt x="56387" y="96011"/>
                </a:lnTo>
                <a:lnTo>
                  <a:pt x="59435" y="96011"/>
                </a:lnTo>
                <a:lnTo>
                  <a:pt x="62483" y="94487"/>
                </a:lnTo>
                <a:close/>
              </a:path>
              <a:path w="96520" h="97789">
                <a:moveTo>
                  <a:pt x="62483" y="31241"/>
                </a:moveTo>
                <a:lnTo>
                  <a:pt x="62483" y="30479"/>
                </a:lnTo>
                <a:lnTo>
                  <a:pt x="59435" y="28955"/>
                </a:lnTo>
                <a:lnTo>
                  <a:pt x="62483" y="31241"/>
                </a:lnTo>
                <a:close/>
              </a:path>
              <a:path w="96520" h="97789">
                <a:moveTo>
                  <a:pt x="65531" y="64007"/>
                </a:moveTo>
                <a:lnTo>
                  <a:pt x="59435" y="68579"/>
                </a:lnTo>
                <a:lnTo>
                  <a:pt x="62483" y="67055"/>
                </a:lnTo>
                <a:lnTo>
                  <a:pt x="62483" y="94487"/>
                </a:lnTo>
                <a:lnTo>
                  <a:pt x="64007" y="93725"/>
                </a:lnTo>
                <a:lnTo>
                  <a:pt x="64007" y="65531"/>
                </a:lnTo>
                <a:lnTo>
                  <a:pt x="65531" y="64007"/>
                </a:lnTo>
                <a:close/>
              </a:path>
              <a:path w="96520" h="97789">
                <a:moveTo>
                  <a:pt x="65531" y="33527"/>
                </a:moveTo>
                <a:lnTo>
                  <a:pt x="64007" y="32003"/>
                </a:lnTo>
                <a:lnTo>
                  <a:pt x="64007" y="32384"/>
                </a:lnTo>
                <a:lnTo>
                  <a:pt x="65531" y="33527"/>
                </a:lnTo>
                <a:close/>
              </a:path>
              <a:path w="96520" h="97789">
                <a:moveTo>
                  <a:pt x="68579" y="92963"/>
                </a:moveTo>
                <a:lnTo>
                  <a:pt x="68579" y="60959"/>
                </a:lnTo>
                <a:lnTo>
                  <a:pt x="64007" y="65531"/>
                </a:lnTo>
                <a:lnTo>
                  <a:pt x="64007" y="93725"/>
                </a:lnTo>
                <a:lnTo>
                  <a:pt x="65531" y="92963"/>
                </a:lnTo>
                <a:lnTo>
                  <a:pt x="68579" y="92963"/>
                </a:lnTo>
                <a:close/>
              </a:path>
              <a:path w="96520" h="97789">
                <a:moveTo>
                  <a:pt x="68579" y="38099"/>
                </a:moveTo>
                <a:lnTo>
                  <a:pt x="68579" y="36575"/>
                </a:lnTo>
                <a:lnTo>
                  <a:pt x="67055" y="35051"/>
                </a:lnTo>
                <a:lnTo>
                  <a:pt x="68579" y="38099"/>
                </a:lnTo>
                <a:close/>
              </a:path>
              <a:path w="96520" h="97789">
                <a:moveTo>
                  <a:pt x="71627" y="91439"/>
                </a:moveTo>
                <a:lnTo>
                  <a:pt x="71627" y="50291"/>
                </a:lnTo>
                <a:lnTo>
                  <a:pt x="71323" y="48767"/>
                </a:lnTo>
                <a:lnTo>
                  <a:pt x="70103" y="54863"/>
                </a:lnTo>
                <a:lnTo>
                  <a:pt x="70103" y="56387"/>
                </a:lnTo>
                <a:lnTo>
                  <a:pt x="67055" y="62483"/>
                </a:lnTo>
                <a:lnTo>
                  <a:pt x="68579" y="60959"/>
                </a:lnTo>
                <a:lnTo>
                  <a:pt x="68579" y="92963"/>
                </a:lnTo>
                <a:lnTo>
                  <a:pt x="71627" y="91439"/>
                </a:lnTo>
                <a:close/>
              </a:path>
              <a:path w="96520" h="97789">
                <a:moveTo>
                  <a:pt x="70103" y="44195"/>
                </a:moveTo>
                <a:lnTo>
                  <a:pt x="70103" y="41147"/>
                </a:lnTo>
                <a:lnTo>
                  <a:pt x="68579" y="38099"/>
                </a:lnTo>
                <a:lnTo>
                  <a:pt x="70103" y="44195"/>
                </a:lnTo>
                <a:close/>
              </a:path>
              <a:path w="96520" h="97789">
                <a:moveTo>
                  <a:pt x="70103" y="56387"/>
                </a:moveTo>
                <a:lnTo>
                  <a:pt x="70103" y="51815"/>
                </a:lnTo>
                <a:lnTo>
                  <a:pt x="68579" y="59435"/>
                </a:lnTo>
                <a:lnTo>
                  <a:pt x="70103" y="56387"/>
                </a:lnTo>
                <a:close/>
              </a:path>
              <a:path w="96520" h="97789">
                <a:moveTo>
                  <a:pt x="71627" y="50291"/>
                </a:moveTo>
                <a:lnTo>
                  <a:pt x="71627" y="47243"/>
                </a:lnTo>
                <a:lnTo>
                  <a:pt x="71323" y="48767"/>
                </a:lnTo>
                <a:lnTo>
                  <a:pt x="71627" y="50291"/>
                </a:lnTo>
                <a:close/>
              </a:path>
              <a:path w="96520" h="97789">
                <a:moveTo>
                  <a:pt x="92963" y="67055"/>
                </a:moveTo>
                <a:lnTo>
                  <a:pt x="92963" y="28955"/>
                </a:lnTo>
                <a:lnTo>
                  <a:pt x="91439" y="28955"/>
                </a:lnTo>
                <a:lnTo>
                  <a:pt x="88391" y="22859"/>
                </a:lnTo>
                <a:lnTo>
                  <a:pt x="88391" y="74675"/>
                </a:lnTo>
                <a:lnTo>
                  <a:pt x="91439" y="68579"/>
                </a:lnTo>
                <a:lnTo>
                  <a:pt x="92963" y="67055"/>
                </a:lnTo>
                <a:close/>
              </a:path>
              <a:path w="96520" h="97789">
                <a:moveTo>
                  <a:pt x="96011" y="57911"/>
                </a:moveTo>
                <a:lnTo>
                  <a:pt x="96011" y="38099"/>
                </a:lnTo>
                <a:lnTo>
                  <a:pt x="94487" y="38099"/>
                </a:lnTo>
                <a:lnTo>
                  <a:pt x="92963" y="30479"/>
                </a:lnTo>
                <a:lnTo>
                  <a:pt x="92963" y="65531"/>
                </a:lnTo>
                <a:lnTo>
                  <a:pt x="94487" y="59435"/>
                </a:lnTo>
                <a:lnTo>
                  <a:pt x="96011" y="57911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51280" y="2031449"/>
            <a:ext cx="3449320" cy="4521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101072"/>
                </a:solidFill>
                <a:latin typeface="Arial"/>
                <a:cs typeface="Arial"/>
              </a:rPr>
              <a:t>C, D, B, A, E, F, G, H,</a:t>
            </a:r>
            <a:r>
              <a:rPr sz="2200" b="1" spc="-3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01072"/>
                </a:solidFill>
                <a:latin typeface="Arial"/>
                <a:cs typeface="Arial"/>
              </a:rPr>
              <a:t>I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Добавим</a:t>
            </a:r>
            <a:r>
              <a:rPr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01072"/>
                </a:solidFill>
                <a:latin typeface="Arial"/>
                <a:cs typeface="Arial"/>
              </a:rPr>
              <a:t>CDBAE </a:t>
            </a:r>
            <a:r>
              <a:rPr lang="ru-RU"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в</a:t>
            </a:r>
            <a:r>
              <a:rPr sz="2200" b="1" spc="-30" dirty="0" smtClean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FP</a:t>
            </a:r>
            <a:r>
              <a:rPr lang="en-US"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-</a:t>
            </a:r>
            <a:r>
              <a:rPr lang="ru-RU"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дерево</a:t>
            </a:r>
            <a:r>
              <a:rPr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R="48895" algn="r">
              <a:lnSpc>
                <a:spcPct val="100000"/>
              </a:lnSpc>
              <a:spcBef>
                <a:spcPts val="1525"/>
              </a:spcBef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{}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 marR="17145" algn="r">
              <a:lnSpc>
                <a:spcPct val="100000"/>
              </a:lnSpc>
              <a:spcBef>
                <a:spcPts val="645"/>
              </a:spcBef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7620" algn="r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R="7620" algn="r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R="7620" algn="r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50435" y="5263897"/>
            <a:ext cx="0" cy="487680"/>
          </a:xfrm>
          <a:custGeom>
            <a:avLst/>
            <a:gdLst/>
            <a:ahLst/>
            <a:cxnLst/>
            <a:rect l="l" t="t" r="r" b="b"/>
            <a:pathLst>
              <a:path h="487679">
                <a:moveTo>
                  <a:pt x="0" y="0"/>
                </a:moveTo>
                <a:lnTo>
                  <a:pt x="0" y="487679"/>
                </a:lnTo>
              </a:path>
            </a:pathLst>
          </a:custGeom>
          <a:ln w="24383">
            <a:solidFill>
              <a:srgbClr val="00A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0435" y="5835397"/>
            <a:ext cx="0" cy="487680"/>
          </a:xfrm>
          <a:custGeom>
            <a:avLst/>
            <a:gdLst/>
            <a:ahLst/>
            <a:cxnLst/>
            <a:rect l="l" t="t" r="r" b="b"/>
            <a:pathLst>
              <a:path h="487679">
                <a:moveTo>
                  <a:pt x="0" y="0"/>
                </a:moveTo>
                <a:lnTo>
                  <a:pt x="0" y="487679"/>
                </a:lnTo>
              </a:path>
            </a:pathLst>
          </a:custGeom>
          <a:ln w="24383">
            <a:solidFill>
              <a:srgbClr val="00A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 smtClean="0"/>
              <a:t>Упражнение</a:t>
            </a:r>
            <a:r>
              <a:rPr spc="-114" dirty="0" smtClean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6958583" y="600455"/>
            <a:ext cx="2490216" cy="1923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95572" y="3874007"/>
            <a:ext cx="63500" cy="12700"/>
          </a:xfrm>
          <a:custGeom>
            <a:avLst/>
            <a:gdLst/>
            <a:ahLst/>
            <a:cxnLst/>
            <a:rect l="l" t="t" r="r" b="b"/>
            <a:pathLst>
              <a:path w="63500" h="12700">
                <a:moveTo>
                  <a:pt x="63499" y="12191"/>
                </a:moveTo>
                <a:lnTo>
                  <a:pt x="59435" y="9143"/>
                </a:lnTo>
                <a:lnTo>
                  <a:pt x="57911" y="7619"/>
                </a:lnTo>
                <a:lnTo>
                  <a:pt x="51815" y="4571"/>
                </a:lnTo>
                <a:lnTo>
                  <a:pt x="50291" y="3047"/>
                </a:lnTo>
                <a:lnTo>
                  <a:pt x="48767" y="3047"/>
                </a:lnTo>
                <a:lnTo>
                  <a:pt x="42671" y="1523"/>
                </a:lnTo>
                <a:lnTo>
                  <a:pt x="41147" y="1523"/>
                </a:lnTo>
                <a:lnTo>
                  <a:pt x="33527" y="0"/>
                </a:lnTo>
                <a:lnTo>
                  <a:pt x="30479" y="0"/>
                </a:lnTo>
                <a:lnTo>
                  <a:pt x="22859" y="1523"/>
                </a:lnTo>
                <a:lnTo>
                  <a:pt x="21335" y="1523"/>
                </a:lnTo>
                <a:lnTo>
                  <a:pt x="13715" y="3047"/>
                </a:lnTo>
                <a:lnTo>
                  <a:pt x="12191" y="4571"/>
                </a:lnTo>
                <a:lnTo>
                  <a:pt x="6095" y="7619"/>
                </a:lnTo>
                <a:lnTo>
                  <a:pt x="4571" y="7619"/>
                </a:lnTo>
                <a:lnTo>
                  <a:pt x="4571" y="9143"/>
                </a:lnTo>
                <a:lnTo>
                  <a:pt x="3047" y="9143"/>
                </a:lnTo>
                <a:lnTo>
                  <a:pt x="0" y="12191"/>
                </a:lnTo>
                <a:lnTo>
                  <a:pt x="63499" y="12191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2711" y="352958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627" y="36575"/>
                </a:moveTo>
                <a:lnTo>
                  <a:pt x="46463" y="1901"/>
                </a:lnTo>
                <a:lnTo>
                  <a:pt x="35051" y="0"/>
                </a:lnTo>
                <a:lnTo>
                  <a:pt x="29256" y="489"/>
                </a:lnTo>
                <a:lnTo>
                  <a:pt x="446" y="30737"/>
                </a:lnTo>
                <a:lnTo>
                  <a:pt x="0" y="36575"/>
                </a:lnTo>
                <a:lnTo>
                  <a:pt x="446" y="42001"/>
                </a:lnTo>
                <a:lnTo>
                  <a:pt x="29256" y="71140"/>
                </a:lnTo>
                <a:lnTo>
                  <a:pt x="35051" y="71627"/>
                </a:lnTo>
                <a:lnTo>
                  <a:pt x="40890" y="71140"/>
                </a:lnTo>
                <a:lnTo>
                  <a:pt x="71138" y="42001"/>
                </a:lnTo>
                <a:lnTo>
                  <a:pt x="71627" y="36575"/>
                </a:lnTo>
                <a:close/>
              </a:path>
            </a:pathLst>
          </a:custGeom>
          <a:solidFill>
            <a:srgbClr val="00A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0520" y="351739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3047" y="65531"/>
                </a:moveTo>
                <a:lnTo>
                  <a:pt x="3047" y="30479"/>
                </a:lnTo>
                <a:lnTo>
                  <a:pt x="0" y="36575"/>
                </a:lnTo>
                <a:lnTo>
                  <a:pt x="0" y="59435"/>
                </a:lnTo>
                <a:lnTo>
                  <a:pt x="3047" y="65531"/>
                </a:lnTo>
                <a:close/>
              </a:path>
              <a:path w="96520" h="96520">
                <a:moveTo>
                  <a:pt x="7619" y="74675"/>
                </a:moveTo>
                <a:lnTo>
                  <a:pt x="7619" y="21335"/>
                </a:lnTo>
                <a:lnTo>
                  <a:pt x="3047" y="27431"/>
                </a:lnTo>
                <a:lnTo>
                  <a:pt x="3047" y="68579"/>
                </a:lnTo>
                <a:lnTo>
                  <a:pt x="7619" y="74675"/>
                </a:lnTo>
                <a:close/>
              </a:path>
              <a:path w="96520" h="96520">
                <a:moveTo>
                  <a:pt x="19811" y="86867"/>
                </a:moveTo>
                <a:lnTo>
                  <a:pt x="19811" y="9143"/>
                </a:lnTo>
                <a:lnTo>
                  <a:pt x="13715" y="13715"/>
                </a:lnTo>
                <a:lnTo>
                  <a:pt x="12191" y="15239"/>
                </a:lnTo>
                <a:lnTo>
                  <a:pt x="9143" y="19811"/>
                </a:lnTo>
                <a:lnTo>
                  <a:pt x="7619" y="19811"/>
                </a:lnTo>
                <a:lnTo>
                  <a:pt x="7619" y="76199"/>
                </a:lnTo>
                <a:lnTo>
                  <a:pt x="9143" y="76199"/>
                </a:lnTo>
                <a:lnTo>
                  <a:pt x="12191" y="80771"/>
                </a:lnTo>
                <a:lnTo>
                  <a:pt x="15239" y="83819"/>
                </a:lnTo>
                <a:lnTo>
                  <a:pt x="19811" y="86867"/>
                </a:lnTo>
                <a:close/>
              </a:path>
              <a:path w="96520" h="96520">
                <a:moveTo>
                  <a:pt x="92963" y="67055"/>
                </a:moveTo>
                <a:lnTo>
                  <a:pt x="92963" y="28955"/>
                </a:lnTo>
                <a:lnTo>
                  <a:pt x="91439" y="27431"/>
                </a:lnTo>
                <a:lnTo>
                  <a:pt x="88391" y="21335"/>
                </a:lnTo>
                <a:lnTo>
                  <a:pt x="82295" y="15239"/>
                </a:lnTo>
                <a:lnTo>
                  <a:pt x="82295" y="13715"/>
                </a:lnTo>
                <a:lnTo>
                  <a:pt x="80771" y="13715"/>
                </a:lnTo>
                <a:lnTo>
                  <a:pt x="74675" y="7619"/>
                </a:lnTo>
                <a:lnTo>
                  <a:pt x="68579" y="4571"/>
                </a:lnTo>
                <a:lnTo>
                  <a:pt x="67055" y="3047"/>
                </a:lnTo>
                <a:lnTo>
                  <a:pt x="65531" y="3047"/>
                </a:lnTo>
                <a:lnTo>
                  <a:pt x="59435" y="1523"/>
                </a:lnTo>
                <a:lnTo>
                  <a:pt x="57911" y="0"/>
                </a:lnTo>
                <a:lnTo>
                  <a:pt x="38099" y="0"/>
                </a:lnTo>
                <a:lnTo>
                  <a:pt x="36575" y="1523"/>
                </a:lnTo>
                <a:lnTo>
                  <a:pt x="30479" y="3047"/>
                </a:lnTo>
                <a:lnTo>
                  <a:pt x="28955" y="3047"/>
                </a:lnTo>
                <a:lnTo>
                  <a:pt x="27431" y="4571"/>
                </a:lnTo>
                <a:lnTo>
                  <a:pt x="21335" y="7619"/>
                </a:lnTo>
                <a:lnTo>
                  <a:pt x="19811" y="7619"/>
                </a:lnTo>
                <a:lnTo>
                  <a:pt x="19811" y="88391"/>
                </a:lnTo>
                <a:lnTo>
                  <a:pt x="21335" y="88391"/>
                </a:lnTo>
                <a:lnTo>
                  <a:pt x="24383" y="89915"/>
                </a:lnTo>
                <a:lnTo>
                  <a:pt x="24383" y="44195"/>
                </a:lnTo>
                <a:lnTo>
                  <a:pt x="25907" y="41147"/>
                </a:lnTo>
                <a:lnTo>
                  <a:pt x="25907" y="39623"/>
                </a:lnTo>
                <a:lnTo>
                  <a:pt x="28955" y="33527"/>
                </a:lnTo>
                <a:lnTo>
                  <a:pt x="28955" y="34543"/>
                </a:lnTo>
                <a:lnTo>
                  <a:pt x="30479" y="32511"/>
                </a:lnTo>
                <a:lnTo>
                  <a:pt x="30479" y="32003"/>
                </a:lnTo>
                <a:lnTo>
                  <a:pt x="32003" y="30479"/>
                </a:lnTo>
                <a:lnTo>
                  <a:pt x="32003" y="30860"/>
                </a:lnTo>
                <a:lnTo>
                  <a:pt x="33527" y="29717"/>
                </a:lnTo>
                <a:lnTo>
                  <a:pt x="33527" y="28955"/>
                </a:lnTo>
                <a:lnTo>
                  <a:pt x="39623" y="25907"/>
                </a:lnTo>
                <a:lnTo>
                  <a:pt x="39623" y="27050"/>
                </a:lnTo>
                <a:lnTo>
                  <a:pt x="42671" y="26288"/>
                </a:lnTo>
                <a:lnTo>
                  <a:pt x="42671" y="25907"/>
                </a:lnTo>
                <a:lnTo>
                  <a:pt x="47243" y="24764"/>
                </a:lnTo>
                <a:lnTo>
                  <a:pt x="47243" y="24383"/>
                </a:lnTo>
                <a:lnTo>
                  <a:pt x="48767" y="24383"/>
                </a:lnTo>
                <a:lnTo>
                  <a:pt x="48767" y="24764"/>
                </a:lnTo>
                <a:lnTo>
                  <a:pt x="53339" y="25907"/>
                </a:lnTo>
                <a:lnTo>
                  <a:pt x="53339" y="26288"/>
                </a:lnTo>
                <a:lnTo>
                  <a:pt x="56387" y="27050"/>
                </a:lnTo>
                <a:lnTo>
                  <a:pt x="56387" y="25907"/>
                </a:lnTo>
                <a:lnTo>
                  <a:pt x="62483" y="28955"/>
                </a:lnTo>
                <a:lnTo>
                  <a:pt x="62483" y="30479"/>
                </a:lnTo>
                <a:lnTo>
                  <a:pt x="64007" y="31241"/>
                </a:lnTo>
                <a:lnTo>
                  <a:pt x="64007" y="30479"/>
                </a:lnTo>
                <a:lnTo>
                  <a:pt x="65531" y="32003"/>
                </a:lnTo>
                <a:lnTo>
                  <a:pt x="65531" y="33527"/>
                </a:lnTo>
                <a:lnTo>
                  <a:pt x="67055" y="36575"/>
                </a:lnTo>
                <a:lnTo>
                  <a:pt x="67055" y="33527"/>
                </a:lnTo>
                <a:lnTo>
                  <a:pt x="70103" y="39623"/>
                </a:lnTo>
                <a:lnTo>
                  <a:pt x="70103" y="42671"/>
                </a:lnTo>
                <a:lnTo>
                  <a:pt x="71437" y="48005"/>
                </a:lnTo>
                <a:lnTo>
                  <a:pt x="71627" y="47243"/>
                </a:lnTo>
                <a:lnTo>
                  <a:pt x="71627" y="89915"/>
                </a:lnTo>
                <a:lnTo>
                  <a:pt x="74675" y="88391"/>
                </a:lnTo>
                <a:lnTo>
                  <a:pt x="76199" y="86867"/>
                </a:lnTo>
                <a:lnTo>
                  <a:pt x="80771" y="83819"/>
                </a:lnTo>
                <a:lnTo>
                  <a:pt x="83819" y="80771"/>
                </a:lnTo>
                <a:lnTo>
                  <a:pt x="86867" y="76199"/>
                </a:lnTo>
                <a:lnTo>
                  <a:pt x="88391" y="74675"/>
                </a:lnTo>
                <a:lnTo>
                  <a:pt x="91439" y="68579"/>
                </a:lnTo>
                <a:lnTo>
                  <a:pt x="92963" y="67055"/>
                </a:lnTo>
                <a:close/>
              </a:path>
              <a:path w="96520" h="96520">
                <a:moveTo>
                  <a:pt x="25907" y="42671"/>
                </a:moveTo>
                <a:lnTo>
                  <a:pt x="24383" y="44195"/>
                </a:lnTo>
                <a:lnTo>
                  <a:pt x="24383" y="47243"/>
                </a:lnTo>
                <a:lnTo>
                  <a:pt x="24574" y="48005"/>
                </a:lnTo>
                <a:lnTo>
                  <a:pt x="25907" y="42671"/>
                </a:lnTo>
                <a:close/>
              </a:path>
              <a:path w="96520" h="96520">
                <a:moveTo>
                  <a:pt x="24574" y="48005"/>
                </a:moveTo>
                <a:lnTo>
                  <a:pt x="24383" y="47243"/>
                </a:lnTo>
                <a:lnTo>
                  <a:pt x="24383" y="48767"/>
                </a:lnTo>
                <a:lnTo>
                  <a:pt x="24574" y="48005"/>
                </a:lnTo>
                <a:close/>
              </a:path>
              <a:path w="96520" h="96520">
                <a:moveTo>
                  <a:pt x="25907" y="53339"/>
                </a:moveTo>
                <a:lnTo>
                  <a:pt x="24574" y="48005"/>
                </a:lnTo>
                <a:lnTo>
                  <a:pt x="24383" y="48767"/>
                </a:lnTo>
                <a:lnTo>
                  <a:pt x="24383" y="51815"/>
                </a:lnTo>
                <a:lnTo>
                  <a:pt x="25907" y="53339"/>
                </a:lnTo>
                <a:close/>
              </a:path>
              <a:path w="96520" h="96520">
                <a:moveTo>
                  <a:pt x="27431" y="57911"/>
                </a:moveTo>
                <a:lnTo>
                  <a:pt x="24383" y="51815"/>
                </a:lnTo>
                <a:lnTo>
                  <a:pt x="24383" y="89915"/>
                </a:lnTo>
                <a:lnTo>
                  <a:pt x="25907" y="90677"/>
                </a:lnTo>
                <a:lnTo>
                  <a:pt x="25907" y="56387"/>
                </a:lnTo>
                <a:lnTo>
                  <a:pt x="27431" y="57911"/>
                </a:lnTo>
                <a:close/>
              </a:path>
              <a:path w="96520" h="96520">
                <a:moveTo>
                  <a:pt x="27431" y="38099"/>
                </a:moveTo>
                <a:lnTo>
                  <a:pt x="25907" y="39623"/>
                </a:lnTo>
                <a:lnTo>
                  <a:pt x="25907" y="41147"/>
                </a:lnTo>
                <a:lnTo>
                  <a:pt x="27431" y="38099"/>
                </a:lnTo>
                <a:close/>
              </a:path>
              <a:path w="96520" h="96520">
                <a:moveTo>
                  <a:pt x="28955" y="92963"/>
                </a:moveTo>
                <a:lnTo>
                  <a:pt x="28955" y="62483"/>
                </a:lnTo>
                <a:lnTo>
                  <a:pt x="25907" y="56387"/>
                </a:lnTo>
                <a:lnTo>
                  <a:pt x="25907" y="90677"/>
                </a:lnTo>
                <a:lnTo>
                  <a:pt x="27431" y="91439"/>
                </a:lnTo>
                <a:lnTo>
                  <a:pt x="28955" y="92963"/>
                </a:lnTo>
                <a:close/>
              </a:path>
              <a:path w="96520" h="96520">
                <a:moveTo>
                  <a:pt x="28955" y="34543"/>
                </a:moveTo>
                <a:lnTo>
                  <a:pt x="28955" y="33527"/>
                </a:lnTo>
                <a:lnTo>
                  <a:pt x="27431" y="36575"/>
                </a:lnTo>
                <a:lnTo>
                  <a:pt x="28955" y="34543"/>
                </a:lnTo>
                <a:close/>
              </a:path>
              <a:path w="96520" h="96520">
                <a:moveTo>
                  <a:pt x="31350" y="64661"/>
                </a:moveTo>
                <a:lnTo>
                  <a:pt x="27431" y="59435"/>
                </a:lnTo>
                <a:lnTo>
                  <a:pt x="28955" y="62483"/>
                </a:lnTo>
                <a:lnTo>
                  <a:pt x="28955" y="92963"/>
                </a:lnTo>
                <a:lnTo>
                  <a:pt x="30479" y="92963"/>
                </a:lnTo>
                <a:lnTo>
                  <a:pt x="30479" y="64007"/>
                </a:lnTo>
                <a:lnTo>
                  <a:pt x="31350" y="64661"/>
                </a:lnTo>
                <a:close/>
              </a:path>
              <a:path w="96520" h="96520">
                <a:moveTo>
                  <a:pt x="32003" y="30479"/>
                </a:moveTo>
                <a:lnTo>
                  <a:pt x="30479" y="32003"/>
                </a:lnTo>
                <a:lnTo>
                  <a:pt x="31350" y="31350"/>
                </a:lnTo>
                <a:lnTo>
                  <a:pt x="32003" y="30479"/>
                </a:lnTo>
                <a:close/>
              </a:path>
              <a:path w="96520" h="96520">
                <a:moveTo>
                  <a:pt x="31350" y="31350"/>
                </a:moveTo>
                <a:lnTo>
                  <a:pt x="30479" y="32003"/>
                </a:lnTo>
                <a:lnTo>
                  <a:pt x="30479" y="32511"/>
                </a:lnTo>
                <a:lnTo>
                  <a:pt x="31350" y="31350"/>
                </a:lnTo>
                <a:close/>
              </a:path>
              <a:path w="96520" h="96520">
                <a:moveTo>
                  <a:pt x="32003" y="65531"/>
                </a:moveTo>
                <a:lnTo>
                  <a:pt x="31350" y="64661"/>
                </a:lnTo>
                <a:lnTo>
                  <a:pt x="30479" y="64007"/>
                </a:lnTo>
                <a:lnTo>
                  <a:pt x="32003" y="65531"/>
                </a:lnTo>
                <a:close/>
              </a:path>
              <a:path w="96520" h="96520">
                <a:moveTo>
                  <a:pt x="32003" y="93344"/>
                </a:moveTo>
                <a:lnTo>
                  <a:pt x="32003" y="65531"/>
                </a:lnTo>
                <a:lnTo>
                  <a:pt x="30479" y="64007"/>
                </a:lnTo>
                <a:lnTo>
                  <a:pt x="30479" y="92963"/>
                </a:lnTo>
                <a:lnTo>
                  <a:pt x="32003" y="93344"/>
                </a:lnTo>
                <a:close/>
              </a:path>
              <a:path w="96520" h="96520">
                <a:moveTo>
                  <a:pt x="32003" y="30860"/>
                </a:moveTo>
                <a:lnTo>
                  <a:pt x="32003" y="30479"/>
                </a:lnTo>
                <a:lnTo>
                  <a:pt x="31350" y="31350"/>
                </a:lnTo>
                <a:lnTo>
                  <a:pt x="32003" y="30860"/>
                </a:lnTo>
                <a:close/>
              </a:path>
              <a:path w="96520" h="96520">
                <a:moveTo>
                  <a:pt x="36575" y="68579"/>
                </a:moveTo>
                <a:lnTo>
                  <a:pt x="31350" y="64661"/>
                </a:lnTo>
                <a:lnTo>
                  <a:pt x="32003" y="65531"/>
                </a:lnTo>
                <a:lnTo>
                  <a:pt x="32003" y="93344"/>
                </a:lnTo>
                <a:lnTo>
                  <a:pt x="33527" y="93725"/>
                </a:lnTo>
                <a:lnTo>
                  <a:pt x="33527" y="67055"/>
                </a:lnTo>
                <a:lnTo>
                  <a:pt x="36575" y="68579"/>
                </a:lnTo>
                <a:close/>
              </a:path>
              <a:path w="96520" h="96520">
                <a:moveTo>
                  <a:pt x="36575" y="27431"/>
                </a:moveTo>
                <a:lnTo>
                  <a:pt x="33527" y="28955"/>
                </a:lnTo>
                <a:lnTo>
                  <a:pt x="33527" y="29717"/>
                </a:lnTo>
                <a:lnTo>
                  <a:pt x="36575" y="27431"/>
                </a:lnTo>
                <a:close/>
              </a:path>
              <a:path w="96520" h="96520">
                <a:moveTo>
                  <a:pt x="39623" y="96011"/>
                </a:moveTo>
                <a:lnTo>
                  <a:pt x="39623" y="70103"/>
                </a:lnTo>
                <a:lnTo>
                  <a:pt x="33527" y="67055"/>
                </a:lnTo>
                <a:lnTo>
                  <a:pt x="33527" y="93725"/>
                </a:lnTo>
                <a:lnTo>
                  <a:pt x="36575" y="94487"/>
                </a:lnTo>
                <a:lnTo>
                  <a:pt x="38099" y="96011"/>
                </a:lnTo>
                <a:lnTo>
                  <a:pt x="39623" y="96011"/>
                </a:lnTo>
                <a:close/>
              </a:path>
              <a:path w="96520" h="96520">
                <a:moveTo>
                  <a:pt x="39623" y="27050"/>
                </a:moveTo>
                <a:lnTo>
                  <a:pt x="39623" y="25907"/>
                </a:lnTo>
                <a:lnTo>
                  <a:pt x="38099" y="27431"/>
                </a:lnTo>
                <a:lnTo>
                  <a:pt x="39623" y="27050"/>
                </a:lnTo>
                <a:close/>
              </a:path>
              <a:path w="96520" h="96520">
                <a:moveTo>
                  <a:pt x="44195" y="70103"/>
                </a:moveTo>
                <a:lnTo>
                  <a:pt x="38099" y="68579"/>
                </a:lnTo>
                <a:lnTo>
                  <a:pt x="39623" y="70103"/>
                </a:lnTo>
                <a:lnTo>
                  <a:pt x="39623" y="96011"/>
                </a:lnTo>
                <a:lnTo>
                  <a:pt x="42671" y="96011"/>
                </a:lnTo>
                <a:lnTo>
                  <a:pt x="42671" y="70103"/>
                </a:lnTo>
                <a:lnTo>
                  <a:pt x="44195" y="70103"/>
                </a:lnTo>
                <a:close/>
              </a:path>
              <a:path w="96520" h="96520">
                <a:moveTo>
                  <a:pt x="44195" y="25907"/>
                </a:moveTo>
                <a:lnTo>
                  <a:pt x="42671" y="25907"/>
                </a:lnTo>
                <a:lnTo>
                  <a:pt x="42671" y="26288"/>
                </a:lnTo>
                <a:lnTo>
                  <a:pt x="44195" y="25907"/>
                </a:lnTo>
                <a:close/>
              </a:path>
              <a:path w="96520" h="96520">
                <a:moveTo>
                  <a:pt x="48005" y="71437"/>
                </a:moveTo>
                <a:lnTo>
                  <a:pt x="42671" y="70103"/>
                </a:lnTo>
                <a:lnTo>
                  <a:pt x="42671" y="96011"/>
                </a:lnTo>
                <a:lnTo>
                  <a:pt x="47243" y="96011"/>
                </a:lnTo>
                <a:lnTo>
                  <a:pt x="47243" y="71627"/>
                </a:lnTo>
                <a:lnTo>
                  <a:pt x="48005" y="71437"/>
                </a:lnTo>
                <a:close/>
              </a:path>
              <a:path w="96520" h="96520">
                <a:moveTo>
                  <a:pt x="48767" y="24383"/>
                </a:moveTo>
                <a:lnTo>
                  <a:pt x="47243" y="24383"/>
                </a:lnTo>
                <a:lnTo>
                  <a:pt x="48005" y="24574"/>
                </a:lnTo>
                <a:lnTo>
                  <a:pt x="48767" y="24383"/>
                </a:lnTo>
                <a:close/>
              </a:path>
              <a:path w="96520" h="96520">
                <a:moveTo>
                  <a:pt x="48005" y="24574"/>
                </a:moveTo>
                <a:lnTo>
                  <a:pt x="47243" y="24383"/>
                </a:lnTo>
                <a:lnTo>
                  <a:pt x="47243" y="24764"/>
                </a:lnTo>
                <a:lnTo>
                  <a:pt x="48005" y="24574"/>
                </a:lnTo>
                <a:close/>
              </a:path>
              <a:path w="96520" h="96520">
                <a:moveTo>
                  <a:pt x="48767" y="71627"/>
                </a:moveTo>
                <a:lnTo>
                  <a:pt x="48005" y="71437"/>
                </a:lnTo>
                <a:lnTo>
                  <a:pt x="47243" y="71627"/>
                </a:lnTo>
                <a:lnTo>
                  <a:pt x="48767" y="71627"/>
                </a:lnTo>
                <a:close/>
              </a:path>
              <a:path w="96520" h="96520">
                <a:moveTo>
                  <a:pt x="48767" y="96011"/>
                </a:moveTo>
                <a:lnTo>
                  <a:pt x="48767" y="71627"/>
                </a:lnTo>
                <a:lnTo>
                  <a:pt x="47243" y="71627"/>
                </a:lnTo>
                <a:lnTo>
                  <a:pt x="47243" y="96011"/>
                </a:lnTo>
                <a:lnTo>
                  <a:pt x="48767" y="96011"/>
                </a:lnTo>
                <a:close/>
              </a:path>
              <a:path w="96520" h="96520">
                <a:moveTo>
                  <a:pt x="48767" y="24764"/>
                </a:moveTo>
                <a:lnTo>
                  <a:pt x="48767" y="24383"/>
                </a:lnTo>
                <a:lnTo>
                  <a:pt x="48005" y="24574"/>
                </a:lnTo>
                <a:lnTo>
                  <a:pt x="48767" y="24764"/>
                </a:lnTo>
                <a:close/>
              </a:path>
              <a:path w="96520" h="96520">
                <a:moveTo>
                  <a:pt x="53339" y="96011"/>
                </a:moveTo>
                <a:lnTo>
                  <a:pt x="53339" y="70103"/>
                </a:lnTo>
                <a:lnTo>
                  <a:pt x="48005" y="71437"/>
                </a:lnTo>
                <a:lnTo>
                  <a:pt x="48767" y="71627"/>
                </a:lnTo>
                <a:lnTo>
                  <a:pt x="48767" y="96011"/>
                </a:lnTo>
                <a:lnTo>
                  <a:pt x="53339" y="96011"/>
                </a:lnTo>
                <a:close/>
              </a:path>
              <a:path w="96520" h="96520">
                <a:moveTo>
                  <a:pt x="53339" y="26288"/>
                </a:moveTo>
                <a:lnTo>
                  <a:pt x="53339" y="25907"/>
                </a:lnTo>
                <a:lnTo>
                  <a:pt x="51815" y="25907"/>
                </a:lnTo>
                <a:lnTo>
                  <a:pt x="53339" y="26288"/>
                </a:lnTo>
                <a:close/>
              </a:path>
              <a:path w="96520" h="96520">
                <a:moveTo>
                  <a:pt x="57911" y="68579"/>
                </a:moveTo>
                <a:lnTo>
                  <a:pt x="51815" y="70103"/>
                </a:lnTo>
                <a:lnTo>
                  <a:pt x="53339" y="70103"/>
                </a:lnTo>
                <a:lnTo>
                  <a:pt x="53339" y="96011"/>
                </a:lnTo>
                <a:lnTo>
                  <a:pt x="56387" y="96011"/>
                </a:lnTo>
                <a:lnTo>
                  <a:pt x="56387" y="70103"/>
                </a:lnTo>
                <a:lnTo>
                  <a:pt x="57911" y="68579"/>
                </a:lnTo>
                <a:close/>
              </a:path>
              <a:path w="96520" h="96520">
                <a:moveTo>
                  <a:pt x="57911" y="27431"/>
                </a:moveTo>
                <a:lnTo>
                  <a:pt x="56387" y="25907"/>
                </a:lnTo>
                <a:lnTo>
                  <a:pt x="56387" y="27050"/>
                </a:lnTo>
                <a:lnTo>
                  <a:pt x="57911" y="27431"/>
                </a:lnTo>
                <a:close/>
              </a:path>
              <a:path w="96520" h="96520">
                <a:moveTo>
                  <a:pt x="62483" y="93725"/>
                </a:moveTo>
                <a:lnTo>
                  <a:pt x="62483" y="67055"/>
                </a:lnTo>
                <a:lnTo>
                  <a:pt x="56387" y="70103"/>
                </a:lnTo>
                <a:lnTo>
                  <a:pt x="56387" y="96011"/>
                </a:lnTo>
                <a:lnTo>
                  <a:pt x="57911" y="96011"/>
                </a:lnTo>
                <a:lnTo>
                  <a:pt x="59435" y="94487"/>
                </a:lnTo>
                <a:lnTo>
                  <a:pt x="62483" y="93725"/>
                </a:lnTo>
                <a:close/>
              </a:path>
              <a:path w="96520" h="96520">
                <a:moveTo>
                  <a:pt x="62483" y="30479"/>
                </a:moveTo>
                <a:lnTo>
                  <a:pt x="62483" y="28955"/>
                </a:lnTo>
                <a:lnTo>
                  <a:pt x="59435" y="28955"/>
                </a:lnTo>
                <a:lnTo>
                  <a:pt x="62483" y="30479"/>
                </a:lnTo>
                <a:close/>
              </a:path>
              <a:path w="96520" h="96520">
                <a:moveTo>
                  <a:pt x="64515" y="64515"/>
                </a:moveTo>
                <a:lnTo>
                  <a:pt x="59435" y="67055"/>
                </a:lnTo>
                <a:lnTo>
                  <a:pt x="62483" y="67055"/>
                </a:lnTo>
                <a:lnTo>
                  <a:pt x="62483" y="93725"/>
                </a:lnTo>
                <a:lnTo>
                  <a:pt x="64007" y="93344"/>
                </a:lnTo>
                <a:lnTo>
                  <a:pt x="64007" y="65531"/>
                </a:lnTo>
                <a:lnTo>
                  <a:pt x="64515" y="64515"/>
                </a:lnTo>
                <a:close/>
              </a:path>
              <a:path w="96520" h="96520">
                <a:moveTo>
                  <a:pt x="65531" y="32003"/>
                </a:moveTo>
                <a:lnTo>
                  <a:pt x="64007" y="30479"/>
                </a:lnTo>
                <a:lnTo>
                  <a:pt x="64515" y="31495"/>
                </a:lnTo>
                <a:lnTo>
                  <a:pt x="65531" y="32003"/>
                </a:lnTo>
                <a:close/>
              </a:path>
              <a:path w="96520" h="96520">
                <a:moveTo>
                  <a:pt x="64515" y="31495"/>
                </a:moveTo>
                <a:lnTo>
                  <a:pt x="64007" y="30479"/>
                </a:lnTo>
                <a:lnTo>
                  <a:pt x="64007" y="31241"/>
                </a:lnTo>
                <a:lnTo>
                  <a:pt x="64515" y="31495"/>
                </a:lnTo>
                <a:close/>
              </a:path>
              <a:path w="96520" h="96520">
                <a:moveTo>
                  <a:pt x="65531" y="64007"/>
                </a:moveTo>
                <a:lnTo>
                  <a:pt x="64515" y="64515"/>
                </a:lnTo>
                <a:lnTo>
                  <a:pt x="64007" y="65531"/>
                </a:lnTo>
                <a:lnTo>
                  <a:pt x="65531" y="64007"/>
                </a:lnTo>
                <a:close/>
              </a:path>
              <a:path w="96520" h="96520">
                <a:moveTo>
                  <a:pt x="65531" y="92963"/>
                </a:moveTo>
                <a:lnTo>
                  <a:pt x="65531" y="64007"/>
                </a:lnTo>
                <a:lnTo>
                  <a:pt x="64007" y="65531"/>
                </a:lnTo>
                <a:lnTo>
                  <a:pt x="64007" y="93344"/>
                </a:lnTo>
                <a:lnTo>
                  <a:pt x="65531" y="92963"/>
                </a:lnTo>
                <a:close/>
              </a:path>
              <a:path w="96520" h="96520">
                <a:moveTo>
                  <a:pt x="65531" y="33527"/>
                </a:moveTo>
                <a:lnTo>
                  <a:pt x="65531" y="32003"/>
                </a:lnTo>
                <a:lnTo>
                  <a:pt x="64515" y="31495"/>
                </a:lnTo>
                <a:lnTo>
                  <a:pt x="65531" y="33527"/>
                </a:lnTo>
                <a:close/>
              </a:path>
              <a:path w="96520" h="96520">
                <a:moveTo>
                  <a:pt x="71627" y="89915"/>
                </a:moveTo>
                <a:lnTo>
                  <a:pt x="71627" y="48767"/>
                </a:lnTo>
                <a:lnTo>
                  <a:pt x="71437" y="48005"/>
                </a:lnTo>
                <a:lnTo>
                  <a:pt x="70103" y="53339"/>
                </a:lnTo>
                <a:lnTo>
                  <a:pt x="70103" y="56387"/>
                </a:lnTo>
                <a:lnTo>
                  <a:pt x="67055" y="62483"/>
                </a:lnTo>
                <a:lnTo>
                  <a:pt x="67055" y="59435"/>
                </a:lnTo>
                <a:lnTo>
                  <a:pt x="64515" y="64515"/>
                </a:lnTo>
                <a:lnTo>
                  <a:pt x="65531" y="64007"/>
                </a:lnTo>
                <a:lnTo>
                  <a:pt x="65531" y="92963"/>
                </a:lnTo>
                <a:lnTo>
                  <a:pt x="67055" y="92963"/>
                </a:lnTo>
                <a:lnTo>
                  <a:pt x="68579" y="91439"/>
                </a:lnTo>
                <a:lnTo>
                  <a:pt x="71627" y="89915"/>
                </a:lnTo>
                <a:close/>
              </a:path>
              <a:path w="96520" h="96520">
                <a:moveTo>
                  <a:pt x="70103" y="44195"/>
                </a:moveTo>
                <a:lnTo>
                  <a:pt x="70103" y="39623"/>
                </a:lnTo>
                <a:lnTo>
                  <a:pt x="68579" y="38099"/>
                </a:lnTo>
                <a:lnTo>
                  <a:pt x="70103" y="44195"/>
                </a:lnTo>
                <a:close/>
              </a:path>
              <a:path w="96520" h="96520">
                <a:moveTo>
                  <a:pt x="70103" y="56387"/>
                </a:moveTo>
                <a:lnTo>
                  <a:pt x="70103" y="51815"/>
                </a:lnTo>
                <a:lnTo>
                  <a:pt x="68579" y="57911"/>
                </a:lnTo>
                <a:lnTo>
                  <a:pt x="70103" y="56387"/>
                </a:lnTo>
                <a:close/>
              </a:path>
              <a:path w="96520" h="96520">
                <a:moveTo>
                  <a:pt x="71627" y="48767"/>
                </a:moveTo>
                <a:lnTo>
                  <a:pt x="71627" y="47243"/>
                </a:lnTo>
                <a:lnTo>
                  <a:pt x="71437" y="48005"/>
                </a:lnTo>
                <a:lnTo>
                  <a:pt x="71627" y="48767"/>
                </a:lnTo>
                <a:close/>
              </a:path>
              <a:path w="96520" h="96520">
                <a:moveTo>
                  <a:pt x="94487" y="59435"/>
                </a:moveTo>
                <a:lnTo>
                  <a:pt x="94487" y="36575"/>
                </a:lnTo>
                <a:lnTo>
                  <a:pt x="92963" y="30479"/>
                </a:lnTo>
                <a:lnTo>
                  <a:pt x="92963" y="65531"/>
                </a:lnTo>
                <a:lnTo>
                  <a:pt x="94487" y="59435"/>
                </a:lnTo>
                <a:close/>
              </a:path>
              <a:path w="96520" h="96520">
                <a:moveTo>
                  <a:pt x="96011" y="57911"/>
                </a:moveTo>
                <a:lnTo>
                  <a:pt x="96011" y="38099"/>
                </a:lnTo>
                <a:lnTo>
                  <a:pt x="94487" y="38099"/>
                </a:lnTo>
                <a:lnTo>
                  <a:pt x="94487" y="57911"/>
                </a:lnTo>
                <a:lnTo>
                  <a:pt x="96011" y="57911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8494" y="3584447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1751"/>
                </a:lnTo>
              </a:path>
            </a:pathLst>
          </a:custGeom>
          <a:ln w="24508">
            <a:solidFill>
              <a:srgbClr val="00A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78807" y="3886199"/>
            <a:ext cx="976883" cy="2215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75080" y="1796632"/>
            <a:ext cx="3449320" cy="335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101072"/>
                </a:solidFill>
                <a:latin typeface="Arial"/>
                <a:cs typeface="Arial"/>
              </a:rPr>
              <a:t>C, D, B, A, E, F, G, H,</a:t>
            </a:r>
            <a:r>
              <a:rPr sz="2200" b="1" spc="-3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01072"/>
                </a:solidFill>
                <a:latin typeface="Arial"/>
                <a:cs typeface="Arial"/>
              </a:rPr>
              <a:t>I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Добавим</a:t>
            </a:r>
            <a:r>
              <a:rPr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01072"/>
                </a:solidFill>
                <a:latin typeface="Arial"/>
                <a:cs typeface="Arial"/>
              </a:rPr>
              <a:t>CDBF </a:t>
            </a:r>
            <a:r>
              <a:rPr lang="ru-RU" sz="2200" b="1" spc="-5" dirty="0">
                <a:solidFill>
                  <a:srgbClr val="101072"/>
                </a:solidFill>
                <a:latin typeface="Arial"/>
                <a:cs typeface="Arial"/>
              </a:rPr>
              <a:t>в</a:t>
            </a:r>
            <a:r>
              <a:rPr sz="2200" b="1" spc="-15" dirty="0" smtClean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FP</a:t>
            </a:r>
            <a:r>
              <a:rPr lang="en-US"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-</a:t>
            </a:r>
            <a:r>
              <a:rPr lang="ru-RU"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дерево</a:t>
            </a:r>
            <a:r>
              <a:rPr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R="48895" algn="r">
              <a:lnSpc>
                <a:spcPct val="100000"/>
              </a:lnSpc>
              <a:spcBef>
                <a:spcPts val="1525"/>
              </a:spcBef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{}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  <a:p>
            <a:pPr marR="17145" algn="r">
              <a:lnSpc>
                <a:spcPct val="100000"/>
              </a:lnSpc>
              <a:spcBef>
                <a:spcPts val="645"/>
              </a:spcBef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7620" algn="r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62702" y="5341617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2702" y="5913117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0713" y="5355333"/>
            <a:ext cx="35687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F: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 smtClean="0"/>
              <a:t>Упражнение</a:t>
            </a:r>
            <a:r>
              <a:rPr spc="-114" dirty="0" smtClean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6958583" y="600455"/>
            <a:ext cx="2490216" cy="1923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95572" y="3874007"/>
            <a:ext cx="63500" cy="12700"/>
          </a:xfrm>
          <a:custGeom>
            <a:avLst/>
            <a:gdLst/>
            <a:ahLst/>
            <a:cxnLst/>
            <a:rect l="l" t="t" r="r" b="b"/>
            <a:pathLst>
              <a:path w="63500" h="12700">
                <a:moveTo>
                  <a:pt x="63499" y="12191"/>
                </a:moveTo>
                <a:lnTo>
                  <a:pt x="59435" y="9143"/>
                </a:lnTo>
                <a:lnTo>
                  <a:pt x="57911" y="7619"/>
                </a:lnTo>
                <a:lnTo>
                  <a:pt x="51815" y="4571"/>
                </a:lnTo>
                <a:lnTo>
                  <a:pt x="50291" y="3047"/>
                </a:lnTo>
                <a:lnTo>
                  <a:pt x="48767" y="3047"/>
                </a:lnTo>
                <a:lnTo>
                  <a:pt x="42671" y="1523"/>
                </a:lnTo>
                <a:lnTo>
                  <a:pt x="41147" y="1523"/>
                </a:lnTo>
                <a:lnTo>
                  <a:pt x="33527" y="0"/>
                </a:lnTo>
                <a:lnTo>
                  <a:pt x="30479" y="0"/>
                </a:lnTo>
                <a:lnTo>
                  <a:pt x="22859" y="1523"/>
                </a:lnTo>
                <a:lnTo>
                  <a:pt x="21335" y="1523"/>
                </a:lnTo>
                <a:lnTo>
                  <a:pt x="13715" y="3047"/>
                </a:lnTo>
                <a:lnTo>
                  <a:pt x="12191" y="4571"/>
                </a:lnTo>
                <a:lnTo>
                  <a:pt x="6095" y="7619"/>
                </a:lnTo>
                <a:lnTo>
                  <a:pt x="4571" y="7619"/>
                </a:lnTo>
                <a:lnTo>
                  <a:pt x="4571" y="9143"/>
                </a:lnTo>
                <a:lnTo>
                  <a:pt x="3047" y="9143"/>
                </a:lnTo>
                <a:lnTo>
                  <a:pt x="0" y="12191"/>
                </a:lnTo>
                <a:lnTo>
                  <a:pt x="63499" y="12191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2711" y="352958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627" y="36575"/>
                </a:moveTo>
                <a:lnTo>
                  <a:pt x="46463" y="1901"/>
                </a:lnTo>
                <a:lnTo>
                  <a:pt x="35051" y="0"/>
                </a:lnTo>
                <a:lnTo>
                  <a:pt x="29256" y="489"/>
                </a:lnTo>
                <a:lnTo>
                  <a:pt x="446" y="30737"/>
                </a:lnTo>
                <a:lnTo>
                  <a:pt x="0" y="36575"/>
                </a:lnTo>
                <a:lnTo>
                  <a:pt x="446" y="42001"/>
                </a:lnTo>
                <a:lnTo>
                  <a:pt x="29256" y="71140"/>
                </a:lnTo>
                <a:lnTo>
                  <a:pt x="35051" y="71627"/>
                </a:lnTo>
                <a:lnTo>
                  <a:pt x="40890" y="71140"/>
                </a:lnTo>
                <a:lnTo>
                  <a:pt x="71138" y="42001"/>
                </a:lnTo>
                <a:lnTo>
                  <a:pt x="71627" y="36575"/>
                </a:lnTo>
                <a:close/>
              </a:path>
            </a:pathLst>
          </a:custGeom>
          <a:solidFill>
            <a:srgbClr val="00A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0520" y="351739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3047" y="65531"/>
                </a:moveTo>
                <a:lnTo>
                  <a:pt x="3047" y="30479"/>
                </a:lnTo>
                <a:lnTo>
                  <a:pt x="0" y="36575"/>
                </a:lnTo>
                <a:lnTo>
                  <a:pt x="0" y="59435"/>
                </a:lnTo>
                <a:lnTo>
                  <a:pt x="3047" y="65531"/>
                </a:lnTo>
                <a:close/>
              </a:path>
              <a:path w="96520" h="96520">
                <a:moveTo>
                  <a:pt x="7619" y="74675"/>
                </a:moveTo>
                <a:lnTo>
                  <a:pt x="7619" y="21335"/>
                </a:lnTo>
                <a:lnTo>
                  <a:pt x="3047" y="27431"/>
                </a:lnTo>
                <a:lnTo>
                  <a:pt x="3047" y="68579"/>
                </a:lnTo>
                <a:lnTo>
                  <a:pt x="7619" y="74675"/>
                </a:lnTo>
                <a:close/>
              </a:path>
              <a:path w="96520" h="96520">
                <a:moveTo>
                  <a:pt x="19811" y="86867"/>
                </a:moveTo>
                <a:lnTo>
                  <a:pt x="19811" y="9143"/>
                </a:lnTo>
                <a:lnTo>
                  <a:pt x="13715" y="13715"/>
                </a:lnTo>
                <a:lnTo>
                  <a:pt x="12191" y="15239"/>
                </a:lnTo>
                <a:lnTo>
                  <a:pt x="9143" y="19811"/>
                </a:lnTo>
                <a:lnTo>
                  <a:pt x="7619" y="19811"/>
                </a:lnTo>
                <a:lnTo>
                  <a:pt x="7619" y="76199"/>
                </a:lnTo>
                <a:lnTo>
                  <a:pt x="9143" y="76199"/>
                </a:lnTo>
                <a:lnTo>
                  <a:pt x="12191" y="80771"/>
                </a:lnTo>
                <a:lnTo>
                  <a:pt x="15239" y="83819"/>
                </a:lnTo>
                <a:lnTo>
                  <a:pt x="19811" y="86867"/>
                </a:lnTo>
                <a:close/>
              </a:path>
              <a:path w="96520" h="96520">
                <a:moveTo>
                  <a:pt x="92963" y="67055"/>
                </a:moveTo>
                <a:lnTo>
                  <a:pt x="92963" y="28955"/>
                </a:lnTo>
                <a:lnTo>
                  <a:pt x="91439" y="27431"/>
                </a:lnTo>
                <a:lnTo>
                  <a:pt x="88391" y="21335"/>
                </a:lnTo>
                <a:lnTo>
                  <a:pt x="82295" y="15239"/>
                </a:lnTo>
                <a:lnTo>
                  <a:pt x="82295" y="13715"/>
                </a:lnTo>
                <a:lnTo>
                  <a:pt x="80771" y="13715"/>
                </a:lnTo>
                <a:lnTo>
                  <a:pt x="74675" y="7619"/>
                </a:lnTo>
                <a:lnTo>
                  <a:pt x="68579" y="4571"/>
                </a:lnTo>
                <a:lnTo>
                  <a:pt x="67055" y="3047"/>
                </a:lnTo>
                <a:lnTo>
                  <a:pt x="65531" y="3047"/>
                </a:lnTo>
                <a:lnTo>
                  <a:pt x="59435" y="1523"/>
                </a:lnTo>
                <a:lnTo>
                  <a:pt x="57911" y="0"/>
                </a:lnTo>
                <a:lnTo>
                  <a:pt x="38099" y="0"/>
                </a:lnTo>
                <a:lnTo>
                  <a:pt x="36575" y="1523"/>
                </a:lnTo>
                <a:lnTo>
                  <a:pt x="30479" y="3047"/>
                </a:lnTo>
                <a:lnTo>
                  <a:pt x="28955" y="3047"/>
                </a:lnTo>
                <a:lnTo>
                  <a:pt x="27431" y="4571"/>
                </a:lnTo>
                <a:lnTo>
                  <a:pt x="21335" y="7619"/>
                </a:lnTo>
                <a:lnTo>
                  <a:pt x="19811" y="7619"/>
                </a:lnTo>
                <a:lnTo>
                  <a:pt x="19811" y="88391"/>
                </a:lnTo>
                <a:lnTo>
                  <a:pt x="21335" y="88391"/>
                </a:lnTo>
                <a:lnTo>
                  <a:pt x="24383" y="89915"/>
                </a:lnTo>
                <a:lnTo>
                  <a:pt x="24383" y="44195"/>
                </a:lnTo>
                <a:lnTo>
                  <a:pt x="25907" y="41147"/>
                </a:lnTo>
                <a:lnTo>
                  <a:pt x="25907" y="39623"/>
                </a:lnTo>
                <a:lnTo>
                  <a:pt x="28955" y="33527"/>
                </a:lnTo>
                <a:lnTo>
                  <a:pt x="28955" y="34543"/>
                </a:lnTo>
                <a:lnTo>
                  <a:pt x="30479" y="32511"/>
                </a:lnTo>
                <a:lnTo>
                  <a:pt x="30479" y="32003"/>
                </a:lnTo>
                <a:lnTo>
                  <a:pt x="32003" y="30479"/>
                </a:lnTo>
                <a:lnTo>
                  <a:pt x="32003" y="30860"/>
                </a:lnTo>
                <a:lnTo>
                  <a:pt x="33527" y="29717"/>
                </a:lnTo>
                <a:lnTo>
                  <a:pt x="33527" y="28955"/>
                </a:lnTo>
                <a:lnTo>
                  <a:pt x="39623" y="25907"/>
                </a:lnTo>
                <a:lnTo>
                  <a:pt x="39623" y="27050"/>
                </a:lnTo>
                <a:lnTo>
                  <a:pt x="42671" y="26288"/>
                </a:lnTo>
                <a:lnTo>
                  <a:pt x="42671" y="25907"/>
                </a:lnTo>
                <a:lnTo>
                  <a:pt x="47243" y="24764"/>
                </a:lnTo>
                <a:lnTo>
                  <a:pt x="47243" y="24383"/>
                </a:lnTo>
                <a:lnTo>
                  <a:pt x="48767" y="24383"/>
                </a:lnTo>
                <a:lnTo>
                  <a:pt x="48767" y="24764"/>
                </a:lnTo>
                <a:lnTo>
                  <a:pt x="53339" y="25907"/>
                </a:lnTo>
                <a:lnTo>
                  <a:pt x="53339" y="26288"/>
                </a:lnTo>
                <a:lnTo>
                  <a:pt x="56387" y="27050"/>
                </a:lnTo>
                <a:lnTo>
                  <a:pt x="56387" y="25907"/>
                </a:lnTo>
                <a:lnTo>
                  <a:pt x="62483" y="28955"/>
                </a:lnTo>
                <a:lnTo>
                  <a:pt x="62483" y="30479"/>
                </a:lnTo>
                <a:lnTo>
                  <a:pt x="64007" y="31241"/>
                </a:lnTo>
                <a:lnTo>
                  <a:pt x="64007" y="30479"/>
                </a:lnTo>
                <a:lnTo>
                  <a:pt x="65531" y="32003"/>
                </a:lnTo>
                <a:lnTo>
                  <a:pt x="65531" y="33527"/>
                </a:lnTo>
                <a:lnTo>
                  <a:pt x="67055" y="36575"/>
                </a:lnTo>
                <a:lnTo>
                  <a:pt x="67055" y="33527"/>
                </a:lnTo>
                <a:lnTo>
                  <a:pt x="70103" y="39623"/>
                </a:lnTo>
                <a:lnTo>
                  <a:pt x="70103" y="42671"/>
                </a:lnTo>
                <a:lnTo>
                  <a:pt x="71437" y="48005"/>
                </a:lnTo>
                <a:lnTo>
                  <a:pt x="71627" y="47243"/>
                </a:lnTo>
                <a:lnTo>
                  <a:pt x="71627" y="89915"/>
                </a:lnTo>
                <a:lnTo>
                  <a:pt x="74675" y="88391"/>
                </a:lnTo>
                <a:lnTo>
                  <a:pt x="76199" y="86867"/>
                </a:lnTo>
                <a:lnTo>
                  <a:pt x="80771" y="83819"/>
                </a:lnTo>
                <a:lnTo>
                  <a:pt x="83819" y="80771"/>
                </a:lnTo>
                <a:lnTo>
                  <a:pt x="86867" y="76199"/>
                </a:lnTo>
                <a:lnTo>
                  <a:pt x="88391" y="74675"/>
                </a:lnTo>
                <a:lnTo>
                  <a:pt x="91439" y="68579"/>
                </a:lnTo>
                <a:lnTo>
                  <a:pt x="92963" y="67055"/>
                </a:lnTo>
                <a:close/>
              </a:path>
              <a:path w="96520" h="96520">
                <a:moveTo>
                  <a:pt x="25907" y="42671"/>
                </a:moveTo>
                <a:lnTo>
                  <a:pt x="24383" y="44195"/>
                </a:lnTo>
                <a:lnTo>
                  <a:pt x="24383" y="47243"/>
                </a:lnTo>
                <a:lnTo>
                  <a:pt x="24574" y="48005"/>
                </a:lnTo>
                <a:lnTo>
                  <a:pt x="25907" y="42671"/>
                </a:lnTo>
                <a:close/>
              </a:path>
              <a:path w="96520" h="96520">
                <a:moveTo>
                  <a:pt x="24574" y="48005"/>
                </a:moveTo>
                <a:lnTo>
                  <a:pt x="24383" y="47243"/>
                </a:lnTo>
                <a:lnTo>
                  <a:pt x="24383" y="48767"/>
                </a:lnTo>
                <a:lnTo>
                  <a:pt x="24574" y="48005"/>
                </a:lnTo>
                <a:close/>
              </a:path>
              <a:path w="96520" h="96520">
                <a:moveTo>
                  <a:pt x="25907" y="53339"/>
                </a:moveTo>
                <a:lnTo>
                  <a:pt x="24574" y="48005"/>
                </a:lnTo>
                <a:lnTo>
                  <a:pt x="24383" y="48767"/>
                </a:lnTo>
                <a:lnTo>
                  <a:pt x="24383" y="51815"/>
                </a:lnTo>
                <a:lnTo>
                  <a:pt x="25907" y="53339"/>
                </a:lnTo>
                <a:close/>
              </a:path>
              <a:path w="96520" h="96520">
                <a:moveTo>
                  <a:pt x="27431" y="57911"/>
                </a:moveTo>
                <a:lnTo>
                  <a:pt x="24383" y="51815"/>
                </a:lnTo>
                <a:lnTo>
                  <a:pt x="24383" y="89915"/>
                </a:lnTo>
                <a:lnTo>
                  <a:pt x="25907" y="90677"/>
                </a:lnTo>
                <a:lnTo>
                  <a:pt x="25907" y="56387"/>
                </a:lnTo>
                <a:lnTo>
                  <a:pt x="27431" y="57911"/>
                </a:lnTo>
                <a:close/>
              </a:path>
              <a:path w="96520" h="96520">
                <a:moveTo>
                  <a:pt x="27431" y="38099"/>
                </a:moveTo>
                <a:lnTo>
                  <a:pt x="25907" y="39623"/>
                </a:lnTo>
                <a:lnTo>
                  <a:pt x="25907" y="41147"/>
                </a:lnTo>
                <a:lnTo>
                  <a:pt x="27431" y="38099"/>
                </a:lnTo>
                <a:close/>
              </a:path>
              <a:path w="96520" h="96520">
                <a:moveTo>
                  <a:pt x="28955" y="92963"/>
                </a:moveTo>
                <a:lnTo>
                  <a:pt x="28955" y="62483"/>
                </a:lnTo>
                <a:lnTo>
                  <a:pt x="25907" y="56387"/>
                </a:lnTo>
                <a:lnTo>
                  <a:pt x="25907" y="90677"/>
                </a:lnTo>
                <a:lnTo>
                  <a:pt x="27431" y="91439"/>
                </a:lnTo>
                <a:lnTo>
                  <a:pt x="28955" y="92963"/>
                </a:lnTo>
                <a:close/>
              </a:path>
              <a:path w="96520" h="96520">
                <a:moveTo>
                  <a:pt x="28955" y="34543"/>
                </a:moveTo>
                <a:lnTo>
                  <a:pt x="28955" y="33527"/>
                </a:lnTo>
                <a:lnTo>
                  <a:pt x="27431" y="36575"/>
                </a:lnTo>
                <a:lnTo>
                  <a:pt x="28955" y="34543"/>
                </a:lnTo>
                <a:close/>
              </a:path>
              <a:path w="96520" h="96520">
                <a:moveTo>
                  <a:pt x="31350" y="64661"/>
                </a:moveTo>
                <a:lnTo>
                  <a:pt x="27431" y="59435"/>
                </a:lnTo>
                <a:lnTo>
                  <a:pt x="28955" y="62483"/>
                </a:lnTo>
                <a:lnTo>
                  <a:pt x="28955" y="92963"/>
                </a:lnTo>
                <a:lnTo>
                  <a:pt x="30479" y="92963"/>
                </a:lnTo>
                <a:lnTo>
                  <a:pt x="30479" y="64007"/>
                </a:lnTo>
                <a:lnTo>
                  <a:pt x="31350" y="64661"/>
                </a:lnTo>
                <a:close/>
              </a:path>
              <a:path w="96520" h="96520">
                <a:moveTo>
                  <a:pt x="32003" y="30479"/>
                </a:moveTo>
                <a:lnTo>
                  <a:pt x="30479" y="32003"/>
                </a:lnTo>
                <a:lnTo>
                  <a:pt x="31350" y="31350"/>
                </a:lnTo>
                <a:lnTo>
                  <a:pt x="32003" y="30479"/>
                </a:lnTo>
                <a:close/>
              </a:path>
              <a:path w="96520" h="96520">
                <a:moveTo>
                  <a:pt x="31350" y="31350"/>
                </a:moveTo>
                <a:lnTo>
                  <a:pt x="30479" y="32003"/>
                </a:lnTo>
                <a:lnTo>
                  <a:pt x="30479" y="32511"/>
                </a:lnTo>
                <a:lnTo>
                  <a:pt x="31350" y="31350"/>
                </a:lnTo>
                <a:close/>
              </a:path>
              <a:path w="96520" h="96520">
                <a:moveTo>
                  <a:pt x="32003" y="65531"/>
                </a:moveTo>
                <a:lnTo>
                  <a:pt x="31350" y="64661"/>
                </a:lnTo>
                <a:lnTo>
                  <a:pt x="30479" y="64007"/>
                </a:lnTo>
                <a:lnTo>
                  <a:pt x="32003" y="65531"/>
                </a:lnTo>
                <a:close/>
              </a:path>
              <a:path w="96520" h="96520">
                <a:moveTo>
                  <a:pt x="32003" y="93344"/>
                </a:moveTo>
                <a:lnTo>
                  <a:pt x="32003" y="65531"/>
                </a:lnTo>
                <a:lnTo>
                  <a:pt x="30479" y="64007"/>
                </a:lnTo>
                <a:lnTo>
                  <a:pt x="30479" y="92963"/>
                </a:lnTo>
                <a:lnTo>
                  <a:pt x="32003" y="93344"/>
                </a:lnTo>
                <a:close/>
              </a:path>
              <a:path w="96520" h="96520">
                <a:moveTo>
                  <a:pt x="32003" y="30860"/>
                </a:moveTo>
                <a:lnTo>
                  <a:pt x="32003" y="30479"/>
                </a:lnTo>
                <a:lnTo>
                  <a:pt x="31350" y="31350"/>
                </a:lnTo>
                <a:lnTo>
                  <a:pt x="32003" y="30860"/>
                </a:lnTo>
                <a:close/>
              </a:path>
              <a:path w="96520" h="96520">
                <a:moveTo>
                  <a:pt x="36575" y="68579"/>
                </a:moveTo>
                <a:lnTo>
                  <a:pt x="31350" y="64661"/>
                </a:lnTo>
                <a:lnTo>
                  <a:pt x="32003" y="65531"/>
                </a:lnTo>
                <a:lnTo>
                  <a:pt x="32003" y="93344"/>
                </a:lnTo>
                <a:lnTo>
                  <a:pt x="33527" y="93725"/>
                </a:lnTo>
                <a:lnTo>
                  <a:pt x="33527" y="67055"/>
                </a:lnTo>
                <a:lnTo>
                  <a:pt x="36575" y="68579"/>
                </a:lnTo>
                <a:close/>
              </a:path>
              <a:path w="96520" h="96520">
                <a:moveTo>
                  <a:pt x="36575" y="27431"/>
                </a:moveTo>
                <a:lnTo>
                  <a:pt x="33527" y="28955"/>
                </a:lnTo>
                <a:lnTo>
                  <a:pt x="33527" y="29717"/>
                </a:lnTo>
                <a:lnTo>
                  <a:pt x="36575" y="27431"/>
                </a:lnTo>
                <a:close/>
              </a:path>
              <a:path w="96520" h="96520">
                <a:moveTo>
                  <a:pt x="39623" y="96011"/>
                </a:moveTo>
                <a:lnTo>
                  <a:pt x="39623" y="70103"/>
                </a:lnTo>
                <a:lnTo>
                  <a:pt x="33527" y="67055"/>
                </a:lnTo>
                <a:lnTo>
                  <a:pt x="33527" y="93725"/>
                </a:lnTo>
                <a:lnTo>
                  <a:pt x="36575" y="94487"/>
                </a:lnTo>
                <a:lnTo>
                  <a:pt x="38099" y="96011"/>
                </a:lnTo>
                <a:lnTo>
                  <a:pt x="39623" y="96011"/>
                </a:lnTo>
                <a:close/>
              </a:path>
              <a:path w="96520" h="96520">
                <a:moveTo>
                  <a:pt x="39623" y="27050"/>
                </a:moveTo>
                <a:lnTo>
                  <a:pt x="39623" y="25907"/>
                </a:lnTo>
                <a:lnTo>
                  <a:pt x="38099" y="27431"/>
                </a:lnTo>
                <a:lnTo>
                  <a:pt x="39623" y="27050"/>
                </a:lnTo>
                <a:close/>
              </a:path>
              <a:path w="96520" h="96520">
                <a:moveTo>
                  <a:pt x="44195" y="70103"/>
                </a:moveTo>
                <a:lnTo>
                  <a:pt x="38099" y="68579"/>
                </a:lnTo>
                <a:lnTo>
                  <a:pt x="39623" y="70103"/>
                </a:lnTo>
                <a:lnTo>
                  <a:pt x="39623" y="96011"/>
                </a:lnTo>
                <a:lnTo>
                  <a:pt x="42671" y="96011"/>
                </a:lnTo>
                <a:lnTo>
                  <a:pt x="42671" y="70103"/>
                </a:lnTo>
                <a:lnTo>
                  <a:pt x="44195" y="70103"/>
                </a:lnTo>
                <a:close/>
              </a:path>
              <a:path w="96520" h="96520">
                <a:moveTo>
                  <a:pt x="44195" y="25907"/>
                </a:moveTo>
                <a:lnTo>
                  <a:pt x="42671" y="25907"/>
                </a:lnTo>
                <a:lnTo>
                  <a:pt x="42671" y="26288"/>
                </a:lnTo>
                <a:lnTo>
                  <a:pt x="44195" y="25907"/>
                </a:lnTo>
                <a:close/>
              </a:path>
              <a:path w="96520" h="96520">
                <a:moveTo>
                  <a:pt x="48005" y="71437"/>
                </a:moveTo>
                <a:lnTo>
                  <a:pt x="42671" y="70103"/>
                </a:lnTo>
                <a:lnTo>
                  <a:pt x="42671" y="96011"/>
                </a:lnTo>
                <a:lnTo>
                  <a:pt x="47243" y="96011"/>
                </a:lnTo>
                <a:lnTo>
                  <a:pt x="47243" y="71627"/>
                </a:lnTo>
                <a:lnTo>
                  <a:pt x="48005" y="71437"/>
                </a:lnTo>
                <a:close/>
              </a:path>
              <a:path w="96520" h="96520">
                <a:moveTo>
                  <a:pt x="48767" y="24383"/>
                </a:moveTo>
                <a:lnTo>
                  <a:pt x="47243" y="24383"/>
                </a:lnTo>
                <a:lnTo>
                  <a:pt x="48005" y="24574"/>
                </a:lnTo>
                <a:lnTo>
                  <a:pt x="48767" y="24383"/>
                </a:lnTo>
                <a:close/>
              </a:path>
              <a:path w="96520" h="96520">
                <a:moveTo>
                  <a:pt x="48005" y="24574"/>
                </a:moveTo>
                <a:lnTo>
                  <a:pt x="47243" y="24383"/>
                </a:lnTo>
                <a:lnTo>
                  <a:pt x="47243" y="24764"/>
                </a:lnTo>
                <a:lnTo>
                  <a:pt x="48005" y="24574"/>
                </a:lnTo>
                <a:close/>
              </a:path>
              <a:path w="96520" h="96520">
                <a:moveTo>
                  <a:pt x="48767" y="71627"/>
                </a:moveTo>
                <a:lnTo>
                  <a:pt x="48005" y="71437"/>
                </a:lnTo>
                <a:lnTo>
                  <a:pt x="47243" y="71627"/>
                </a:lnTo>
                <a:lnTo>
                  <a:pt x="48767" y="71627"/>
                </a:lnTo>
                <a:close/>
              </a:path>
              <a:path w="96520" h="96520">
                <a:moveTo>
                  <a:pt x="48767" y="96011"/>
                </a:moveTo>
                <a:lnTo>
                  <a:pt x="48767" y="71627"/>
                </a:lnTo>
                <a:lnTo>
                  <a:pt x="47243" y="71627"/>
                </a:lnTo>
                <a:lnTo>
                  <a:pt x="47243" y="96011"/>
                </a:lnTo>
                <a:lnTo>
                  <a:pt x="48767" y="96011"/>
                </a:lnTo>
                <a:close/>
              </a:path>
              <a:path w="96520" h="96520">
                <a:moveTo>
                  <a:pt x="48767" y="24764"/>
                </a:moveTo>
                <a:lnTo>
                  <a:pt x="48767" y="24383"/>
                </a:lnTo>
                <a:lnTo>
                  <a:pt x="48005" y="24574"/>
                </a:lnTo>
                <a:lnTo>
                  <a:pt x="48767" y="24764"/>
                </a:lnTo>
                <a:close/>
              </a:path>
              <a:path w="96520" h="96520">
                <a:moveTo>
                  <a:pt x="53339" y="96011"/>
                </a:moveTo>
                <a:lnTo>
                  <a:pt x="53339" y="70103"/>
                </a:lnTo>
                <a:lnTo>
                  <a:pt x="48005" y="71437"/>
                </a:lnTo>
                <a:lnTo>
                  <a:pt x="48767" y="71627"/>
                </a:lnTo>
                <a:lnTo>
                  <a:pt x="48767" y="96011"/>
                </a:lnTo>
                <a:lnTo>
                  <a:pt x="53339" y="96011"/>
                </a:lnTo>
                <a:close/>
              </a:path>
              <a:path w="96520" h="96520">
                <a:moveTo>
                  <a:pt x="53339" y="26288"/>
                </a:moveTo>
                <a:lnTo>
                  <a:pt x="53339" y="25907"/>
                </a:lnTo>
                <a:lnTo>
                  <a:pt x="51815" y="25907"/>
                </a:lnTo>
                <a:lnTo>
                  <a:pt x="53339" y="26288"/>
                </a:lnTo>
                <a:close/>
              </a:path>
              <a:path w="96520" h="96520">
                <a:moveTo>
                  <a:pt x="57911" y="68579"/>
                </a:moveTo>
                <a:lnTo>
                  <a:pt x="51815" y="70103"/>
                </a:lnTo>
                <a:lnTo>
                  <a:pt x="53339" y="70103"/>
                </a:lnTo>
                <a:lnTo>
                  <a:pt x="53339" y="96011"/>
                </a:lnTo>
                <a:lnTo>
                  <a:pt x="56387" y="96011"/>
                </a:lnTo>
                <a:lnTo>
                  <a:pt x="56387" y="70103"/>
                </a:lnTo>
                <a:lnTo>
                  <a:pt x="57911" y="68579"/>
                </a:lnTo>
                <a:close/>
              </a:path>
              <a:path w="96520" h="96520">
                <a:moveTo>
                  <a:pt x="57911" y="27431"/>
                </a:moveTo>
                <a:lnTo>
                  <a:pt x="56387" y="25907"/>
                </a:lnTo>
                <a:lnTo>
                  <a:pt x="56387" y="27050"/>
                </a:lnTo>
                <a:lnTo>
                  <a:pt x="57911" y="27431"/>
                </a:lnTo>
                <a:close/>
              </a:path>
              <a:path w="96520" h="96520">
                <a:moveTo>
                  <a:pt x="62483" y="93725"/>
                </a:moveTo>
                <a:lnTo>
                  <a:pt x="62483" y="67055"/>
                </a:lnTo>
                <a:lnTo>
                  <a:pt x="56387" y="70103"/>
                </a:lnTo>
                <a:lnTo>
                  <a:pt x="56387" y="96011"/>
                </a:lnTo>
                <a:lnTo>
                  <a:pt x="57911" y="96011"/>
                </a:lnTo>
                <a:lnTo>
                  <a:pt x="59435" y="94487"/>
                </a:lnTo>
                <a:lnTo>
                  <a:pt x="62483" y="93725"/>
                </a:lnTo>
                <a:close/>
              </a:path>
              <a:path w="96520" h="96520">
                <a:moveTo>
                  <a:pt x="62483" y="30479"/>
                </a:moveTo>
                <a:lnTo>
                  <a:pt x="62483" y="28955"/>
                </a:lnTo>
                <a:lnTo>
                  <a:pt x="59435" y="28955"/>
                </a:lnTo>
                <a:lnTo>
                  <a:pt x="62483" y="30479"/>
                </a:lnTo>
                <a:close/>
              </a:path>
              <a:path w="96520" h="96520">
                <a:moveTo>
                  <a:pt x="64515" y="64515"/>
                </a:moveTo>
                <a:lnTo>
                  <a:pt x="59435" y="67055"/>
                </a:lnTo>
                <a:lnTo>
                  <a:pt x="62483" y="67055"/>
                </a:lnTo>
                <a:lnTo>
                  <a:pt x="62483" y="93725"/>
                </a:lnTo>
                <a:lnTo>
                  <a:pt x="64007" y="93344"/>
                </a:lnTo>
                <a:lnTo>
                  <a:pt x="64007" y="65531"/>
                </a:lnTo>
                <a:lnTo>
                  <a:pt x="64515" y="64515"/>
                </a:lnTo>
                <a:close/>
              </a:path>
              <a:path w="96520" h="96520">
                <a:moveTo>
                  <a:pt x="65531" y="32003"/>
                </a:moveTo>
                <a:lnTo>
                  <a:pt x="64007" y="30479"/>
                </a:lnTo>
                <a:lnTo>
                  <a:pt x="64515" y="31495"/>
                </a:lnTo>
                <a:lnTo>
                  <a:pt x="65531" y="32003"/>
                </a:lnTo>
                <a:close/>
              </a:path>
              <a:path w="96520" h="96520">
                <a:moveTo>
                  <a:pt x="64515" y="31495"/>
                </a:moveTo>
                <a:lnTo>
                  <a:pt x="64007" y="30479"/>
                </a:lnTo>
                <a:lnTo>
                  <a:pt x="64007" y="31241"/>
                </a:lnTo>
                <a:lnTo>
                  <a:pt x="64515" y="31495"/>
                </a:lnTo>
                <a:close/>
              </a:path>
              <a:path w="96520" h="96520">
                <a:moveTo>
                  <a:pt x="65531" y="64007"/>
                </a:moveTo>
                <a:lnTo>
                  <a:pt x="64515" y="64515"/>
                </a:lnTo>
                <a:lnTo>
                  <a:pt x="64007" y="65531"/>
                </a:lnTo>
                <a:lnTo>
                  <a:pt x="65531" y="64007"/>
                </a:lnTo>
                <a:close/>
              </a:path>
              <a:path w="96520" h="96520">
                <a:moveTo>
                  <a:pt x="65531" y="92963"/>
                </a:moveTo>
                <a:lnTo>
                  <a:pt x="65531" y="64007"/>
                </a:lnTo>
                <a:lnTo>
                  <a:pt x="64007" y="65531"/>
                </a:lnTo>
                <a:lnTo>
                  <a:pt x="64007" y="93344"/>
                </a:lnTo>
                <a:lnTo>
                  <a:pt x="65531" y="92963"/>
                </a:lnTo>
                <a:close/>
              </a:path>
              <a:path w="96520" h="96520">
                <a:moveTo>
                  <a:pt x="65531" y="33527"/>
                </a:moveTo>
                <a:lnTo>
                  <a:pt x="65531" y="32003"/>
                </a:lnTo>
                <a:lnTo>
                  <a:pt x="64515" y="31495"/>
                </a:lnTo>
                <a:lnTo>
                  <a:pt x="65531" y="33527"/>
                </a:lnTo>
                <a:close/>
              </a:path>
              <a:path w="96520" h="96520">
                <a:moveTo>
                  <a:pt x="71627" y="89915"/>
                </a:moveTo>
                <a:lnTo>
                  <a:pt x="71627" y="48767"/>
                </a:lnTo>
                <a:lnTo>
                  <a:pt x="71437" y="48005"/>
                </a:lnTo>
                <a:lnTo>
                  <a:pt x="70103" y="53339"/>
                </a:lnTo>
                <a:lnTo>
                  <a:pt x="70103" y="56387"/>
                </a:lnTo>
                <a:lnTo>
                  <a:pt x="67055" y="62483"/>
                </a:lnTo>
                <a:lnTo>
                  <a:pt x="67055" y="59435"/>
                </a:lnTo>
                <a:lnTo>
                  <a:pt x="64515" y="64515"/>
                </a:lnTo>
                <a:lnTo>
                  <a:pt x="65531" y="64007"/>
                </a:lnTo>
                <a:lnTo>
                  <a:pt x="65531" y="92963"/>
                </a:lnTo>
                <a:lnTo>
                  <a:pt x="67055" y="92963"/>
                </a:lnTo>
                <a:lnTo>
                  <a:pt x="68579" y="91439"/>
                </a:lnTo>
                <a:lnTo>
                  <a:pt x="71627" y="89915"/>
                </a:lnTo>
                <a:close/>
              </a:path>
              <a:path w="96520" h="96520">
                <a:moveTo>
                  <a:pt x="70103" y="44195"/>
                </a:moveTo>
                <a:lnTo>
                  <a:pt x="70103" y="39623"/>
                </a:lnTo>
                <a:lnTo>
                  <a:pt x="68579" y="38099"/>
                </a:lnTo>
                <a:lnTo>
                  <a:pt x="70103" y="44195"/>
                </a:lnTo>
                <a:close/>
              </a:path>
              <a:path w="96520" h="96520">
                <a:moveTo>
                  <a:pt x="70103" y="56387"/>
                </a:moveTo>
                <a:lnTo>
                  <a:pt x="70103" y="51815"/>
                </a:lnTo>
                <a:lnTo>
                  <a:pt x="68579" y="57911"/>
                </a:lnTo>
                <a:lnTo>
                  <a:pt x="70103" y="56387"/>
                </a:lnTo>
                <a:close/>
              </a:path>
              <a:path w="96520" h="96520">
                <a:moveTo>
                  <a:pt x="71627" y="48767"/>
                </a:moveTo>
                <a:lnTo>
                  <a:pt x="71627" y="47243"/>
                </a:lnTo>
                <a:lnTo>
                  <a:pt x="71437" y="48005"/>
                </a:lnTo>
                <a:lnTo>
                  <a:pt x="71627" y="48767"/>
                </a:lnTo>
                <a:close/>
              </a:path>
              <a:path w="96520" h="96520">
                <a:moveTo>
                  <a:pt x="94487" y="59435"/>
                </a:moveTo>
                <a:lnTo>
                  <a:pt x="94487" y="36575"/>
                </a:lnTo>
                <a:lnTo>
                  <a:pt x="92963" y="30479"/>
                </a:lnTo>
                <a:lnTo>
                  <a:pt x="92963" y="65531"/>
                </a:lnTo>
                <a:lnTo>
                  <a:pt x="94487" y="59435"/>
                </a:lnTo>
                <a:close/>
              </a:path>
              <a:path w="96520" h="96520">
                <a:moveTo>
                  <a:pt x="96011" y="57911"/>
                </a:moveTo>
                <a:lnTo>
                  <a:pt x="96011" y="38099"/>
                </a:lnTo>
                <a:lnTo>
                  <a:pt x="94487" y="38099"/>
                </a:lnTo>
                <a:lnTo>
                  <a:pt x="94487" y="57911"/>
                </a:lnTo>
                <a:lnTo>
                  <a:pt x="96011" y="57911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8494" y="3584447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1751"/>
                </a:lnTo>
              </a:path>
            </a:pathLst>
          </a:custGeom>
          <a:ln w="24508">
            <a:solidFill>
              <a:srgbClr val="00A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0400" y="3886199"/>
            <a:ext cx="1955291" cy="2215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85747" y="1752600"/>
            <a:ext cx="3449320" cy="28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101072"/>
                </a:solidFill>
                <a:latin typeface="Arial"/>
                <a:cs typeface="Arial"/>
              </a:rPr>
              <a:t>C, D, B, A, E, F, G, H,</a:t>
            </a:r>
            <a:r>
              <a:rPr sz="2200" b="1" spc="-3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01072"/>
                </a:solidFill>
                <a:latin typeface="Arial"/>
                <a:cs typeface="Arial"/>
              </a:rPr>
              <a:t>I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Добавим</a:t>
            </a:r>
            <a:r>
              <a:rPr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01072"/>
                </a:solidFill>
                <a:latin typeface="Arial"/>
                <a:cs typeface="Arial"/>
              </a:rPr>
              <a:t>CDAG </a:t>
            </a:r>
            <a:r>
              <a:rPr lang="ru-RU" sz="2200" b="1" spc="-5" dirty="0">
                <a:solidFill>
                  <a:srgbClr val="101072"/>
                </a:solidFill>
                <a:latin typeface="Arial"/>
                <a:cs typeface="Arial"/>
              </a:rPr>
              <a:t>в</a:t>
            </a:r>
            <a:r>
              <a:rPr sz="2200" b="1" spc="-20" dirty="0" smtClean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FP</a:t>
            </a:r>
            <a:r>
              <a:rPr lang="ru-RU"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-дерево</a:t>
            </a:r>
            <a:r>
              <a:rPr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R="48895" algn="r">
              <a:lnSpc>
                <a:spcPct val="100000"/>
              </a:lnSpc>
              <a:spcBef>
                <a:spcPts val="1525"/>
              </a:spcBef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{}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3</a:t>
            </a:r>
            <a:endParaRPr sz="1800" dirty="0">
              <a:latin typeface="Arial"/>
              <a:cs typeface="Arial"/>
            </a:endParaRPr>
          </a:p>
          <a:p>
            <a:pPr marR="17145" algn="r">
              <a:lnSpc>
                <a:spcPct val="100000"/>
              </a:lnSpc>
              <a:spcBef>
                <a:spcPts val="645"/>
              </a:spcBef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3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62702" y="4770118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2702" y="5341617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62702" y="5913117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20713" y="5355333"/>
            <a:ext cx="35687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F: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62958" y="4783833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62958" y="5341617"/>
            <a:ext cx="39497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G: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 smtClean="0"/>
              <a:t>Упражнение</a:t>
            </a:r>
            <a:r>
              <a:rPr spc="-114" dirty="0" smtClean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6958583" y="600455"/>
            <a:ext cx="2490216" cy="1923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95572" y="3874007"/>
            <a:ext cx="63500" cy="12700"/>
          </a:xfrm>
          <a:custGeom>
            <a:avLst/>
            <a:gdLst/>
            <a:ahLst/>
            <a:cxnLst/>
            <a:rect l="l" t="t" r="r" b="b"/>
            <a:pathLst>
              <a:path w="63500" h="12700">
                <a:moveTo>
                  <a:pt x="63499" y="12191"/>
                </a:moveTo>
                <a:lnTo>
                  <a:pt x="59435" y="9143"/>
                </a:lnTo>
                <a:lnTo>
                  <a:pt x="57911" y="7619"/>
                </a:lnTo>
                <a:lnTo>
                  <a:pt x="51815" y="4571"/>
                </a:lnTo>
                <a:lnTo>
                  <a:pt x="50291" y="3047"/>
                </a:lnTo>
                <a:lnTo>
                  <a:pt x="48767" y="3047"/>
                </a:lnTo>
                <a:lnTo>
                  <a:pt x="42671" y="1523"/>
                </a:lnTo>
                <a:lnTo>
                  <a:pt x="41147" y="1523"/>
                </a:lnTo>
                <a:lnTo>
                  <a:pt x="33527" y="0"/>
                </a:lnTo>
                <a:lnTo>
                  <a:pt x="30479" y="0"/>
                </a:lnTo>
                <a:lnTo>
                  <a:pt x="22859" y="1523"/>
                </a:lnTo>
                <a:lnTo>
                  <a:pt x="21335" y="1523"/>
                </a:lnTo>
                <a:lnTo>
                  <a:pt x="13715" y="3047"/>
                </a:lnTo>
                <a:lnTo>
                  <a:pt x="12191" y="4571"/>
                </a:lnTo>
                <a:lnTo>
                  <a:pt x="6095" y="7619"/>
                </a:lnTo>
                <a:lnTo>
                  <a:pt x="4571" y="7619"/>
                </a:lnTo>
                <a:lnTo>
                  <a:pt x="4571" y="9143"/>
                </a:lnTo>
                <a:lnTo>
                  <a:pt x="3047" y="9143"/>
                </a:lnTo>
                <a:lnTo>
                  <a:pt x="0" y="12191"/>
                </a:lnTo>
                <a:lnTo>
                  <a:pt x="63499" y="12191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2711" y="352958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627" y="36575"/>
                </a:moveTo>
                <a:lnTo>
                  <a:pt x="46463" y="1901"/>
                </a:lnTo>
                <a:lnTo>
                  <a:pt x="35051" y="0"/>
                </a:lnTo>
                <a:lnTo>
                  <a:pt x="29256" y="489"/>
                </a:lnTo>
                <a:lnTo>
                  <a:pt x="446" y="30737"/>
                </a:lnTo>
                <a:lnTo>
                  <a:pt x="0" y="36575"/>
                </a:lnTo>
                <a:lnTo>
                  <a:pt x="446" y="42001"/>
                </a:lnTo>
                <a:lnTo>
                  <a:pt x="29256" y="71140"/>
                </a:lnTo>
                <a:lnTo>
                  <a:pt x="35051" y="71627"/>
                </a:lnTo>
                <a:lnTo>
                  <a:pt x="40890" y="71140"/>
                </a:lnTo>
                <a:lnTo>
                  <a:pt x="71138" y="42001"/>
                </a:lnTo>
                <a:lnTo>
                  <a:pt x="71627" y="36575"/>
                </a:lnTo>
                <a:close/>
              </a:path>
            </a:pathLst>
          </a:custGeom>
          <a:solidFill>
            <a:srgbClr val="00A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0520" y="351739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3047" y="65531"/>
                </a:moveTo>
                <a:lnTo>
                  <a:pt x="3047" y="30479"/>
                </a:lnTo>
                <a:lnTo>
                  <a:pt x="0" y="36575"/>
                </a:lnTo>
                <a:lnTo>
                  <a:pt x="0" y="59435"/>
                </a:lnTo>
                <a:lnTo>
                  <a:pt x="3047" y="65531"/>
                </a:lnTo>
                <a:close/>
              </a:path>
              <a:path w="96520" h="96520">
                <a:moveTo>
                  <a:pt x="7619" y="74675"/>
                </a:moveTo>
                <a:lnTo>
                  <a:pt x="7619" y="21335"/>
                </a:lnTo>
                <a:lnTo>
                  <a:pt x="3047" y="27431"/>
                </a:lnTo>
                <a:lnTo>
                  <a:pt x="3047" y="68579"/>
                </a:lnTo>
                <a:lnTo>
                  <a:pt x="7619" y="74675"/>
                </a:lnTo>
                <a:close/>
              </a:path>
              <a:path w="96520" h="96520">
                <a:moveTo>
                  <a:pt x="19811" y="86867"/>
                </a:moveTo>
                <a:lnTo>
                  <a:pt x="19811" y="9143"/>
                </a:lnTo>
                <a:lnTo>
                  <a:pt x="13715" y="13715"/>
                </a:lnTo>
                <a:lnTo>
                  <a:pt x="12191" y="15239"/>
                </a:lnTo>
                <a:lnTo>
                  <a:pt x="9143" y="19811"/>
                </a:lnTo>
                <a:lnTo>
                  <a:pt x="7619" y="19811"/>
                </a:lnTo>
                <a:lnTo>
                  <a:pt x="7619" y="76199"/>
                </a:lnTo>
                <a:lnTo>
                  <a:pt x="9143" y="76199"/>
                </a:lnTo>
                <a:lnTo>
                  <a:pt x="12191" y="80771"/>
                </a:lnTo>
                <a:lnTo>
                  <a:pt x="15239" y="83819"/>
                </a:lnTo>
                <a:lnTo>
                  <a:pt x="19811" y="86867"/>
                </a:lnTo>
                <a:close/>
              </a:path>
              <a:path w="96520" h="96520">
                <a:moveTo>
                  <a:pt x="92963" y="67055"/>
                </a:moveTo>
                <a:lnTo>
                  <a:pt x="92963" y="28955"/>
                </a:lnTo>
                <a:lnTo>
                  <a:pt x="91439" y="27431"/>
                </a:lnTo>
                <a:lnTo>
                  <a:pt x="88391" y="21335"/>
                </a:lnTo>
                <a:lnTo>
                  <a:pt x="82295" y="15239"/>
                </a:lnTo>
                <a:lnTo>
                  <a:pt x="82295" y="13715"/>
                </a:lnTo>
                <a:lnTo>
                  <a:pt x="80771" y="13715"/>
                </a:lnTo>
                <a:lnTo>
                  <a:pt x="74675" y="7619"/>
                </a:lnTo>
                <a:lnTo>
                  <a:pt x="68579" y="4571"/>
                </a:lnTo>
                <a:lnTo>
                  <a:pt x="67055" y="3047"/>
                </a:lnTo>
                <a:lnTo>
                  <a:pt x="65531" y="3047"/>
                </a:lnTo>
                <a:lnTo>
                  <a:pt x="59435" y="1523"/>
                </a:lnTo>
                <a:lnTo>
                  <a:pt x="57911" y="0"/>
                </a:lnTo>
                <a:lnTo>
                  <a:pt x="38099" y="0"/>
                </a:lnTo>
                <a:lnTo>
                  <a:pt x="36575" y="1523"/>
                </a:lnTo>
                <a:lnTo>
                  <a:pt x="30479" y="3047"/>
                </a:lnTo>
                <a:lnTo>
                  <a:pt x="28955" y="3047"/>
                </a:lnTo>
                <a:lnTo>
                  <a:pt x="27431" y="4571"/>
                </a:lnTo>
                <a:lnTo>
                  <a:pt x="21335" y="7619"/>
                </a:lnTo>
                <a:lnTo>
                  <a:pt x="19811" y="7619"/>
                </a:lnTo>
                <a:lnTo>
                  <a:pt x="19811" y="88391"/>
                </a:lnTo>
                <a:lnTo>
                  <a:pt x="21335" y="88391"/>
                </a:lnTo>
                <a:lnTo>
                  <a:pt x="24383" y="89915"/>
                </a:lnTo>
                <a:lnTo>
                  <a:pt x="24383" y="44195"/>
                </a:lnTo>
                <a:lnTo>
                  <a:pt x="25907" y="41147"/>
                </a:lnTo>
                <a:lnTo>
                  <a:pt x="25907" y="39623"/>
                </a:lnTo>
                <a:lnTo>
                  <a:pt x="28955" y="33527"/>
                </a:lnTo>
                <a:lnTo>
                  <a:pt x="28955" y="34543"/>
                </a:lnTo>
                <a:lnTo>
                  <a:pt x="30479" y="32511"/>
                </a:lnTo>
                <a:lnTo>
                  <a:pt x="30479" y="32003"/>
                </a:lnTo>
                <a:lnTo>
                  <a:pt x="32003" y="30479"/>
                </a:lnTo>
                <a:lnTo>
                  <a:pt x="32003" y="30860"/>
                </a:lnTo>
                <a:lnTo>
                  <a:pt x="33527" y="29717"/>
                </a:lnTo>
                <a:lnTo>
                  <a:pt x="33527" y="28955"/>
                </a:lnTo>
                <a:lnTo>
                  <a:pt x="39623" y="25907"/>
                </a:lnTo>
                <a:lnTo>
                  <a:pt x="39623" y="27050"/>
                </a:lnTo>
                <a:lnTo>
                  <a:pt x="42671" y="26288"/>
                </a:lnTo>
                <a:lnTo>
                  <a:pt x="42671" y="25907"/>
                </a:lnTo>
                <a:lnTo>
                  <a:pt x="47243" y="24764"/>
                </a:lnTo>
                <a:lnTo>
                  <a:pt x="47243" y="24383"/>
                </a:lnTo>
                <a:lnTo>
                  <a:pt x="48767" y="24383"/>
                </a:lnTo>
                <a:lnTo>
                  <a:pt x="48767" y="24764"/>
                </a:lnTo>
                <a:lnTo>
                  <a:pt x="53339" y="25907"/>
                </a:lnTo>
                <a:lnTo>
                  <a:pt x="53339" y="26288"/>
                </a:lnTo>
                <a:lnTo>
                  <a:pt x="56387" y="27050"/>
                </a:lnTo>
                <a:lnTo>
                  <a:pt x="56387" y="25907"/>
                </a:lnTo>
                <a:lnTo>
                  <a:pt x="62483" y="28955"/>
                </a:lnTo>
                <a:lnTo>
                  <a:pt x="62483" y="30479"/>
                </a:lnTo>
                <a:lnTo>
                  <a:pt x="64007" y="31241"/>
                </a:lnTo>
                <a:lnTo>
                  <a:pt x="64007" y="30479"/>
                </a:lnTo>
                <a:lnTo>
                  <a:pt x="65531" y="32003"/>
                </a:lnTo>
                <a:lnTo>
                  <a:pt x="65531" y="33527"/>
                </a:lnTo>
                <a:lnTo>
                  <a:pt x="67055" y="36575"/>
                </a:lnTo>
                <a:lnTo>
                  <a:pt x="67055" y="33527"/>
                </a:lnTo>
                <a:lnTo>
                  <a:pt x="70103" y="39623"/>
                </a:lnTo>
                <a:lnTo>
                  <a:pt x="70103" y="42671"/>
                </a:lnTo>
                <a:lnTo>
                  <a:pt x="71437" y="48005"/>
                </a:lnTo>
                <a:lnTo>
                  <a:pt x="71627" y="47243"/>
                </a:lnTo>
                <a:lnTo>
                  <a:pt x="71627" y="89915"/>
                </a:lnTo>
                <a:lnTo>
                  <a:pt x="74675" y="88391"/>
                </a:lnTo>
                <a:lnTo>
                  <a:pt x="76199" y="86867"/>
                </a:lnTo>
                <a:lnTo>
                  <a:pt x="80771" y="83819"/>
                </a:lnTo>
                <a:lnTo>
                  <a:pt x="83819" y="80771"/>
                </a:lnTo>
                <a:lnTo>
                  <a:pt x="86867" y="76199"/>
                </a:lnTo>
                <a:lnTo>
                  <a:pt x="88391" y="74675"/>
                </a:lnTo>
                <a:lnTo>
                  <a:pt x="91439" y="68579"/>
                </a:lnTo>
                <a:lnTo>
                  <a:pt x="92963" y="67055"/>
                </a:lnTo>
                <a:close/>
              </a:path>
              <a:path w="96520" h="96520">
                <a:moveTo>
                  <a:pt x="25907" y="42671"/>
                </a:moveTo>
                <a:lnTo>
                  <a:pt x="24383" y="44195"/>
                </a:lnTo>
                <a:lnTo>
                  <a:pt x="24383" y="47243"/>
                </a:lnTo>
                <a:lnTo>
                  <a:pt x="24574" y="48005"/>
                </a:lnTo>
                <a:lnTo>
                  <a:pt x="25907" y="42671"/>
                </a:lnTo>
                <a:close/>
              </a:path>
              <a:path w="96520" h="96520">
                <a:moveTo>
                  <a:pt x="24574" y="48005"/>
                </a:moveTo>
                <a:lnTo>
                  <a:pt x="24383" y="47243"/>
                </a:lnTo>
                <a:lnTo>
                  <a:pt x="24383" y="48767"/>
                </a:lnTo>
                <a:lnTo>
                  <a:pt x="24574" y="48005"/>
                </a:lnTo>
                <a:close/>
              </a:path>
              <a:path w="96520" h="96520">
                <a:moveTo>
                  <a:pt x="25907" y="53339"/>
                </a:moveTo>
                <a:lnTo>
                  <a:pt x="24574" y="48005"/>
                </a:lnTo>
                <a:lnTo>
                  <a:pt x="24383" y="48767"/>
                </a:lnTo>
                <a:lnTo>
                  <a:pt x="24383" y="51815"/>
                </a:lnTo>
                <a:lnTo>
                  <a:pt x="25907" y="53339"/>
                </a:lnTo>
                <a:close/>
              </a:path>
              <a:path w="96520" h="96520">
                <a:moveTo>
                  <a:pt x="27431" y="57911"/>
                </a:moveTo>
                <a:lnTo>
                  <a:pt x="24383" y="51815"/>
                </a:lnTo>
                <a:lnTo>
                  <a:pt x="24383" y="89915"/>
                </a:lnTo>
                <a:lnTo>
                  <a:pt x="25907" y="90677"/>
                </a:lnTo>
                <a:lnTo>
                  <a:pt x="25907" y="56387"/>
                </a:lnTo>
                <a:lnTo>
                  <a:pt x="27431" y="57911"/>
                </a:lnTo>
                <a:close/>
              </a:path>
              <a:path w="96520" h="96520">
                <a:moveTo>
                  <a:pt x="27431" y="38099"/>
                </a:moveTo>
                <a:lnTo>
                  <a:pt x="25907" y="39623"/>
                </a:lnTo>
                <a:lnTo>
                  <a:pt x="25907" y="41147"/>
                </a:lnTo>
                <a:lnTo>
                  <a:pt x="27431" y="38099"/>
                </a:lnTo>
                <a:close/>
              </a:path>
              <a:path w="96520" h="96520">
                <a:moveTo>
                  <a:pt x="28955" y="92963"/>
                </a:moveTo>
                <a:lnTo>
                  <a:pt x="28955" y="62483"/>
                </a:lnTo>
                <a:lnTo>
                  <a:pt x="25907" y="56387"/>
                </a:lnTo>
                <a:lnTo>
                  <a:pt x="25907" y="90677"/>
                </a:lnTo>
                <a:lnTo>
                  <a:pt x="27431" y="91439"/>
                </a:lnTo>
                <a:lnTo>
                  <a:pt x="28955" y="92963"/>
                </a:lnTo>
                <a:close/>
              </a:path>
              <a:path w="96520" h="96520">
                <a:moveTo>
                  <a:pt x="28955" y="34543"/>
                </a:moveTo>
                <a:lnTo>
                  <a:pt x="28955" y="33527"/>
                </a:lnTo>
                <a:lnTo>
                  <a:pt x="27431" y="36575"/>
                </a:lnTo>
                <a:lnTo>
                  <a:pt x="28955" y="34543"/>
                </a:lnTo>
                <a:close/>
              </a:path>
              <a:path w="96520" h="96520">
                <a:moveTo>
                  <a:pt x="31350" y="64661"/>
                </a:moveTo>
                <a:lnTo>
                  <a:pt x="27431" y="59435"/>
                </a:lnTo>
                <a:lnTo>
                  <a:pt x="28955" y="62483"/>
                </a:lnTo>
                <a:lnTo>
                  <a:pt x="28955" y="92963"/>
                </a:lnTo>
                <a:lnTo>
                  <a:pt x="30479" y="92963"/>
                </a:lnTo>
                <a:lnTo>
                  <a:pt x="30479" y="64007"/>
                </a:lnTo>
                <a:lnTo>
                  <a:pt x="31350" y="64661"/>
                </a:lnTo>
                <a:close/>
              </a:path>
              <a:path w="96520" h="96520">
                <a:moveTo>
                  <a:pt x="32003" y="30479"/>
                </a:moveTo>
                <a:lnTo>
                  <a:pt x="30479" y="32003"/>
                </a:lnTo>
                <a:lnTo>
                  <a:pt x="31350" y="31350"/>
                </a:lnTo>
                <a:lnTo>
                  <a:pt x="32003" y="30479"/>
                </a:lnTo>
                <a:close/>
              </a:path>
              <a:path w="96520" h="96520">
                <a:moveTo>
                  <a:pt x="31350" y="31350"/>
                </a:moveTo>
                <a:lnTo>
                  <a:pt x="30479" y="32003"/>
                </a:lnTo>
                <a:lnTo>
                  <a:pt x="30479" y="32511"/>
                </a:lnTo>
                <a:lnTo>
                  <a:pt x="31350" y="31350"/>
                </a:lnTo>
                <a:close/>
              </a:path>
              <a:path w="96520" h="96520">
                <a:moveTo>
                  <a:pt x="32003" y="65531"/>
                </a:moveTo>
                <a:lnTo>
                  <a:pt x="31350" y="64661"/>
                </a:lnTo>
                <a:lnTo>
                  <a:pt x="30479" y="64007"/>
                </a:lnTo>
                <a:lnTo>
                  <a:pt x="32003" y="65531"/>
                </a:lnTo>
                <a:close/>
              </a:path>
              <a:path w="96520" h="96520">
                <a:moveTo>
                  <a:pt x="32003" y="93344"/>
                </a:moveTo>
                <a:lnTo>
                  <a:pt x="32003" y="65531"/>
                </a:lnTo>
                <a:lnTo>
                  <a:pt x="30479" y="64007"/>
                </a:lnTo>
                <a:lnTo>
                  <a:pt x="30479" y="92963"/>
                </a:lnTo>
                <a:lnTo>
                  <a:pt x="32003" y="93344"/>
                </a:lnTo>
                <a:close/>
              </a:path>
              <a:path w="96520" h="96520">
                <a:moveTo>
                  <a:pt x="32003" y="30860"/>
                </a:moveTo>
                <a:lnTo>
                  <a:pt x="32003" y="30479"/>
                </a:lnTo>
                <a:lnTo>
                  <a:pt x="31350" y="31350"/>
                </a:lnTo>
                <a:lnTo>
                  <a:pt x="32003" y="30860"/>
                </a:lnTo>
                <a:close/>
              </a:path>
              <a:path w="96520" h="96520">
                <a:moveTo>
                  <a:pt x="36575" y="68579"/>
                </a:moveTo>
                <a:lnTo>
                  <a:pt x="31350" y="64661"/>
                </a:lnTo>
                <a:lnTo>
                  <a:pt x="32003" y="65531"/>
                </a:lnTo>
                <a:lnTo>
                  <a:pt x="32003" y="93344"/>
                </a:lnTo>
                <a:lnTo>
                  <a:pt x="33527" y="93725"/>
                </a:lnTo>
                <a:lnTo>
                  <a:pt x="33527" y="67055"/>
                </a:lnTo>
                <a:lnTo>
                  <a:pt x="36575" y="68579"/>
                </a:lnTo>
                <a:close/>
              </a:path>
              <a:path w="96520" h="96520">
                <a:moveTo>
                  <a:pt x="36575" y="27431"/>
                </a:moveTo>
                <a:lnTo>
                  <a:pt x="33527" y="28955"/>
                </a:lnTo>
                <a:lnTo>
                  <a:pt x="33527" y="29717"/>
                </a:lnTo>
                <a:lnTo>
                  <a:pt x="36575" y="27431"/>
                </a:lnTo>
                <a:close/>
              </a:path>
              <a:path w="96520" h="96520">
                <a:moveTo>
                  <a:pt x="39623" y="96011"/>
                </a:moveTo>
                <a:lnTo>
                  <a:pt x="39623" y="70103"/>
                </a:lnTo>
                <a:lnTo>
                  <a:pt x="33527" y="67055"/>
                </a:lnTo>
                <a:lnTo>
                  <a:pt x="33527" y="93725"/>
                </a:lnTo>
                <a:lnTo>
                  <a:pt x="36575" y="94487"/>
                </a:lnTo>
                <a:lnTo>
                  <a:pt x="38099" y="96011"/>
                </a:lnTo>
                <a:lnTo>
                  <a:pt x="39623" y="96011"/>
                </a:lnTo>
                <a:close/>
              </a:path>
              <a:path w="96520" h="96520">
                <a:moveTo>
                  <a:pt x="39623" y="27050"/>
                </a:moveTo>
                <a:lnTo>
                  <a:pt x="39623" y="25907"/>
                </a:lnTo>
                <a:lnTo>
                  <a:pt x="38099" y="27431"/>
                </a:lnTo>
                <a:lnTo>
                  <a:pt x="39623" y="27050"/>
                </a:lnTo>
                <a:close/>
              </a:path>
              <a:path w="96520" h="96520">
                <a:moveTo>
                  <a:pt x="44195" y="70103"/>
                </a:moveTo>
                <a:lnTo>
                  <a:pt x="38099" y="68579"/>
                </a:lnTo>
                <a:lnTo>
                  <a:pt x="39623" y="70103"/>
                </a:lnTo>
                <a:lnTo>
                  <a:pt x="39623" y="96011"/>
                </a:lnTo>
                <a:lnTo>
                  <a:pt x="42671" y="96011"/>
                </a:lnTo>
                <a:lnTo>
                  <a:pt x="42671" y="70103"/>
                </a:lnTo>
                <a:lnTo>
                  <a:pt x="44195" y="70103"/>
                </a:lnTo>
                <a:close/>
              </a:path>
              <a:path w="96520" h="96520">
                <a:moveTo>
                  <a:pt x="44195" y="25907"/>
                </a:moveTo>
                <a:lnTo>
                  <a:pt x="42671" y="25907"/>
                </a:lnTo>
                <a:lnTo>
                  <a:pt x="42671" y="26288"/>
                </a:lnTo>
                <a:lnTo>
                  <a:pt x="44195" y="25907"/>
                </a:lnTo>
                <a:close/>
              </a:path>
              <a:path w="96520" h="96520">
                <a:moveTo>
                  <a:pt x="48005" y="71437"/>
                </a:moveTo>
                <a:lnTo>
                  <a:pt x="42671" y="70103"/>
                </a:lnTo>
                <a:lnTo>
                  <a:pt x="42671" y="96011"/>
                </a:lnTo>
                <a:lnTo>
                  <a:pt x="47243" y="96011"/>
                </a:lnTo>
                <a:lnTo>
                  <a:pt x="47243" y="71627"/>
                </a:lnTo>
                <a:lnTo>
                  <a:pt x="48005" y="71437"/>
                </a:lnTo>
                <a:close/>
              </a:path>
              <a:path w="96520" h="96520">
                <a:moveTo>
                  <a:pt x="48767" y="24383"/>
                </a:moveTo>
                <a:lnTo>
                  <a:pt x="47243" y="24383"/>
                </a:lnTo>
                <a:lnTo>
                  <a:pt x="48005" y="24574"/>
                </a:lnTo>
                <a:lnTo>
                  <a:pt x="48767" y="24383"/>
                </a:lnTo>
                <a:close/>
              </a:path>
              <a:path w="96520" h="96520">
                <a:moveTo>
                  <a:pt x="48005" y="24574"/>
                </a:moveTo>
                <a:lnTo>
                  <a:pt x="47243" y="24383"/>
                </a:lnTo>
                <a:lnTo>
                  <a:pt x="47243" y="24764"/>
                </a:lnTo>
                <a:lnTo>
                  <a:pt x="48005" y="24574"/>
                </a:lnTo>
                <a:close/>
              </a:path>
              <a:path w="96520" h="96520">
                <a:moveTo>
                  <a:pt x="48767" y="71627"/>
                </a:moveTo>
                <a:lnTo>
                  <a:pt x="48005" y="71437"/>
                </a:lnTo>
                <a:lnTo>
                  <a:pt x="47243" y="71627"/>
                </a:lnTo>
                <a:lnTo>
                  <a:pt x="48767" y="71627"/>
                </a:lnTo>
                <a:close/>
              </a:path>
              <a:path w="96520" h="96520">
                <a:moveTo>
                  <a:pt x="48767" y="96011"/>
                </a:moveTo>
                <a:lnTo>
                  <a:pt x="48767" y="71627"/>
                </a:lnTo>
                <a:lnTo>
                  <a:pt x="47243" y="71627"/>
                </a:lnTo>
                <a:lnTo>
                  <a:pt x="47243" y="96011"/>
                </a:lnTo>
                <a:lnTo>
                  <a:pt x="48767" y="96011"/>
                </a:lnTo>
                <a:close/>
              </a:path>
              <a:path w="96520" h="96520">
                <a:moveTo>
                  <a:pt x="48767" y="24764"/>
                </a:moveTo>
                <a:lnTo>
                  <a:pt x="48767" y="24383"/>
                </a:lnTo>
                <a:lnTo>
                  <a:pt x="48005" y="24574"/>
                </a:lnTo>
                <a:lnTo>
                  <a:pt x="48767" y="24764"/>
                </a:lnTo>
                <a:close/>
              </a:path>
              <a:path w="96520" h="96520">
                <a:moveTo>
                  <a:pt x="53339" y="96011"/>
                </a:moveTo>
                <a:lnTo>
                  <a:pt x="53339" y="70103"/>
                </a:lnTo>
                <a:lnTo>
                  <a:pt x="48005" y="71437"/>
                </a:lnTo>
                <a:lnTo>
                  <a:pt x="48767" y="71627"/>
                </a:lnTo>
                <a:lnTo>
                  <a:pt x="48767" y="96011"/>
                </a:lnTo>
                <a:lnTo>
                  <a:pt x="53339" y="96011"/>
                </a:lnTo>
                <a:close/>
              </a:path>
              <a:path w="96520" h="96520">
                <a:moveTo>
                  <a:pt x="53339" y="26288"/>
                </a:moveTo>
                <a:lnTo>
                  <a:pt x="53339" y="25907"/>
                </a:lnTo>
                <a:lnTo>
                  <a:pt x="51815" y="25907"/>
                </a:lnTo>
                <a:lnTo>
                  <a:pt x="53339" y="26288"/>
                </a:lnTo>
                <a:close/>
              </a:path>
              <a:path w="96520" h="96520">
                <a:moveTo>
                  <a:pt x="57911" y="68579"/>
                </a:moveTo>
                <a:lnTo>
                  <a:pt x="51815" y="70103"/>
                </a:lnTo>
                <a:lnTo>
                  <a:pt x="53339" y="70103"/>
                </a:lnTo>
                <a:lnTo>
                  <a:pt x="53339" y="96011"/>
                </a:lnTo>
                <a:lnTo>
                  <a:pt x="56387" y="96011"/>
                </a:lnTo>
                <a:lnTo>
                  <a:pt x="56387" y="70103"/>
                </a:lnTo>
                <a:lnTo>
                  <a:pt x="57911" y="68579"/>
                </a:lnTo>
                <a:close/>
              </a:path>
              <a:path w="96520" h="96520">
                <a:moveTo>
                  <a:pt x="57911" y="27431"/>
                </a:moveTo>
                <a:lnTo>
                  <a:pt x="56387" y="25907"/>
                </a:lnTo>
                <a:lnTo>
                  <a:pt x="56387" y="27050"/>
                </a:lnTo>
                <a:lnTo>
                  <a:pt x="57911" y="27431"/>
                </a:lnTo>
                <a:close/>
              </a:path>
              <a:path w="96520" h="96520">
                <a:moveTo>
                  <a:pt x="62483" y="93725"/>
                </a:moveTo>
                <a:lnTo>
                  <a:pt x="62483" y="67055"/>
                </a:lnTo>
                <a:lnTo>
                  <a:pt x="56387" y="70103"/>
                </a:lnTo>
                <a:lnTo>
                  <a:pt x="56387" y="96011"/>
                </a:lnTo>
                <a:lnTo>
                  <a:pt x="57911" y="96011"/>
                </a:lnTo>
                <a:lnTo>
                  <a:pt x="59435" y="94487"/>
                </a:lnTo>
                <a:lnTo>
                  <a:pt x="62483" y="93725"/>
                </a:lnTo>
                <a:close/>
              </a:path>
              <a:path w="96520" h="96520">
                <a:moveTo>
                  <a:pt x="62483" y="30479"/>
                </a:moveTo>
                <a:lnTo>
                  <a:pt x="62483" y="28955"/>
                </a:lnTo>
                <a:lnTo>
                  <a:pt x="59435" y="28955"/>
                </a:lnTo>
                <a:lnTo>
                  <a:pt x="62483" y="30479"/>
                </a:lnTo>
                <a:close/>
              </a:path>
              <a:path w="96520" h="96520">
                <a:moveTo>
                  <a:pt x="64515" y="64515"/>
                </a:moveTo>
                <a:lnTo>
                  <a:pt x="59435" y="67055"/>
                </a:lnTo>
                <a:lnTo>
                  <a:pt x="62483" y="67055"/>
                </a:lnTo>
                <a:lnTo>
                  <a:pt x="62483" y="93725"/>
                </a:lnTo>
                <a:lnTo>
                  <a:pt x="64007" y="93344"/>
                </a:lnTo>
                <a:lnTo>
                  <a:pt x="64007" y="65531"/>
                </a:lnTo>
                <a:lnTo>
                  <a:pt x="64515" y="64515"/>
                </a:lnTo>
                <a:close/>
              </a:path>
              <a:path w="96520" h="96520">
                <a:moveTo>
                  <a:pt x="65531" y="32003"/>
                </a:moveTo>
                <a:lnTo>
                  <a:pt x="64007" y="30479"/>
                </a:lnTo>
                <a:lnTo>
                  <a:pt x="64515" y="31495"/>
                </a:lnTo>
                <a:lnTo>
                  <a:pt x="65531" y="32003"/>
                </a:lnTo>
                <a:close/>
              </a:path>
              <a:path w="96520" h="96520">
                <a:moveTo>
                  <a:pt x="64515" y="31495"/>
                </a:moveTo>
                <a:lnTo>
                  <a:pt x="64007" y="30479"/>
                </a:lnTo>
                <a:lnTo>
                  <a:pt x="64007" y="31241"/>
                </a:lnTo>
                <a:lnTo>
                  <a:pt x="64515" y="31495"/>
                </a:lnTo>
                <a:close/>
              </a:path>
              <a:path w="96520" h="96520">
                <a:moveTo>
                  <a:pt x="65531" y="64007"/>
                </a:moveTo>
                <a:lnTo>
                  <a:pt x="64515" y="64515"/>
                </a:lnTo>
                <a:lnTo>
                  <a:pt x="64007" y="65531"/>
                </a:lnTo>
                <a:lnTo>
                  <a:pt x="65531" y="64007"/>
                </a:lnTo>
                <a:close/>
              </a:path>
              <a:path w="96520" h="96520">
                <a:moveTo>
                  <a:pt x="65531" y="92963"/>
                </a:moveTo>
                <a:lnTo>
                  <a:pt x="65531" y="64007"/>
                </a:lnTo>
                <a:lnTo>
                  <a:pt x="64007" y="65531"/>
                </a:lnTo>
                <a:lnTo>
                  <a:pt x="64007" y="93344"/>
                </a:lnTo>
                <a:lnTo>
                  <a:pt x="65531" y="92963"/>
                </a:lnTo>
                <a:close/>
              </a:path>
              <a:path w="96520" h="96520">
                <a:moveTo>
                  <a:pt x="65531" y="33527"/>
                </a:moveTo>
                <a:lnTo>
                  <a:pt x="65531" y="32003"/>
                </a:lnTo>
                <a:lnTo>
                  <a:pt x="64515" y="31495"/>
                </a:lnTo>
                <a:lnTo>
                  <a:pt x="65531" y="33527"/>
                </a:lnTo>
                <a:close/>
              </a:path>
              <a:path w="96520" h="96520">
                <a:moveTo>
                  <a:pt x="71627" y="89915"/>
                </a:moveTo>
                <a:lnTo>
                  <a:pt x="71627" y="48767"/>
                </a:lnTo>
                <a:lnTo>
                  <a:pt x="71437" y="48005"/>
                </a:lnTo>
                <a:lnTo>
                  <a:pt x="70103" y="53339"/>
                </a:lnTo>
                <a:lnTo>
                  <a:pt x="70103" y="56387"/>
                </a:lnTo>
                <a:lnTo>
                  <a:pt x="67055" y="62483"/>
                </a:lnTo>
                <a:lnTo>
                  <a:pt x="67055" y="59435"/>
                </a:lnTo>
                <a:lnTo>
                  <a:pt x="64515" y="64515"/>
                </a:lnTo>
                <a:lnTo>
                  <a:pt x="65531" y="64007"/>
                </a:lnTo>
                <a:lnTo>
                  <a:pt x="65531" y="92963"/>
                </a:lnTo>
                <a:lnTo>
                  <a:pt x="67055" y="92963"/>
                </a:lnTo>
                <a:lnTo>
                  <a:pt x="68579" y="91439"/>
                </a:lnTo>
                <a:lnTo>
                  <a:pt x="71627" y="89915"/>
                </a:lnTo>
                <a:close/>
              </a:path>
              <a:path w="96520" h="96520">
                <a:moveTo>
                  <a:pt x="70103" y="44195"/>
                </a:moveTo>
                <a:lnTo>
                  <a:pt x="70103" y="39623"/>
                </a:lnTo>
                <a:lnTo>
                  <a:pt x="68579" y="38099"/>
                </a:lnTo>
                <a:lnTo>
                  <a:pt x="70103" y="44195"/>
                </a:lnTo>
                <a:close/>
              </a:path>
              <a:path w="96520" h="96520">
                <a:moveTo>
                  <a:pt x="70103" y="56387"/>
                </a:moveTo>
                <a:lnTo>
                  <a:pt x="70103" y="51815"/>
                </a:lnTo>
                <a:lnTo>
                  <a:pt x="68579" y="57911"/>
                </a:lnTo>
                <a:lnTo>
                  <a:pt x="70103" y="56387"/>
                </a:lnTo>
                <a:close/>
              </a:path>
              <a:path w="96520" h="96520">
                <a:moveTo>
                  <a:pt x="71627" y="48767"/>
                </a:moveTo>
                <a:lnTo>
                  <a:pt x="71627" y="47243"/>
                </a:lnTo>
                <a:lnTo>
                  <a:pt x="71437" y="48005"/>
                </a:lnTo>
                <a:lnTo>
                  <a:pt x="71627" y="48767"/>
                </a:lnTo>
                <a:close/>
              </a:path>
              <a:path w="96520" h="96520">
                <a:moveTo>
                  <a:pt x="94487" y="59435"/>
                </a:moveTo>
                <a:lnTo>
                  <a:pt x="94487" y="36575"/>
                </a:lnTo>
                <a:lnTo>
                  <a:pt x="92963" y="30479"/>
                </a:lnTo>
                <a:lnTo>
                  <a:pt x="92963" y="65531"/>
                </a:lnTo>
                <a:lnTo>
                  <a:pt x="94487" y="59435"/>
                </a:lnTo>
                <a:close/>
              </a:path>
              <a:path w="96520" h="96520">
                <a:moveTo>
                  <a:pt x="96011" y="57911"/>
                </a:moveTo>
                <a:lnTo>
                  <a:pt x="96011" y="38099"/>
                </a:lnTo>
                <a:lnTo>
                  <a:pt x="94487" y="38099"/>
                </a:lnTo>
                <a:lnTo>
                  <a:pt x="94487" y="57911"/>
                </a:lnTo>
                <a:lnTo>
                  <a:pt x="96011" y="57911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8494" y="3584447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1751"/>
                </a:lnTo>
              </a:path>
            </a:pathLst>
          </a:custGeom>
          <a:ln w="24508">
            <a:solidFill>
              <a:srgbClr val="00A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1135" y="3886199"/>
            <a:ext cx="2924555" cy="2215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95400" y="1783393"/>
            <a:ext cx="3437254" cy="2331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101072"/>
                </a:solidFill>
                <a:latin typeface="Arial"/>
                <a:cs typeface="Arial"/>
              </a:rPr>
              <a:t>C, D, B, A, E, F, G, H,</a:t>
            </a:r>
            <a:r>
              <a:rPr sz="2200" b="1" spc="-3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01072"/>
                </a:solidFill>
                <a:latin typeface="Arial"/>
                <a:cs typeface="Arial"/>
              </a:rPr>
              <a:t>I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Добавим</a:t>
            </a:r>
            <a:r>
              <a:rPr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01072"/>
                </a:solidFill>
                <a:latin typeface="Arial"/>
                <a:cs typeface="Arial"/>
              </a:rPr>
              <a:t>CBF </a:t>
            </a:r>
            <a:r>
              <a:rPr lang="ru-RU" sz="2200" b="1" spc="-5" dirty="0">
                <a:solidFill>
                  <a:srgbClr val="101072"/>
                </a:solidFill>
                <a:latin typeface="Arial"/>
                <a:cs typeface="Arial"/>
              </a:rPr>
              <a:t>в</a:t>
            </a:r>
            <a:r>
              <a:rPr sz="2200" b="1" spc="-25" dirty="0" smtClean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FP</a:t>
            </a:r>
            <a:r>
              <a:rPr lang="ru-RU"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-дерево</a:t>
            </a:r>
            <a:r>
              <a:rPr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R="36830" algn="r">
              <a:lnSpc>
                <a:spcPct val="100000"/>
              </a:lnSpc>
              <a:spcBef>
                <a:spcPts val="1525"/>
              </a:spcBef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{}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18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45"/>
              </a:spcBef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53558" y="4270246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2702" y="4770118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62702" y="5341617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2702" y="5913117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20713" y="5355333"/>
            <a:ext cx="35687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F: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62958" y="4783833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62958" y="5341617"/>
            <a:ext cx="39497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G: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3694" y="4783833"/>
            <a:ext cx="35687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F: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76674" y="4270246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Exercise</a:t>
            </a:r>
            <a:r>
              <a:rPr spc="-114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747" y="2091943"/>
            <a:ext cx="2991485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101072"/>
                </a:solidFill>
                <a:latin typeface="Arial"/>
                <a:cs typeface="Arial"/>
              </a:rPr>
              <a:t>C, D, B, A, E, F, G, H,</a:t>
            </a:r>
            <a:r>
              <a:rPr sz="2200" b="1" spc="-30" dirty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01072"/>
                </a:solidFill>
                <a:latin typeface="Arial"/>
                <a:cs typeface="Arial"/>
              </a:rPr>
              <a:t>I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Добавим</a:t>
            </a:r>
            <a:r>
              <a:rPr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01072"/>
                </a:solidFill>
                <a:latin typeface="Arial"/>
                <a:cs typeface="Arial"/>
              </a:rPr>
              <a:t>DEGHI </a:t>
            </a:r>
            <a:r>
              <a:rPr lang="ru-RU" sz="2200" b="1" spc="-5" dirty="0">
                <a:solidFill>
                  <a:srgbClr val="101072"/>
                </a:solidFill>
                <a:latin typeface="Arial"/>
                <a:cs typeface="Arial"/>
              </a:rPr>
              <a:t>в</a:t>
            </a:r>
            <a:r>
              <a:rPr sz="2200" b="1" spc="-10" dirty="0" smtClean="0">
                <a:solidFill>
                  <a:srgbClr val="101072"/>
                </a:solidFill>
                <a:latin typeface="Arial"/>
                <a:cs typeface="Arial"/>
              </a:rPr>
              <a:t> </a:t>
            </a:r>
            <a:r>
              <a:rPr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FP</a:t>
            </a:r>
            <a:r>
              <a:rPr lang="en-US"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-</a:t>
            </a:r>
            <a:r>
              <a:rPr lang="ru-RU"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дерево</a:t>
            </a:r>
            <a:r>
              <a:rPr sz="2200" b="1" spc="-5" dirty="0" smtClean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58583" y="600455"/>
            <a:ext cx="2490216" cy="1923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5572" y="3874007"/>
            <a:ext cx="63500" cy="12700"/>
          </a:xfrm>
          <a:custGeom>
            <a:avLst/>
            <a:gdLst/>
            <a:ahLst/>
            <a:cxnLst/>
            <a:rect l="l" t="t" r="r" b="b"/>
            <a:pathLst>
              <a:path w="63500" h="12700">
                <a:moveTo>
                  <a:pt x="63499" y="12191"/>
                </a:moveTo>
                <a:lnTo>
                  <a:pt x="59435" y="9143"/>
                </a:lnTo>
                <a:lnTo>
                  <a:pt x="57911" y="7619"/>
                </a:lnTo>
                <a:lnTo>
                  <a:pt x="51815" y="4571"/>
                </a:lnTo>
                <a:lnTo>
                  <a:pt x="50291" y="3047"/>
                </a:lnTo>
                <a:lnTo>
                  <a:pt x="48767" y="3047"/>
                </a:lnTo>
                <a:lnTo>
                  <a:pt x="42671" y="1523"/>
                </a:lnTo>
                <a:lnTo>
                  <a:pt x="41147" y="1523"/>
                </a:lnTo>
                <a:lnTo>
                  <a:pt x="33527" y="0"/>
                </a:lnTo>
                <a:lnTo>
                  <a:pt x="30479" y="0"/>
                </a:lnTo>
                <a:lnTo>
                  <a:pt x="22859" y="1523"/>
                </a:lnTo>
                <a:lnTo>
                  <a:pt x="21335" y="1523"/>
                </a:lnTo>
                <a:lnTo>
                  <a:pt x="13715" y="3047"/>
                </a:lnTo>
                <a:lnTo>
                  <a:pt x="12191" y="4571"/>
                </a:lnTo>
                <a:lnTo>
                  <a:pt x="6095" y="7619"/>
                </a:lnTo>
                <a:lnTo>
                  <a:pt x="4571" y="7619"/>
                </a:lnTo>
                <a:lnTo>
                  <a:pt x="4571" y="9143"/>
                </a:lnTo>
                <a:lnTo>
                  <a:pt x="3047" y="9143"/>
                </a:lnTo>
                <a:lnTo>
                  <a:pt x="0" y="12191"/>
                </a:lnTo>
                <a:lnTo>
                  <a:pt x="63499" y="12191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2711" y="352958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627" y="36575"/>
                </a:moveTo>
                <a:lnTo>
                  <a:pt x="46463" y="1901"/>
                </a:lnTo>
                <a:lnTo>
                  <a:pt x="35051" y="0"/>
                </a:lnTo>
                <a:lnTo>
                  <a:pt x="29256" y="489"/>
                </a:lnTo>
                <a:lnTo>
                  <a:pt x="446" y="30737"/>
                </a:lnTo>
                <a:lnTo>
                  <a:pt x="0" y="36575"/>
                </a:lnTo>
                <a:lnTo>
                  <a:pt x="446" y="42001"/>
                </a:lnTo>
                <a:lnTo>
                  <a:pt x="29256" y="71140"/>
                </a:lnTo>
                <a:lnTo>
                  <a:pt x="35051" y="71627"/>
                </a:lnTo>
                <a:lnTo>
                  <a:pt x="40890" y="71140"/>
                </a:lnTo>
                <a:lnTo>
                  <a:pt x="71138" y="42001"/>
                </a:lnTo>
                <a:lnTo>
                  <a:pt x="71627" y="36575"/>
                </a:lnTo>
                <a:close/>
              </a:path>
            </a:pathLst>
          </a:custGeom>
          <a:solidFill>
            <a:srgbClr val="00A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60520" y="351739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3047" y="65531"/>
                </a:moveTo>
                <a:lnTo>
                  <a:pt x="3047" y="30479"/>
                </a:lnTo>
                <a:lnTo>
                  <a:pt x="0" y="36575"/>
                </a:lnTo>
                <a:lnTo>
                  <a:pt x="0" y="59435"/>
                </a:lnTo>
                <a:lnTo>
                  <a:pt x="3047" y="65531"/>
                </a:lnTo>
                <a:close/>
              </a:path>
              <a:path w="96520" h="96520">
                <a:moveTo>
                  <a:pt x="7619" y="74675"/>
                </a:moveTo>
                <a:lnTo>
                  <a:pt x="7619" y="21335"/>
                </a:lnTo>
                <a:lnTo>
                  <a:pt x="3047" y="27431"/>
                </a:lnTo>
                <a:lnTo>
                  <a:pt x="3047" y="68579"/>
                </a:lnTo>
                <a:lnTo>
                  <a:pt x="7619" y="74675"/>
                </a:lnTo>
                <a:close/>
              </a:path>
              <a:path w="96520" h="96520">
                <a:moveTo>
                  <a:pt x="19811" y="86867"/>
                </a:moveTo>
                <a:lnTo>
                  <a:pt x="19811" y="9143"/>
                </a:lnTo>
                <a:lnTo>
                  <a:pt x="13715" y="13715"/>
                </a:lnTo>
                <a:lnTo>
                  <a:pt x="12191" y="15239"/>
                </a:lnTo>
                <a:lnTo>
                  <a:pt x="9143" y="19811"/>
                </a:lnTo>
                <a:lnTo>
                  <a:pt x="7619" y="19811"/>
                </a:lnTo>
                <a:lnTo>
                  <a:pt x="7619" y="76199"/>
                </a:lnTo>
                <a:lnTo>
                  <a:pt x="9143" y="76199"/>
                </a:lnTo>
                <a:lnTo>
                  <a:pt x="12191" y="80771"/>
                </a:lnTo>
                <a:lnTo>
                  <a:pt x="15239" y="83819"/>
                </a:lnTo>
                <a:lnTo>
                  <a:pt x="19811" y="86867"/>
                </a:lnTo>
                <a:close/>
              </a:path>
              <a:path w="96520" h="96520">
                <a:moveTo>
                  <a:pt x="92963" y="67055"/>
                </a:moveTo>
                <a:lnTo>
                  <a:pt x="92963" y="28955"/>
                </a:lnTo>
                <a:lnTo>
                  <a:pt x="91439" y="27431"/>
                </a:lnTo>
                <a:lnTo>
                  <a:pt x="88391" y="21335"/>
                </a:lnTo>
                <a:lnTo>
                  <a:pt x="82295" y="15239"/>
                </a:lnTo>
                <a:lnTo>
                  <a:pt x="82295" y="13715"/>
                </a:lnTo>
                <a:lnTo>
                  <a:pt x="80771" y="13715"/>
                </a:lnTo>
                <a:lnTo>
                  <a:pt x="74675" y="7619"/>
                </a:lnTo>
                <a:lnTo>
                  <a:pt x="68579" y="4571"/>
                </a:lnTo>
                <a:lnTo>
                  <a:pt x="67055" y="3047"/>
                </a:lnTo>
                <a:lnTo>
                  <a:pt x="65531" y="3047"/>
                </a:lnTo>
                <a:lnTo>
                  <a:pt x="59435" y="1523"/>
                </a:lnTo>
                <a:lnTo>
                  <a:pt x="57911" y="0"/>
                </a:lnTo>
                <a:lnTo>
                  <a:pt x="38099" y="0"/>
                </a:lnTo>
                <a:lnTo>
                  <a:pt x="36575" y="1523"/>
                </a:lnTo>
                <a:lnTo>
                  <a:pt x="30479" y="3047"/>
                </a:lnTo>
                <a:lnTo>
                  <a:pt x="28955" y="3047"/>
                </a:lnTo>
                <a:lnTo>
                  <a:pt x="27431" y="4571"/>
                </a:lnTo>
                <a:lnTo>
                  <a:pt x="21335" y="7619"/>
                </a:lnTo>
                <a:lnTo>
                  <a:pt x="19811" y="7619"/>
                </a:lnTo>
                <a:lnTo>
                  <a:pt x="19811" y="88391"/>
                </a:lnTo>
                <a:lnTo>
                  <a:pt x="21335" y="88391"/>
                </a:lnTo>
                <a:lnTo>
                  <a:pt x="24383" y="89915"/>
                </a:lnTo>
                <a:lnTo>
                  <a:pt x="24383" y="44195"/>
                </a:lnTo>
                <a:lnTo>
                  <a:pt x="25907" y="41147"/>
                </a:lnTo>
                <a:lnTo>
                  <a:pt x="25907" y="39623"/>
                </a:lnTo>
                <a:lnTo>
                  <a:pt x="28955" y="33527"/>
                </a:lnTo>
                <a:lnTo>
                  <a:pt x="28955" y="34543"/>
                </a:lnTo>
                <a:lnTo>
                  <a:pt x="30479" y="32511"/>
                </a:lnTo>
                <a:lnTo>
                  <a:pt x="30479" y="32003"/>
                </a:lnTo>
                <a:lnTo>
                  <a:pt x="32003" y="30479"/>
                </a:lnTo>
                <a:lnTo>
                  <a:pt x="32003" y="30860"/>
                </a:lnTo>
                <a:lnTo>
                  <a:pt x="33527" y="29717"/>
                </a:lnTo>
                <a:lnTo>
                  <a:pt x="33527" y="28955"/>
                </a:lnTo>
                <a:lnTo>
                  <a:pt x="39623" y="25907"/>
                </a:lnTo>
                <a:lnTo>
                  <a:pt x="39623" y="27050"/>
                </a:lnTo>
                <a:lnTo>
                  <a:pt x="42671" y="26288"/>
                </a:lnTo>
                <a:lnTo>
                  <a:pt x="42671" y="25907"/>
                </a:lnTo>
                <a:lnTo>
                  <a:pt x="47243" y="24764"/>
                </a:lnTo>
                <a:lnTo>
                  <a:pt x="47243" y="24383"/>
                </a:lnTo>
                <a:lnTo>
                  <a:pt x="48767" y="24383"/>
                </a:lnTo>
                <a:lnTo>
                  <a:pt x="48767" y="24764"/>
                </a:lnTo>
                <a:lnTo>
                  <a:pt x="53339" y="25907"/>
                </a:lnTo>
                <a:lnTo>
                  <a:pt x="53339" y="26288"/>
                </a:lnTo>
                <a:lnTo>
                  <a:pt x="56387" y="27050"/>
                </a:lnTo>
                <a:lnTo>
                  <a:pt x="56387" y="25907"/>
                </a:lnTo>
                <a:lnTo>
                  <a:pt x="62483" y="28955"/>
                </a:lnTo>
                <a:lnTo>
                  <a:pt x="62483" y="30479"/>
                </a:lnTo>
                <a:lnTo>
                  <a:pt x="64007" y="31241"/>
                </a:lnTo>
                <a:lnTo>
                  <a:pt x="64007" y="30479"/>
                </a:lnTo>
                <a:lnTo>
                  <a:pt x="65531" y="32003"/>
                </a:lnTo>
                <a:lnTo>
                  <a:pt x="65531" y="33527"/>
                </a:lnTo>
                <a:lnTo>
                  <a:pt x="67055" y="36575"/>
                </a:lnTo>
                <a:lnTo>
                  <a:pt x="67055" y="33527"/>
                </a:lnTo>
                <a:lnTo>
                  <a:pt x="70103" y="39623"/>
                </a:lnTo>
                <a:lnTo>
                  <a:pt x="70103" y="42671"/>
                </a:lnTo>
                <a:lnTo>
                  <a:pt x="71437" y="48005"/>
                </a:lnTo>
                <a:lnTo>
                  <a:pt x="71627" y="47243"/>
                </a:lnTo>
                <a:lnTo>
                  <a:pt x="71627" y="89915"/>
                </a:lnTo>
                <a:lnTo>
                  <a:pt x="74675" y="88391"/>
                </a:lnTo>
                <a:lnTo>
                  <a:pt x="76199" y="86867"/>
                </a:lnTo>
                <a:lnTo>
                  <a:pt x="80771" y="83819"/>
                </a:lnTo>
                <a:lnTo>
                  <a:pt x="83819" y="80771"/>
                </a:lnTo>
                <a:lnTo>
                  <a:pt x="86867" y="76199"/>
                </a:lnTo>
                <a:lnTo>
                  <a:pt x="88391" y="74675"/>
                </a:lnTo>
                <a:lnTo>
                  <a:pt x="91439" y="68579"/>
                </a:lnTo>
                <a:lnTo>
                  <a:pt x="92963" y="67055"/>
                </a:lnTo>
                <a:close/>
              </a:path>
              <a:path w="96520" h="96520">
                <a:moveTo>
                  <a:pt x="25907" y="42671"/>
                </a:moveTo>
                <a:lnTo>
                  <a:pt x="24383" y="44195"/>
                </a:lnTo>
                <a:lnTo>
                  <a:pt x="24383" y="47243"/>
                </a:lnTo>
                <a:lnTo>
                  <a:pt x="24574" y="48005"/>
                </a:lnTo>
                <a:lnTo>
                  <a:pt x="25907" y="42671"/>
                </a:lnTo>
                <a:close/>
              </a:path>
              <a:path w="96520" h="96520">
                <a:moveTo>
                  <a:pt x="24574" y="48005"/>
                </a:moveTo>
                <a:lnTo>
                  <a:pt x="24383" y="47243"/>
                </a:lnTo>
                <a:lnTo>
                  <a:pt x="24383" y="48767"/>
                </a:lnTo>
                <a:lnTo>
                  <a:pt x="24574" y="48005"/>
                </a:lnTo>
                <a:close/>
              </a:path>
              <a:path w="96520" h="96520">
                <a:moveTo>
                  <a:pt x="25907" y="53339"/>
                </a:moveTo>
                <a:lnTo>
                  <a:pt x="24574" y="48005"/>
                </a:lnTo>
                <a:lnTo>
                  <a:pt x="24383" y="48767"/>
                </a:lnTo>
                <a:lnTo>
                  <a:pt x="24383" y="51815"/>
                </a:lnTo>
                <a:lnTo>
                  <a:pt x="25907" y="53339"/>
                </a:lnTo>
                <a:close/>
              </a:path>
              <a:path w="96520" h="96520">
                <a:moveTo>
                  <a:pt x="27431" y="57911"/>
                </a:moveTo>
                <a:lnTo>
                  <a:pt x="24383" y="51815"/>
                </a:lnTo>
                <a:lnTo>
                  <a:pt x="24383" y="89915"/>
                </a:lnTo>
                <a:lnTo>
                  <a:pt x="25907" y="90677"/>
                </a:lnTo>
                <a:lnTo>
                  <a:pt x="25907" y="56387"/>
                </a:lnTo>
                <a:lnTo>
                  <a:pt x="27431" y="57911"/>
                </a:lnTo>
                <a:close/>
              </a:path>
              <a:path w="96520" h="96520">
                <a:moveTo>
                  <a:pt x="27431" y="38099"/>
                </a:moveTo>
                <a:lnTo>
                  <a:pt x="25907" y="39623"/>
                </a:lnTo>
                <a:lnTo>
                  <a:pt x="25907" y="41147"/>
                </a:lnTo>
                <a:lnTo>
                  <a:pt x="27431" y="38099"/>
                </a:lnTo>
                <a:close/>
              </a:path>
              <a:path w="96520" h="96520">
                <a:moveTo>
                  <a:pt x="28955" y="92963"/>
                </a:moveTo>
                <a:lnTo>
                  <a:pt x="28955" y="62483"/>
                </a:lnTo>
                <a:lnTo>
                  <a:pt x="25907" y="56387"/>
                </a:lnTo>
                <a:lnTo>
                  <a:pt x="25907" y="90677"/>
                </a:lnTo>
                <a:lnTo>
                  <a:pt x="27431" y="91439"/>
                </a:lnTo>
                <a:lnTo>
                  <a:pt x="28955" y="92963"/>
                </a:lnTo>
                <a:close/>
              </a:path>
              <a:path w="96520" h="96520">
                <a:moveTo>
                  <a:pt x="28955" y="34543"/>
                </a:moveTo>
                <a:lnTo>
                  <a:pt x="28955" y="33527"/>
                </a:lnTo>
                <a:lnTo>
                  <a:pt x="27431" y="36575"/>
                </a:lnTo>
                <a:lnTo>
                  <a:pt x="28955" y="34543"/>
                </a:lnTo>
                <a:close/>
              </a:path>
              <a:path w="96520" h="96520">
                <a:moveTo>
                  <a:pt x="31350" y="64661"/>
                </a:moveTo>
                <a:lnTo>
                  <a:pt x="27431" y="59435"/>
                </a:lnTo>
                <a:lnTo>
                  <a:pt x="28955" y="62483"/>
                </a:lnTo>
                <a:lnTo>
                  <a:pt x="28955" y="92963"/>
                </a:lnTo>
                <a:lnTo>
                  <a:pt x="30479" y="92963"/>
                </a:lnTo>
                <a:lnTo>
                  <a:pt x="30479" y="64007"/>
                </a:lnTo>
                <a:lnTo>
                  <a:pt x="31350" y="64661"/>
                </a:lnTo>
                <a:close/>
              </a:path>
              <a:path w="96520" h="96520">
                <a:moveTo>
                  <a:pt x="32003" y="30479"/>
                </a:moveTo>
                <a:lnTo>
                  <a:pt x="30479" y="32003"/>
                </a:lnTo>
                <a:lnTo>
                  <a:pt x="31350" y="31350"/>
                </a:lnTo>
                <a:lnTo>
                  <a:pt x="32003" y="30479"/>
                </a:lnTo>
                <a:close/>
              </a:path>
              <a:path w="96520" h="96520">
                <a:moveTo>
                  <a:pt x="31350" y="31350"/>
                </a:moveTo>
                <a:lnTo>
                  <a:pt x="30479" y="32003"/>
                </a:lnTo>
                <a:lnTo>
                  <a:pt x="30479" y="32511"/>
                </a:lnTo>
                <a:lnTo>
                  <a:pt x="31350" y="31350"/>
                </a:lnTo>
                <a:close/>
              </a:path>
              <a:path w="96520" h="96520">
                <a:moveTo>
                  <a:pt x="32003" y="65531"/>
                </a:moveTo>
                <a:lnTo>
                  <a:pt x="31350" y="64661"/>
                </a:lnTo>
                <a:lnTo>
                  <a:pt x="30479" y="64007"/>
                </a:lnTo>
                <a:lnTo>
                  <a:pt x="32003" y="65531"/>
                </a:lnTo>
                <a:close/>
              </a:path>
              <a:path w="96520" h="96520">
                <a:moveTo>
                  <a:pt x="32003" y="93344"/>
                </a:moveTo>
                <a:lnTo>
                  <a:pt x="32003" y="65531"/>
                </a:lnTo>
                <a:lnTo>
                  <a:pt x="30479" y="64007"/>
                </a:lnTo>
                <a:lnTo>
                  <a:pt x="30479" y="92963"/>
                </a:lnTo>
                <a:lnTo>
                  <a:pt x="32003" y="93344"/>
                </a:lnTo>
                <a:close/>
              </a:path>
              <a:path w="96520" h="96520">
                <a:moveTo>
                  <a:pt x="32003" y="30860"/>
                </a:moveTo>
                <a:lnTo>
                  <a:pt x="32003" y="30479"/>
                </a:lnTo>
                <a:lnTo>
                  <a:pt x="31350" y="31350"/>
                </a:lnTo>
                <a:lnTo>
                  <a:pt x="32003" y="30860"/>
                </a:lnTo>
                <a:close/>
              </a:path>
              <a:path w="96520" h="96520">
                <a:moveTo>
                  <a:pt x="36575" y="68579"/>
                </a:moveTo>
                <a:lnTo>
                  <a:pt x="31350" y="64661"/>
                </a:lnTo>
                <a:lnTo>
                  <a:pt x="32003" y="65531"/>
                </a:lnTo>
                <a:lnTo>
                  <a:pt x="32003" y="93344"/>
                </a:lnTo>
                <a:lnTo>
                  <a:pt x="33527" y="93725"/>
                </a:lnTo>
                <a:lnTo>
                  <a:pt x="33527" y="67055"/>
                </a:lnTo>
                <a:lnTo>
                  <a:pt x="36575" y="68579"/>
                </a:lnTo>
                <a:close/>
              </a:path>
              <a:path w="96520" h="96520">
                <a:moveTo>
                  <a:pt x="36575" y="27431"/>
                </a:moveTo>
                <a:lnTo>
                  <a:pt x="33527" y="28955"/>
                </a:lnTo>
                <a:lnTo>
                  <a:pt x="33527" y="29717"/>
                </a:lnTo>
                <a:lnTo>
                  <a:pt x="36575" y="27431"/>
                </a:lnTo>
                <a:close/>
              </a:path>
              <a:path w="96520" h="96520">
                <a:moveTo>
                  <a:pt x="39623" y="96011"/>
                </a:moveTo>
                <a:lnTo>
                  <a:pt x="39623" y="70103"/>
                </a:lnTo>
                <a:lnTo>
                  <a:pt x="33527" y="67055"/>
                </a:lnTo>
                <a:lnTo>
                  <a:pt x="33527" y="93725"/>
                </a:lnTo>
                <a:lnTo>
                  <a:pt x="36575" y="94487"/>
                </a:lnTo>
                <a:lnTo>
                  <a:pt x="38099" y="96011"/>
                </a:lnTo>
                <a:lnTo>
                  <a:pt x="39623" y="96011"/>
                </a:lnTo>
                <a:close/>
              </a:path>
              <a:path w="96520" h="96520">
                <a:moveTo>
                  <a:pt x="39623" y="27050"/>
                </a:moveTo>
                <a:lnTo>
                  <a:pt x="39623" y="25907"/>
                </a:lnTo>
                <a:lnTo>
                  <a:pt x="38099" y="27431"/>
                </a:lnTo>
                <a:lnTo>
                  <a:pt x="39623" y="27050"/>
                </a:lnTo>
                <a:close/>
              </a:path>
              <a:path w="96520" h="96520">
                <a:moveTo>
                  <a:pt x="44195" y="70103"/>
                </a:moveTo>
                <a:lnTo>
                  <a:pt x="38099" y="68579"/>
                </a:lnTo>
                <a:lnTo>
                  <a:pt x="39623" y="70103"/>
                </a:lnTo>
                <a:lnTo>
                  <a:pt x="39623" y="96011"/>
                </a:lnTo>
                <a:lnTo>
                  <a:pt x="42671" y="96011"/>
                </a:lnTo>
                <a:lnTo>
                  <a:pt x="42671" y="70103"/>
                </a:lnTo>
                <a:lnTo>
                  <a:pt x="44195" y="70103"/>
                </a:lnTo>
                <a:close/>
              </a:path>
              <a:path w="96520" h="96520">
                <a:moveTo>
                  <a:pt x="44195" y="25907"/>
                </a:moveTo>
                <a:lnTo>
                  <a:pt x="42671" y="25907"/>
                </a:lnTo>
                <a:lnTo>
                  <a:pt x="42671" y="26288"/>
                </a:lnTo>
                <a:lnTo>
                  <a:pt x="44195" y="25907"/>
                </a:lnTo>
                <a:close/>
              </a:path>
              <a:path w="96520" h="96520">
                <a:moveTo>
                  <a:pt x="48005" y="71437"/>
                </a:moveTo>
                <a:lnTo>
                  <a:pt x="42671" y="70103"/>
                </a:lnTo>
                <a:lnTo>
                  <a:pt x="42671" y="96011"/>
                </a:lnTo>
                <a:lnTo>
                  <a:pt x="47243" y="96011"/>
                </a:lnTo>
                <a:lnTo>
                  <a:pt x="47243" y="71627"/>
                </a:lnTo>
                <a:lnTo>
                  <a:pt x="48005" y="71437"/>
                </a:lnTo>
                <a:close/>
              </a:path>
              <a:path w="96520" h="96520">
                <a:moveTo>
                  <a:pt x="48767" y="24383"/>
                </a:moveTo>
                <a:lnTo>
                  <a:pt x="47243" y="24383"/>
                </a:lnTo>
                <a:lnTo>
                  <a:pt x="48005" y="24574"/>
                </a:lnTo>
                <a:lnTo>
                  <a:pt x="48767" y="24383"/>
                </a:lnTo>
                <a:close/>
              </a:path>
              <a:path w="96520" h="96520">
                <a:moveTo>
                  <a:pt x="48005" y="24574"/>
                </a:moveTo>
                <a:lnTo>
                  <a:pt x="47243" y="24383"/>
                </a:lnTo>
                <a:lnTo>
                  <a:pt x="47243" y="24764"/>
                </a:lnTo>
                <a:lnTo>
                  <a:pt x="48005" y="24574"/>
                </a:lnTo>
                <a:close/>
              </a:path>
              <a:path w="96520" h="96520">
                <a:moveTo>
                  <a:pt x="48767" y="71627"/>
                </a:moveTo>
                <a:lnTo>
                  <a:pt x="48005" y="71437"/>
                </a:lnTo>
                <a:lnTo>
                  <a:pt x="47243" y="71627"/>
                </a:lnTo>
                <a:lnTo>
                  <a:pt x="48767" y="71627"/>
                </a:lnTo>
                <a:close/>
              </a:path>
              <a:path w="96520" h="96520">
                <a:moveTo>
                  <a:pt x="48767" y="96011"/>
                </a:moveTo>
                <a:lnTo>
                  <a:pt x="48767" y="71627"/>
                </a:lnTo>
                <a:lnTo>
                  <a:pt x="47243" y="71627"/>
                </a:lnTo>
                <a:lnTo>
                  <a:pt x="47243" y="96011"/>
                </a:lnTo>
                <a:lnTo>
                  <a:pt x="48767" y="96011"/>
                </a:lnTo>
                <a:close/>
              </a:path>
              <a:path w="96520" h="96520">
                <a:moveTo>
                  <a:pt x="48767" y="24764"/>
                </a:moveTo>
                <a:lnTo>
                  <a:pt x="48767" y="24383"/>
                </a:lnTo>
                <a:lnTo>
                  <a:pt x="48005" y="24574"/>
                </a:lnTo>
                <a:lnTo>
                  <a:pt x="48767" y="24764"/>
                </a:lnTo>
                <a:close/>
              </a:path>
              <a:path w="96520" h="96520">
                <a:moveTo>
                  <a:pt x="53339" y="96011"/>
                </a:moveTo>
                <a:lnTo>
                  <a:pt x="53339" y="70103"/>
                </a:lnTo>
                <a:lnTo>
                  <a:pt x="48005" y="71437"/>
                </a:lnTo>
                <a:lnTo>
                  <a:pt x="48767" y="71627"/>
                </a:lnTo>
                <a:lnTo>
                  <a:pt x="48767" y="96011"/>
                </a:lnTo>
                <a:lnTo>
                  <a:pt x="53339" y="96011"/>
                </a:lnTo>
                <a:close/>
              </a:path>
              <a:path w="96520" h="96520">
                <a:moveTo>
                  <a:pt x="53339" y="26288"/>
                </a:moveTo>
                <a:lnTo>
                  <a:pt x="53339" y="25907"/>
                </a:lnTo>
                <a:lnTo>
                  <a:pt x="51815" y="25907"/>
                </a:lnTo>
                <a:lnTo>
                  <a:pt x="53339" y="26288"/>
                </a:lnTo>
                <a:close/>
              </a:path>
              <a:path w="96520" h="96520">
                <a:moveTo>
                  <a:pt x="57911" y="68579"/>
                </a:moveTo>
                <a:lnTo>
                  <a:pt x="51815" y="70103"/>
                </a:lnTo>
                <a:lnTo>
                  <a:pt x="53339" y="70103"/>
                </a:lnTo>
                <a:lnTo>
                  <a:pt x="53339" y="96011"/>
                </a:lnTo>
                <a:lnTo>
                  <a:pt x="56387" y="96011"/>
                </a:lnTo>
                <a:lnTo>
                  <a:pt x="56387" y="70103"/>
                </a:lnTo>
                <a:lnTo>
                  <a:pt x="57911" y="68579"/>
                </a:lnTo>
                <a:close/>
              </a:path>
              <a:path w="96520" h="96520">
                <a:moveTo>
                  <a:pt x="57911" y="27431"/>
                </a:moveTo>
                <a:lnTo>
                  <a:pt x="56387" y="25907"/>
                </a:lnTo>
                <a:lnTo>
                  <a:pt x="56387" y="27050"/>
                </a:lnTo>
                <a:lnTo>
                  <a:pt x="57911" y="27431"/>
                </a:lnTo>
                <a:close/>
              </a:path>
              <a:path w="96520" h="96520">
                <a:moveTo>
                  <a:pt x="62483" y="93725"/>
                </a:moveTo>
                <a:lnTo>
                  <a:pt x="62483" y="67055"/>
                </a:lnTo>
                <a:lnTo>
                  <a:pt x="56387" y="70103"/>
                </a:lnTo>
                <a:lnTo>
                  <a:pt x="56387" y="96011"/>
                </a:lnTo>
                <a:lnTo>
                  <a:pt x="57911" y="96011"/>
                </a:lnTo>
                <a:lnTo>
                  <a:pt x="59435" y="94487"/>
                </a:lnTo>
                <a:lnTo>
                  <a:pt x="62483" y="93725"/>
                </a:lnTo>
                <a:close/>
              </a:path>
              <a:path w="96520" h="96520">
                <a:moveTo>
                  <a:pt x="62483" y="30479"/>
                </a:moveTo>
                <a:lnTo>
                  <a:pt x="62483" y="28955"/>
                </a:lnTo>
                <a:lnTo>
                  <a:pt x="59435" y="28955"/>
                </a:lnTo>
                <a:lnTo>
                  <a:pt x="62483" y="30479"/>
                </a:lnTo>
                <a:close/>
              </a:path>
              <a:path w="96520" h="96520">
                <a:moveTo>
                  <a:pt x="64515" y="64515"/>
                </a:moveTo>
                <a:lnTo>
                  <a:pt x="59435" y="67055"/>
                </a:lnTo>
                <a:lnTo>
                  <a:pt x="62483" y="67055"/>
                </a:lnTo>
                <a:lnTo>
                  <a:pt x="62483" y="93725"/>
                </a:lnTo>
                <a:lnTo>
                  <a:pt x="64007" y="93344"/>
                </a:lnTo>
                <a:lnTo>
                  <a:pt x="64007" y="65531"/>
                </a:lnTo>
                <a:lnTo>
                  <a:pt x="64515" y="64515"/>
                </a:lnTo>
                <a:close/>
              </a:path>
              <a:path w="96520" h="96520">
                <a:moveTo>
                  <a:pt x="65531" y="32003"/>
                </a:moveTo>
                <a:lnTo>
                  <a:pt x="64007" y="30479"/>
                </a:lnTo>
                <a:lnTo>
                  <a:pt x="64515" y="31495"/>
                </a:lnTo>
                <a:lnTo>
                  <a:pt x="65531" y="32003"/>
                </a:lnTo>
                <a:close/>
              </a:path>
              <a:path w="96520" h="96520">
                <a:moveTo>
                  <a:pt x="64515" y="31495"/>
                </a:moveTo>
                <a:lnTo>
                  <a:pt x="64007" y="30479"/>
                </a:lnTo>
                <a:lnTo>
                  <a:pt x="64007" y="31241"/>
                </a:lnTo>
                <a:lnTo>
                  <a:pt x="64515" y="31495"/>
                </a:lnTo>
                <a:close/>
              </a:path>
              <a:path w="96520" h="96520">
                <a:moveTo>
                  <a:pt x="65531" y="64007"/>
                </a:moveTo>
                <a:lnTo>
                  <a:pt x="64515" y="64515"/>
                </a:lnTo>
                <a:lnTo>
                  <a:pt x="64007" y="65531"/>
                </a:lnTo>
                <a:lnTo>
                  <a:pt x="65531" y="64007"/>
                </a:lnTo>
                <a:close/>
              </a:path>
              <a:path w="96520" h="96520">
                <a:moveTo>
                  <a:pt x="65531" y="92963"/>
                </a:moveTo>
                <a:lnTo>
                  <a:pt x="65531" y="64007"/>
                </a:lnTo>
                <a:lnTo>
                  <a:pt x="64007" y="65531"/>
                </a:lnTo>
                <a:lnTo>
                  <a:pt x="64007" y="93344"/>
                </a:lnTo>
                <a:lnTo>
                  <a:pt x="65531" y="92963"/>
                </a:lnTo>
                <a:close/>
              </a:path>
              <a:path w="96520" h="96520">
                <a:moveTo>
                  <a:pt x="65531" y="33527"/>
                </a:moveTo>
                <a:lnTo>
                  <a:pt x="65531" y="32003"/>
                </a:lnTo>
                <a:lnTo>
                  <a:pt x="64515" y="31495"/>
                </a:lnTo>
                <a:lnTo>
                  <a:pt x="65531" y="33527"/>
                </a:lnTo>
                <a:close/>
              </a:path>
              <a:path w="96520" h="96520">
                <a:moveTo>
                  <a:pt x="71627" y="89915"/>
                </a:moveTo>
                <a:lnTo>
                  <a:pt x="71627" y="48767"/>
                </a:lnTo>
                <a:lnTo>
                  <a:pt x="71437" y="48005"/>
                </a:lnTo>
                <a:lnTo>
                  <a:pt x="70103" y="53339"/>
                </a:lnTo>
                <a:lnTo>
                  <a:pt x="70103" y="56387"/>
                </a:lnTo>
                <a:lnTo>
                  <a:pt x="67055" y="62483"/>
                </a:lnTo>
                <a:lnTo>
                  <a:pt x="67055" y="59435"/>
                </a:lnTo>
                <a:lnTo>
                  <a:pt x="64515" y="64515"/>
                </a:lnTo>
                <a:lnTo>
                  <a:pt x="65531" y="64007"/>
                </a:lnTo>
                <a:lnTo>
                  <a:pt x="65531" y="92963"/>
                </a:lnTo>
                <a:lnTo>
                  <a:pt x="67055" y="92963"/>
                </a:lnTo>
                <a:lnTo>
                  <a:pt x="68579" y="91439"/>
                </a:lnTo>
                <a:lnTo>
                  <a:pt x="71627" y="89915"/>
                </a:lnTo>
                <a:close/>
              </a:path>
              <a:path w="96520" h="96520">
                <a:moveTo>
                  <a:pt x="70103" y="44195"/>
                </a:moveTo>
                <a:lnTo>
                  <a:pt x="70103" y="39623"/>
                </a:lnTo>
                <a:lnTo>
                  <a:pt x="68579" y="38099"/>
                </a:lnTo>
                <a:lnTo>
                  <a:pt x="70103" y="44195"/>
                </a:lnTo>
                <a:close/>
              </a:path>
              <a:path w="96520" h="96520">
                <a:moveTo>
                  <a:pt x="70103" y="56387"/>
                </a:moveTo>
                <a:lnTo>
                  <a:pt x="70103" y="51815"/>
                </a:lnTo>
                <a:lnTo>
                  <a:pt x="68579" y="57911"/>
                </a:lnTo>
                <a:lnTo>
                  <a:pt x="70103" y="56387"/>
                </a:lnTo>
                <a:close/>
              </a:path>
              <a:path w="96520" h="96520">
                <a:moveTo>
                  <a:pt x="71627" y="48767"/>
                </a:moveTo>
                <a:lnTo>
                  <a:pt x="71627" y="47243"/>
                </a:lnTo>
                <a:lnTo>
                  <a:pt x="71437" y="48005"/>
                </a:lnTo>
                <a:lnTo>
                  <a:pt x="71627" y="48767"/>
                </a:lnTo>
                <a:close/>
              </a:path>
              <a:path w="96520" h="96520">
                <a:moveTo>
                  <a:pt x="94487" y="59435"/>
                </a:moveTo>
                <a:lnTo>
                  <a:pt x="94487" y="36575"/>
                </a:lnTo>
                <a:lnTo>
                  <a:pt x="92963" y="30479"/>
                </a:lnTo>
                <a:lnTo>
                  <a:pt x="92963" y="65531"/>
                </a:lnTo>
                <a:lnTo>
                  <a:pt x="94487" y="59435"/>
                </a:lnTo>
                <a:close/>
              </a:path>
              <a:path w="96520" h="96520">
                <a:moveTo>
                  <a:pt x="96011" y="57911"/>
                </a:moveTo>
                <a:lnTo>
                  <a:pt x="96011" y="38099"/>
                </a:lnTo>
                <a:lnTo>
                  <a:pt x="94487" y="38099"/>
                </a:lnTo>
                <a:lnTo>
                  <a:pt x="94487" y="57911"/>
                </a:lnTo>
                <a:lnTo>
                  <a:pt x="96011" y="57911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18494" y="3584447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1751"/>
                </a:lnTo>
              </a:path>
            </a:pathLst>
          </a:custGeom>
          <a:ln w="24508">
            <a:solidFill>
              <a:srgbClr val="00A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48528" y="3874007"/>
            <a:ext cx="63500" cy="12700"/>
          </a:xfrm>
          <a:custGeom>
            <a:avLst/>
            <a:gdLst/>
            <a:ahLst/>
            <a:cxnLst/>
            <a:rect l="l" t="t" r="r" b="b"/>
            <a:pathLst>
              <a:path w="63500" h="12700">
                <a:moveTo>
                  <a:pt x="63499" y="12191"/>
                </a:moveTo>
                <a:lnTo>
                  <a:pt x="59435" y="9143"/>
                </a:lnTo>
                <a:lnTo>
                  <a:pt x="57911" y="7619"/>
                </a:lnTo>
                <a:lnTo>
                  <a:pt x="51815" y="4571"/>
                </a:lnTo>
                <a:lnTo>
                  <a:pt x="50291" y="4571"/>
                </a:lnTo>
                <a:lnTo>
                  <a:pt x="50291" y="3047"/>
                </a:lnTo>
                <a:lnTo>
                  <a:pt x="48767" y="3047"/>
                </a:lnTo>
                <a:lnTo>
                  <a:pt x="42671" y="1523"/>
                </a:lnTo>
                <a:lnTo>
                  <a:pt x="39623" y="1523"/>
                </a:lnTo>
                <a:lnTo>
                  <a:pt x="33527" y="0"/>
                </a:lnTo>
                <a:lnTo>
                  <a:pt x="30479" y="0"/>
                </a:lnTo>
                <a:lnTo>
                  <a:pt x="22859" y="1523"/>
                </a:lnTo>
                <a:lnTo>
                  <a:pt x="21335" y="1523"/>
                </a:lnTo>
                <a:lnTo>
                  <a:pt x="13715" y="3047"/>
                </a:lnTo>
                <a:lnTo>
                  <a:pt x="12191" y="4571"/>
                </a:lnTo>
                <a:lnTo>
                  <a:pt x="6095" y="7619"/>
                </a:lnTo>
                <a:lnTo>
                  <a:pt x="4571" y="7619"/>
                </a:lnTo>
                <a:lnTo>
                  <a:pt x="4571" y="9143"/>
                </a:lnTo>
                <a:lnTo>
                  <a:pt x="3047" y="9143"/>
                </a:lnTo>
                <a:lnTo>
                  <a:pt x="0" y="12191"/>
                </a:lnTo>
                <a:lnTo>
                  <a:pt x="63499" y="12191"/>
                </a:lnTo>
                <a:close/>
              </a:path>
            </a:pathLst>
          </a:custGeom>
          <a:solidFill>
            <a:srgbClr val="007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6239" y="3595115"/>
            <a:ext cx="1471930" cy="291465"/>
          </a:xfrm>
          <a:custGeom>
            <a:avLst/>
            <a:gdLst/>
            <a:ahLst/>
            <a:cxnLst/>
            <a:rect l="l" t="t" r="r" b="b"/>
            <a:pathLst>
              <a:path w="1471929" h="291464">
                <a:moveTo>
                  <a:pt x="1471308" y="291083"/>
                </a:moveTo>
                <a:lnTo>
                  <a:pt x="3047" y="0"/>
                </a:lnTo>
                <a:lnTo>
                  <a:pt x="0" y="12191"/>
                </a:lnTo>
                <a:lnTo>
                  <a:pt x="1406762" y="291083"/>
                </a:lnTo>
                <a:lnTo>
                  <a:pt x="1471308" y="291083"/>
                </a:lnTo>
                <a:close/>
              </a:path>
            </a:pathLst>
          </a:custGeom>
          <a:solidFill>
            <a:srgbClr val="00AC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31135" y="3886199"/>
            <a:ext cx="2924555" cy="2215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21554" y="3425950"/>
            <a:ext cx="401320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{}:5</a:t>
            </a:r>
            <a:endParaRPr sz="18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645"/>
              </a:spcBef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3558" y="4270246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2702" y="4770118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2702" y="5341617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2702" y="5913117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20713" y="5355333"/>
            <a:ext cx="35687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F: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62958" y="4783833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62958" y="5341617"/>
            <a:ext cx="39497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G: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93694" y="4783833"/>
            <a:ext cx="35687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F: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76674" y="4270246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48601" y="3782566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13001" y="3886199"/>
            <a:ext cx="214773" cy="2215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848601" y="4831077"/>
            <a:ext cx="39497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G: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48601" y="5330949"/>
            <a:ext cx="3816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01072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48601" y="5913117"/>
            <a:ext cx="28067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I: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94321" y="4282438"/>
            <a:ext cx="36893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0107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101072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pc="-5" dirty="0" smtClean="0"/>
              <a:t>Упражнение</a:t>
            </a:r>
            <a:r>
              <a:rPr spc="-114" dirty="0" smtClean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5993" y="2092450"/>
            <a:ext cx="788733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 marR="5080" indent="-267970">
              <a:lnSpc>
                <a:spcPct val="100000"/>
              </a:lnSpc>
              <a:buClr>
                <a:srgbClr val="00AEEF"/>
              </a:buClr>
              <a:buFont typeface="Arial"/>
              <a:buChar char="•"/>
              <a:tabLst>
                <a:tab pos="281305" algn="l"/>
              </a:tabLst>
            </a:pP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Постройте </a:t>
            </a:r>
            <a:r>
              <a:rPr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FP</a:t>
            </a:r>
            <a:r>
              <a:rPr lang="ru-RU" sz="2400" b="1" spc="-5" dirty="0" smtClean="0">
                <a:solidFill>
                  <a:srgbClr val="101072"/>
                </a:solidFill>
                <a:latin typeface="Arial"/>
                <a:cs typeface="Arial"/>
              </a:rPr>
              <a:t>-дерево с текущим (алфавитным) порядком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57955" y="3250692"/>
            <a:ext cx="2491739" cy="1921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0107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796</Words>
  <Application>Microsoft Office PowerPoint</Application>
  <PresentationFormat>Произвольный</PresentationFormat>
  <Paragraphs>329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Office Theme</vt:lpstr>
      <vt:lpstr>Упражнения по алгоритму FP-Growth</vt:lpstr>
      <vt:lpstr>Упражнение 1</vt:lpstr>
      <vt:lpstr>Упражнение 1</vt:lpstr>
      <vt:lpstr>Упражнение 1</vt:lpstr>
      <vt:lpstr>Упражнение 1</vt:lpstr>
      <vt:lpstr>Упражнение 1</vt:lpstr>
      <vt:lpstr>Упражнение 1</vt:lpstr>
      <vt:lpstr>Exercise 1</vt:lpstr>
      <vt:lpstr>Упражнение 2</vt:lpstr>
      <vt:lpstr>Упражнение 2</vt:lpstr>
      <vt:lpstr>Упражнение 3</vt:lpstr>
      <vt:lpstr>Упражнение 3</vt:lpstr>
      <vt:lpstr>Упражнение 3</vt:lpstr>
      <vt:lpstr>Упражнение 4</vt:lpstr>
      <vt:lpstr>Упражнение 4</vt:lpstr>
      <vt:lpstr>Упражнение 4</vt:lpstr>
      <vt:lpstr>Упражнение 5</vt:lpstr>
      <vt:lpstr>Презентация PowerPoint</vt:lpstr>
      <vt:lpstr>Презентация PowerPoint</vt:lpstr>
      <vt:lpstr>Упражнение 5</vt:lpstr>
      <vt:lpstr>Упражнение 5</vt:lpstr>
      <vt:lpstr>Упражнение 5</vt:lpstr>
      <vt:lpstr>Упражнение 5</vt:lpstr>
      <vt:lpstr>Упражнение 6</vt:lpstr>
      <vt:lpstr>Упражнение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DM09-06-AssociationRules.ppt [Compatibility Mode]</dc:title>
  <dc:creator>tcalders</dc:creator>
  <cp:lastModifiedBy>Пользователь</cp:lastModifiedBy>
  <cp:revision>8</cp:revision>
  <dcterms:created xsi:type="dcterms:W3CDTF">2015-11-29T19:43:42Z</dcterms:created>
  <dcterms:modified xsi:type="dcterms:W3CDTF">2015-12-01T20:40:53Z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2009-03-27T00:00:00Z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2015-11-29T00:00:00Z</vt:filetime>
  </property>
</Properties>
</file>