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1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大法师地方上的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8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演示ppt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演示ppt</dc:title>
  <dc:creator>Chi zheyu</dc:creator>
  <cp:lastModifiedBy>dugancaii</cp:lastModifiedBy>
  <cp:revision>1</cp:revision>
  <dcterms:created xsi:type="dcterms:W3CDTF">2015-02-02T02:13:41Z</dcterms:created>
  <dcterms:modified xsi:type="dcterms:W3CDTF">2015-02-02T02:17:27Z</dcterms:modified>
</cp:coreProperties>
</file>