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11-Dec-20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0271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11-Dec-20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73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11-Dec-20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034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11-Dec-20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687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11-Dec-20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565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11-Dec-20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586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11-Dec-20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484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11-Dec-20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244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11-Dec-20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287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11-Dec-20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715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11-Dec-20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549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11-Dec-20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924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8108D317-7CBD-4897-BD1F-959436D2A3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7DB796-FF56-4955-B611-16CA224CCD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55564" y="834888"/>
            <a:ext cx="4314645" cy="126895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dirty="0"/>
              <a:t>Too much study Too little room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4F3F88-1F67-4ADC-9E64-2B889CDB3F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13" r="16624"/>
          <a:stretch/>
        </p:blipFill>
        <p:spPr>
          <a:xfrm>
            <a:off x="20" y="10"/>
            <a:ext cx="6717436" cy="6857990"/>
          </a:xfrm>
          <a:custGeom>
            <a:avLst/>
            <a:gdLst/>
            <a:ahLst/>
            <a:cxnLst/>
            <a:rect l="l" t="t" r="r" b="b"/>
            <a:pathLst>
              <a:path w="6717456" h="6858000">
                <a:moveTo>
                  <a:pt x="0" y="0"/>
                </a:moveTo>
                <a:lnTo>
                  <a:pt x="6149468" y="0"/>
                </a:lnTo>
                <a:lnTo>
                  <a:pt x="6202448" y="162605"/>
                </a:lnTo>
                <a:cubicBezTo>
                  <a:pt x="6535625" y="1263763"/>
                  <a:pt x="6717456" y="2453207"/>
                  <a:pt x="6717456" y="3694043"/>
                </a:cubicBezTo>
                <a:cubicBezTo>
                  <a:pt x="6717456" y="4757617"/>
                  <a:pt x="6583866" y="5783433"/>
                  <a:pt x="6335883" y="6748259"/>
                </a:cubicBezTo>
                <a:lnTo>
                  <a:pt x="6305198" y="6858000"/>
                </a:lnTo>
                <a:lnTo>
                  <a:pt x="0" y="6858000"/>
                </a:lnTo>
                <a:close/>
              </a:path>
            </a:pathLst>
          </a:custGeom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D6297641-8B9F-4767-9606-8A1131322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89864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8F3CA65-EA00-46B4-9616-39E6853F7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1572" y="2240371"/>
            <a:ext cx="42062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20686F-2A83-4CCC-A4D9-2B9AD86465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81501" y="3807992"/>
            <a:ext cx="2783299" cy="1905031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700" dirty="0"/>
              <a:t>Chi Ziheng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700" dirty="0"/>
              <a:t>Wu Qi 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700" dirty="0"/>
              <a:t>Ryan Wong Jun Wei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700" dirty="0"/>
              <a:t>Sabari Ganesan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9D48E9FC-7198-45D9-A9D5-05465784F87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94892" y="3276600"/>
            <a:ext cx="3153508" cy="3153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73CC7F-8967-4710-97F8-033CF32613CE}"/>
              </a:ext>
            </a:extLst>
          </p:cNvPr>
          <p:cNvSpPr txBox="1"/>
          <p:nvPr/>
        </p:nvSpPr>
        <p:spPr>
          <a:xfrm>
            <a:off x="7626440" y="3429000"/>
            <a:ext cx="1861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Collaborators 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BB9D36-594E-4290-B42E-F793C031ECE3}"/>
              </a:ext>
            </a:extLst>
          </p:cNvPr>
          <p:cNvSpPr txBox="1"/>
          <p:nvPr/>
        </p:nvSpPr>
        <p:spPr>
          <a:xfrm>
            <a:off x="7255563" y="2560109"/>
            <a:ext cx="4639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40.015: Simulation Modeling and Analysis</a:t>
            </a:r>
          </a:p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7E4622-7EA3-4488-B0C0-659B37D87B35}"/>
              </a:ext>
            </a:extLst>
          </p:cNvPr>
          <p:cNvSpPr txBox="1"/>
          <p:nvPr/>
        </p:nvSpPr>
        <p:spPr>
          <a:xfrm>
            <a:off x="10464800" y="6481120"/>
            <a:ext cx="19001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Date: 11/12/2020</a:t>
            </a:r>
          </a:p>
        </p:txBody>
      </p:sp>
    </p:spTree>
    <p:extLst>
      <p:ext uri="{BB962C8B-B14F-4D97-AF65-F5344CB8AC3E}">
        <p14:creationId xmlns:p14="http://schemas.microsoft.com/office/powerpoint/2010/main" val="3874723340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28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Avenir Next LT Pro</vt:lpstr>
      <vt:lpstr>Calibri</vt:lpstr>
      <vt:lpstr>AccentBoxVTI</vt:lpstr>
      <vt:lpstr>Too much study Too little room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Your Simulation Project</dc:title>
  <dc:creator>Peter Jackson</dc:creator>
  <cp:lastModifiedBy>Student - Chi Ziheng</cp:lastModifiedBy>
  <cp:revision>5</cp:revision>
  <dcterms:created xsi:type="dcterms:W3CDTF">2019-10-03T03:40:34Z</dcterms:created>
  <dcterms:modified xsi:type="dcterms:W3CDTF">2020-12-11T10:40:16Z</dcterms:modified>
</cp:coreProperties>
</file>