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7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4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3921-5850-475E-9D9C-00E522642D45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7F6F77-49AF-4A5C-9F16-E13310A99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5_OFiyOoA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579E-D425-4468-8108-DDEDDF475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30 SMA project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53101-D7F5-4388-A63D-B038F2F41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Roboto"/>
                <a:hlinkClick r:id="rId2"/>
              </a:rPr>
              <a:t>https://youtu.be/J5_OFiyOoAg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11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Arial</vt:lpstr>
      <vt:lpstr>Trebuchet MS</vt:lpstr>
      <vt:lpstr>Wingdings 3</vt:lpstr>
      <vt:lpstr>Facet</vt:lpstr>
      <vt:lpstr>Group 30 SMA project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30 SMA project video</dc:title>
  <dc:creator>Student - Chi Ziheng</dc:creator>
  <cp:lastModifiedBy>Student - Chi Ziheng</cp:lastModifiedBy>
  <cp:revision>1</cp:revision>
  <dcterms:created xsi:type="dcterms:W3CDTF">2020-12-11T07:46:53Z</dcterms:created>
  <dcterms:modified xsi:type="dcterms:W3CDTF">2020-12-11T07:52:38Z</dcterms:modified>
</cp:coreProperties>
</file>