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16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11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F07B-4D4C-4D63-9BAB-D814680F4C7B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CAFC15-84C1-465D-92D5-9D1D4DA0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D6A0-E46B-4EE3-8CEA-C89E7FBF2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15  data collection attempts</a:t>
            </a:r>
          </a:p>
        </p:txBody>
      </p:sp>
    </p:spTree>
    <p:extLst>
      <p:ext uri="{BB962C8B-B14F-4D97-AF65-F5344CB8AC3E}">
        <p14:creationId xmlns:p14="http://schemas.microsoft.com/office/powerpoint/2010/main" val="41543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83F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6EA6D-AF9F-4B04-8426-B4203FE6B93C}"/>
              </a:ext>
            </a:extLst>
          </p:cNvPr>
          <p:cNvSpPr txBox="1"/>
          <p:nvPr/>
        </p:nvSpPr>
        <p:spPr>
          <a:xfrm>
            <a:off x="745408" y="1340827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get a more accurate statistic for the scenario of students utilizing study facilities. We designed the data collection survey sheets and pasted in over 10 different study areas in SUTD campus.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However, we did not get enough responses to make a robust conclude. Therefore,  we used a reasonable interarrival time to simulate students coming to library to study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F364DFAF-21D5-4144-829C-12F38DBDF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r="-1" b="-1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4119C-8D7F-44DC-B864-DC001CB10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94" y="1297263"/>
            <a:ext cx="3826997" cy="5102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93F61-543C-45DF-9277-141B2C2D9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2" y="1202995"/>
            <a:ext cx="3826997" cy="51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59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72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Group 15  data collection attempts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15  data collection attempts</dc:title>
  <dc:creator>Student - Chi Ziheng</dc:creator>
  <cp:lastModifiedBy>Student - Chi Ziheng</cp:lastModifiedBy>
  <cp:revision>3</cp:revision>
  <dcterms:created xsi:type="dcterms:W3CDTF">2020-12-11T08:11:20Z</dcterms:created>
  <dcterms:modified xsi:type="dcterms:W3CDTF">2020-12-11T09:57:32Z</dcterms:modified>
</cp:coreProperties>
</file>