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1367C-0E80-4C28-9E1C-FCC12F0030BC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A5031-F53A-4AFE-8BC5-2A848BF68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8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2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selenium</a:t>
            </a:r>
            <a:r>
              <a:rPr lang="zh-TW" altLang="en-US" dirty="0"/>
              <a:t>必須安裝</a:t>
            </a:r>
            <a:r>
              <a:rPr lang="en-US" altLang="zh-TW" dirty="0" err="1"/>
              <a:t>chromedriver</a:t>
            </a:r>
            <a:endParaRPr lang="en-US" altLang="zh-TW" dirty="0"/>
          </a:p>
          <a:p>
            <a:r>
              <a:rPr lang="zh-TW" altLang="en-US" dirty="0"/>
              <a:t>不用</a:t>
            </a:r>
            <a:r>
              <a:rPr lang="en-US" altLang="zh-TW" dirty="0"/>
              <a:t>class</a:t>
            </a:r>
            <a:r>
              <a:rPr lang="zh-TW" altLang="en-US" dirty="0"/>
              <a:t>定位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Ptt</a:t>
            </a:r>
            <a:r>
              <a:rPr lang="zh-TW" altLang="en-US" dirty="0"/>
              <a:t>版只有月、日，系統時間也必須更改成月、日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7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截取當頁</a:t>
            </a:r>
            <a:r>
              <a:rPr lang="en-US" altLang="zh-TW" dirty="0"/>
              <a:t>po</a:t>
            </a:r>
            <a:r>
              <a:rPr lang="zh-TW" altLang="en-US" dirty="0"/>
              <a:t>文，最新文章在最下面，必須判斷至前天</a:t>
            </a:r>
            <a:endParaRPr lang="en-US" altLang="zh-TW" dirty="0"/>
          </a:p>
          <a:p>
            <a:r>
              <a:rPr lang="zh-TW" altLang="en-US" dirty="0"/>
              <a:t>文章若刪除，沒有超連結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1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計算完蓋樓數，放入陣列，排序</a:t>
            </a:r>
            <a:r>
              <a:rPr lang="en-US" altLang="zh-TW" dirty="0"/>
              <a:t>(</a:t>
            </a:r>
            <a:r>
              <a:rPr lang="zh-TW" altLang="en-US" dirty="0"/>
              <a:t>由大到小，反轉</a:t>
            </a:r>
            <a:r>
              <a:rPr lang="en-US" altLang="zh-TW" dirty="0"/>
              <a:t>)</a:t>
            </a:r>
            <a:r>
              <a:rPr lang="zh-TW" altLang="en-US" dirty="0"/>
              <a:t>，刪除最後一筆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08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Ptt</a:t>
            </a:r>
            <a:r>
              <a:rPr lang="zh-TW" altLang="en-US" dirty="0"/>
              <a:t>上的時間只有日</a:t>
            </a:r>
            <a:r>
              <a:rPr lang="en-US" altLang="zh-TW" dirty="0"/>
              <a:t>/</a:t>
            </a:r>
            <a:r>
              <a:rPr lang="zh-TW" altLang="en-US" dirty="0"/>
              <a:t>月，若跟系統時間比較，會因為年分，無法比較</a:t>
            </a:r>
            <a:endParaRPr lang="en-US" altLang="zh-TW" dirty="0"/>
          </a:p>
          <a:p>
            <a:r>
              <a:rPr lang="en-US" altLang="zh-TW" dirty="0" err="1"/>
              <a:t>Ptt</a:t>
            </a:r>
            <a:r>
              <a:rPr lang="zh-TW" altLang="en-US" dirty="0"/>
              <a:t>上的許多元素，都沒有自己的類別名，用類別名很難爬蟲</a:t>
            </a:r>
            <a:r>
              <a:rPr lang="en-US" altLang="zh-TW" dirty="0"/>
              <a:t>;</a:t>
            </a:r>
            <a:r>
              <a:rPr lang="zh-TW" altLang="en-US" dirty="0"/>
              <a:t>文章本文不是一個類別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8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看到電腦爬蟲的過程，才真正體會到電腦的快速運算，幫助人類處理許多龐大的資料</a:t>
            </a:r>
            <a:endParaRPr lang="en-US" altLang="zh-TW" dirty="0"/>
          </a:p>
          <a:p>
            <a:r>
              <a:rPr lang="zh-TW" altLang="en-US" dirty="0"/>
              <a:t>一開始寫這個程式時，因為判斷日期的方法有問題，換了另一種方法判斷，沒想到那種判斷方法是會有</a:t>
            </a:r>
            <a:r>
              <a:rPr lang="en-US" altLang="zh-TW" dirty="0"/>
              <a:t>bug</a:t>
            </a:r>
            <a:r>
              <a:rPr lang="zh-TW" altLang="en-US" dirty="0"/>
              <a:t>的，直到跟同學討論的時候被提點，才發現這個問題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A5031-F53A-4AFE-8BC5-2A848BF6859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8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BB67A-2475-4944-BB15-E47CB007F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F0C214-746F-4169-8A28-AE9C18C07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Python </a:t>
            </a:r>
            <a:r>
              <a:rPr lang="en-US" altLang="zh-TW" sz="6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ptt</a:t>
            </a:r>
            <a:r>
              <a:rPr lang="en-US" altLang="zh-TW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zh-TW" altLang="en-US" sz="6000" dirty="0">
                <a:solidFill>
                  <a:schemeClr val="tx1"/>
                </a:solidFill>
                <a:ea typeface="文鼎海報體" panose="02010609010101010101" pitchFamily="49" charset="-120"/>
              </a:rPr>
              <a:t>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CAAC4-9C6E-4CBD-BEA0-C5C17774E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8" y="4610361"/>
            <a:ext cx="7066753" cy="12293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資工二 謝奇容</a:t>
            </a:r>
            <a:endParaRPr lang="en-US" altLang="zh-TW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指導老師：林斯寅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24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EAB69-136F-48EE-A53E-4C3FEE6B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面對的困境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F41B2-ADA1-4952-A829-6EBAD53B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時間格式</a:t>
            </a:r>
            <a:endParaRPr lang="en-US" altLang="zh-TW" sz="2800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 err="1">
                <a:latin typeface="Informal Roman" panose="030604020304060B0204" pitchFamily="66" charset="0"/>
                <a:ea typeface="文鼎行楷碑體" panose="02010609010101010101" pitchFamily="49" charset="-120"/>
                <a:cs typeface="文鼎行楷碑體" panose="02010609010101010101" pitchFamily="49" charset="-120"/>
              </a:rPr>
              <a:t>ptt</a:t>
            </a: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內容類別名一樣</a:t>
            </a:r>
          </a:p>
        </p:txBody>
      </p:sp>
    </p:spTree>
    <p:extLst>
      <p:ext uri="{BB962C8B-B14F-4D97-AF65-F5344CB8AC3E}">
        <p14:creationId xmlns:p14="http://schemas.microsoft.com/office/powerpoint/2010/main" val="10948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AB9D9-9C72-4B01-AD4F-E07E00B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4343C-3660-4A00-B74E-7F72D98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電腦運算快速，不易出錯</a:t>
            </a:r>
            <a:endParaRPr lang="en-US" altLang="zh-TW" sz="2800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撰寫程式碼邏輯必須正確清楚</a:t>
            </a:r>
          </a:p>
        </p:txBody>
      </p:sp>
    </p:spTree>
    <p:extLst>
      <p:ext uri="{BB962C8B-B14F-4D97-AF65-F5344CB8AC3E}">
        <p14:creationId xmlns:p14="http://schemas.microsoft.com/office/powerpoint/2010/main" val="426085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6AC361F-24A3-494D-87F7-5A8FC253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461416" cy="337493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TW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Thank</a:t>
            </a:r>
            <a:br>
              <a:rPr lang="en-US" altLang="zh-TW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zh-TW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5E7D016-990E-4BE5-B094-4933A8898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3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6DB15-F535-4187-9EFA-A3DDD3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使用套件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D6E54-F33B-4ECC-B400-F0E94656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Consolas" panose="020B0609020204030204" pitchFamily="49" charset="0"/>
                <a:ea typeface="Gadugi" panose="020B0502040204020203" pitchFamily="34" charset="0"/>
                <a:cs typeface="Calibri" panose="020F0502020204030204" pitchFamily="34" charset="0"/>
              </a:rPr>
              <a:t>selenium</a:t>
            </a:r>
          </a:p>
          <a:p>
            <a:pPr lvl="1">
              <a:buSzPct val="80000"/>
              <a:buFont typeface="Wingdings" panose="05000000000000000000" pitchFamily="2" charset="2"/>
              <a:buChar char="u"/>
            </a:pPr>
            <a:r>
              <a:rPr lang="zh-TW" altLang="zh-TW" sz="2200" b="1" dirty="0"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原為網頁測試工具，由於是真正的瀏覽器在運作，所有網頁的操作都可由程式碼控制、執行。但也導致運行速度較慢，占用較高電腦效能</a:t>
            </a:r>
            <a:endParaRPr lang="en-US" altLang="zh-TW" sz="2200" b="1" dirty="0"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Consolas" panose="020B0609020204030204" pitchFamily="49" charset="0"/>
              </a:rPr>
              <a:t>datetime</a:t>
            </a:r>
          </a:p>
          <a:p>
            <a:pPr lvl="1">
              <a:buSzPct val="80000"/>
              <a:buFont typeface="Wingdings" panose="05000000000000000000" pitchFamily="2" charset="2"/>
              <a:buChar char="u"/>
            </a:pPr>
            <a:r>
              <a:rPr lang="zh-TW" altLang="zh-TW" sz="2200" b="1" dirty="0"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取得時間、計算時間、時間格式轉換</a:t>
            </a:r>
            <a:endParaRPr lang="en-US" altLang="zh-TW" sz="2200" b="1" dirty="0"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pPr marL="0" indent="0">
              <a:buNone/>
            </a:pPr>
            <a:endParaRPr lang="en-US" altLang="zh-TW" sz="2400" dirty="0"/>
          </a:p>
          <a:p>
            <a:pPr lvl="1">
              <a:buSzPct val="85000"/>
              <a:buFont typeface="Wingdings" panose="05000000000000000000" pitchFamily="2" charset="2"/>
              <a:buChar char="u"/>
            </a:pP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6A1C4-5CE3-4F88-8284-2EC8E091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B0BD9-31D5-4A1D-A79C-80D768AF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設定瀏覽器及啟動瀏覽器</a:t>
            </a:r>
            <a:endParaRPr lang="en-US" altLang="zh-TW" sz="2800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/>
          </a:p>
          <a:p>
            <a:pPr marL="292608" lvl="1" indent="0">
              <a:buNone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進入</a:t>
            </a:r>
            <a:r>
              <a:rPr lang="en-US" altLang="zh-TW" sz="2800" b="1" dirty="0" err="1">
                <a:latin typeface="Informal Roman" panose="030604020304060B0204" pitchFamily="66" charset="0"/>
                <a:ea typeface="文鼎行楷碑體" panose="02010609010101010101" pitchFamily="49" charset="-120"/>
                <a:cs typeface="Calibri" panose="020F0502020204030204" pitchFamily="34" charset="0"/>
              </a:rPr>
              <a:t>ptt</a:t>
            </a: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八卦版，按下同意按紐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4313D6-4DA5-4FE3-B9A2-70050378823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3"/>
          <a:stretch/>
        </p:blipFill>
        <p:spPr>
          <a:xfrm>
            <a:off x="1439545" y="2687320"/>
            <a:ext cx="10498456" cy="1112520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A0772D2-E087-4EFE-87D4-A5928536F1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45" y="4546600"/>
            <a:ext cx="9552304" cy="169333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A4DEC69B-1B37-4A00-BDAD-16190A478697}"/>
              </a:ext>
            </a:extLst>
          </p:cNvPr>
          <p:cNvGrpSpPr/>
          <p:nvPr/>
        </p:nvGrpSpPr>
        <p:grpSpPr>
          <a:xfrm>
            <a:off x="46042" y="1977950"/>
            <a:ext cx="12160875" cy="2902099"/>
            <a:chOff x="15562" y="1977950"/>
            <a:chExt cx="12160875" cy="290209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0BD4B7D-6A28-4DD9-A10F-7DF8C647B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2" y="1977950"/>
              <a:ext cx="12160875" cy="2902099"/>
            </a:xfrm>
            <a:prstGeom prst="rect">
              <a:avLst/>
            </a:prstGeom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89741BD-8575-4006-8829-718AD196B4CA}"/>
                </a:ext>
              </a:extLst>
            </p:cNvPr>
            <p:cNvSpPr/>
            <p:nvPr/>
          </p:nvSpPr>
          <p:spPr>
            <a:xfrm>
              <a:off x="10023500" y="3273692"/>
              <a:ext cx="714995" cy="2094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6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47F75-915A-4AC2-9BF9-07304F0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3C5B0-CED2-4623-BFCD-047B12E5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設定時間單位及格式</a:t>
            </a:r>
            <a:endParaRPr lang="en-US" altLang="zh-TW" sz="2800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2400" dirty="0"/>
          </a:p>
          <a:p>
            <a:pPr marL="342900" indent="-342900">
              <a:buFont typeface="+mj-lt"/>
              <a:buAutoNum type="arabicPeriod" startAt="3"/>
            </a:pPr>
            <a:endParaRPr lang="en-US" altLang="zh-TW" sz="2400" dirty="0"/>
          </a:p>
          <a:p>
            <a:pPr marL="342900" indent="-342900">
              <a:buFont typeface="+mj-lt"/>
              <a:buAutoNum type="arabicPeriod" startAt="3"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D1455DF-DDFF-4C93-B7D8-CD382892F9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645914"/>
            <a:ext cx="9321800" cy="30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64163-9FA6-4BE8-BB8B-93D4E366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B65FE-0B6E-4DBB-B4E7-0BD111AC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判斷是否進入迴圈，進入迴圈後判別是否為昨日貼文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674FA51-3DA4-47A4-9C83-6C0CB824C05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" b="5397"/>
          <a:stretch/>
        </p:blipFill>
        <p:spPr bwMode="auto">
          <a:xfrm>
            <a:off x="2006953" y="2614727"/>
            <a:ext cx="7404175" cy="4243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841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9F714-5ED9-43E0-A317-4B886503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D6DF7-BF44-41EC-A479-08816D2A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初始化自己建的類別</a:t>
            </a:r>
            <a:endParaRPr lang="en-US" altLang="zh-TW" sz="2800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爬取昨日的每篇貼文，計算蓋樓數</a:t>
            </a:r>
            <a:endParaRPr lang="en-US" altLang="zh-TW" sz="2800" dirty="0">
              <a:latin typeface="文鼎行楷碑體" panose="02010609010101010101" pitchFamily="49" charset="-120"/>
              <a:ea typeface="文鼎行楷碑體" panose="02010609010101010101" pitchFamily="49" charset="-120"/>
              <a:cs typeface="文鼎行楷碑體" panose="02010609010101010101" pitchFamily="49" charset="-12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sz="2400" dirty="0"/>
          </a:p>
          <a:p>
            <a:pPr marL="457200" indent="-457200">
              <a:buFont typeface="+mj-lt"/>
              <a:buAutoNum type="arabicPeriod" startAt="5"/>
            </a:pP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02FA79-78C0-4E1B-A7FC-14D03487E2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4" y="2655147"/>
            <a:ext cx="5410201" cy="4318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35BEDD-0A50-4868-892D-45C7E4370E4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" b="1298"/>
          <a:stretch/>
        </p:blipFill>
        <p:spPr>
          <a:xfrm>
            <a:off x="1552574" y="3771053"/>
            <a:ext cx="8912227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4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A2CF5-7EB0-417A-963E-5AF5AD18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A50B1-5534-4673-B04C-BF6AD997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爬取</a:t>
            </a:r>
            <a:r>
              <a:rPr lang="en-US" altLang="zh-TW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10</a:t>
            </a: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則貼文的詳細內容，存入</a:t>
            </a:r>
            <a:r>
              <a:rPr lang="en-US" altLang="zh-TW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CSV</a:t>
            </a: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檔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B4286DFF-2C32-40FE-B996-5B9D9AC36F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7"/>
          <a:stretch/>
        </p:blipFill>
        <p:spPr>
          <a:xfrm>
            <a:off x="3440429" y="171450"/>
            <a:ext cx="8751571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F4FFC-E4DC-4B35-841B-142647D6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3E65C-9AEC-48EB-8CAE-1FC95A3F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zh-TW" altLang="en-US" sz="2800" dirty="0">
                <a:latin typeface="文鼎行楷碑體" panose="02010609010101010101" pitchFamily="49" charset="-120"/>
                <a:ea typeface="文鼎行楷碑體" panose="02010609010101010101" pitchFamily="49" charset="-120"/>
                <a:cs typeface="文鼎行楷碑體" panose="02010609010101010101" pitchFamily="49" charset="-120"/>
              </a:rPr>
              <a:t>關閉瀏覽器，程式結束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3872CA-F624-432F-A919-4A6553D592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69" y="2796540"/>
            <a:ext cx="9018905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3D11C-0F4F-485D-B70C-4CDF0CD5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ea typeface="文鼎勘亭流" panose="02010609010101010101" pitchFamily="49" charset="-120"/>
              </a:rPr>
              <a:t>執行結果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75AF1-759D-4109-9FBC-7EA2AD8B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BDBD0CD3-3B5B-4E13-A65E-3AE06690E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86" y="1803116"/>
            <a:ext cx="9168095" cy="50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D42BE5"/>
      </a:accent1>
      <a:accent2>
        <a:srgbClr val="7519D3"/>
      </a:accent2>
      <a:accent3>
        <a:srgbClr val="3D2FE5"/>
      </a:accent3>
      <a:accent4>
        <a:srgbClr val="1958D3"/>
      </a:accent4>
      <a:accent5>
        <a:srgbClr val="2BB8E5"/>
      </a:accent5>
      <a:accent6>
        <a:srgbClr val="17C1A4"/>
      </a:accent6>
      <a:hlink>
        <a:srgbClr val="3F8A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366</Words>
  <Application>Microsoft Office PowerPoint</Application>
  <PresentationFormat>寬螢幕</PresentationFormat>
  <Paragraphs>52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文鼎行楷碑體</vt:lpstr>
      <vt:lpstr>文鼎粗鋼筆行楷</vt:lpstr>
      <vt:lpstr>Arial Nova</vt:lpstr>
      <vt:lpstr>Arial Nova Light</vt:lpstr>
      <vt:lpstr>Calibri</vt:lpstr>
      <vt:lpstr>Comic Sans MS</vt:lpstr>
      <vt:lpstr>Consolas</vt:lpstr>
      <vt:lpstr>Informal Roman</vt:lpstr>
      <vt:lpstr>Wingdings</vt:lpstr>
      <vt:lpstr>RetrospectVTI</vt:lpstr>
      <vt:lpstr>Python ptt 爬蟲</vt:lpstr>
      <vt:lpstr>使用套件</vt:lpstr>
      <vt:lpstr>程式解說</vt:lpstr>
      <vt:lpstr>程式解說</vt:lpstr>
      <vt:lpstr>程式解說</vt:lpstr>
      <vt:lpstr>程式解說</vt:lpstr>
      <vt:lpstr>程式解說</vt:lpstr>
      <vt:lpstr>程式解說</vt:lpstr>
      <vt:lpstr>執行結果</vt:lpstr>
      <vt:lpstr>面對的困境</vt:lpstr>
      <vt:lpstr>心得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ptt 爬蟲</dc:title>
  <dc:creator>奇容 謝</dc:creator>
  <cp:lastModifiedBy>奇容 謝</cp:lastModifiedBy>
  <cp:revision>8</cp:revision>
  <dcterms:created xsi:type="dcterms:W3CDTF">2020-11-14T08:16:25Z</dcterms:created>
  <dcterms:modified xsi:type="dcterms:W3CDTF">2020-11-17T01:29:47Z</dcterms:modified>
</cp:coreProperties>
</file>