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89" r:id="rId3"/>
  </p:sldMasterIdLst>
  <p:sldIdLst>
    <p:sldId id="256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66" r:id="rId22"/>
    <p:sldId id="267" r:id="rId23"/>
    <p:sldId id="270" r:id="rId24"/>
    <p:sldId id="268" r:id="rId25"/>
    <p:sldId id="271" r:id="rId26"/>
    <p:sldId id="272" r:id="rId27"/>
    <p:sldId id="273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EC9A8-2DD5-4AEC-BDC9-DA34B20F0BBC}" v="25" dt="2023-11-05T06:46:13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11252004" userId="23209ae9-5b53-4002-b5db-16a50bb2edd1" providerId="ADAL" clId="{BC2EC9A8-2DD5-4AEC-BDC9-DA34B20F0BBC}"/>
    <pc:docChg chg="undo redo custSel addSld delSld modSld sldOrd modMainMaster">
      <pc:chgData name="M11252004" userId="23209ae9-5b53-4002-b5db-16a50bb2edd1" providerId="ADAL" clId="{BC2EC9A8-2DD5-4AEC-BDC9-DA34B20F0BBC}" dt="2023-11-05T07:18:50.930" v="9041" actId="123"/>
      <pc:docMkLst>
        <pc:docMk/>
      </pc:docMkLst>
      <pc:sldChg chg="addSp delSp modSp mod">
        <pc:chgData name="M11252004" userId="23209ae9-5b53-4002-b5db-16a50bb2edd1" providerId="ADAL" clId="{BC2EC9A8-2DD5-4AEC-BDC9-DA34B20F0BBC}" dt="2023-11-05T02:41:50.792" v="5042" actId="1076"/>
        <pc:sldMkLst>
          <pc:docMk/>
          <pc:sldMk cId="16605936" sldId="256"/>
        </pc:sldMkLst>
        <pc:spChg chg="mod">
          <ac:chgData name="M11252004" userId="23209ae9-5b53-4002-b5db-16a50bb2edd1" providerId="ADAL" clId="{BC2EC9A8-2DD5-4AEC-BDC9-DA34B20F0BBC}" dt="2023-11-05T02:31:04.275" v="5023"/>
          <ac:spMkLst>
            <pc:docMk/>
            <pc:sldMk cId="16605936" sldId="256"/>
            <ac:spMk id="2" creationId="{9336FD49-F14D-4DEE-58FC-BA670E2C295A}"/>
          </ac:spMkLst>
        </pc:spChg>
        <pc:spChg chg="mod">
          <ac:chgData name="M11252004" userId="23209ae9-5b53-4002-b5db-16a50bb2edd1" providerId="ADAL" clId="{BC2EC9A8-2DD5-4AEC-BDC9-DA34B20F0BBC}" dt="2023-11-05T02:31:04.275" v="5023"/>
          <ac:spMkLst>
            <pc:docMk/>
            <pc:sldMk cId="16605936" sldId="256"/>
            <ac:spMk id="3" creationId="{8F886028-CCCA-5248-53B2-0119ABA378AD}"/>
          </ac:spMkLst>
        </pc:spChg>
        <pc:spChg chg="add mod">
          <ac:chgData name="M11252004" userId="23209ae9-5b53-4002-b5db-16a50bb2edd1" providerId="ADAL" clId="{BC2EC9A8-2DD5-4AEC-BDC9-DA34B20F0BBC}" dt="2023-11-05T02:41:50.792" v="5042" actId="1076"/>
          <ac:spMkLst>
            <pc:docMk/>
            <pc:sldMk cId="16605936" sldId="256"/>
            <ac:spMk id="11" creationId="{60DC1120-E75F-E224-998E-2B2F9CEAAE61}"/>
          </ac:spMkLst>
        </pc:spChg>
        <pc:grpChg chg="add mod">
          <ac:chgData name="M11252004" userId="23209ae9-5b53-4002-b5db-16a50bb2edd1" providerId="ADAL" clId="{BC2EC9A8-2DD5-4AEC-BDC9-DA34B20F0BBC}" dt="2023-11-05T02:41:50.792" v="5042" actId="1076"/>
          <ac:grpSpMkLst>
            <pc:docMk/>
            <pc:sldMk cId="16605936" sldId="256"/>
            <ac:grpSpMk id="6" creationId="{C5FFBAAD-3BEC-DB8E-FFE2-B44DBA7A868E}"/>
          </ac:grpSpMkLst>
        </pc:grpChg>
        <pc:picChg chg="add del mod">
          <ac:chgData name="M11252004" userId="23209ae9-5b53-4002-b5db-16a50bb2edd1" providerId="ADAL" clId="{BC2EC9A8-2DD5-4AEC-BDC9-DA34B20F0BBC}" dt="2023-11-05T02:41:19.889" v="5038" actId="478"/>
          <ac:picMkLst>
            <pc:docMk/>
            <pc:sldMk cId="16605936" sldId="256"/>
            <ac:picMk id="4" creationId="{024225DD-4692-1CFE-AA99-DA1528FD34D1}"/>
          </ac:picMkLst>
        </pc:picChg>
        <pc:picChg chg="add mod">
          <ac:chgData name="M11252004" userId="23209ae9-5b53-4002-b5db-16a50bb2edd1" providerId="ADAL" clId="{BC2EC9A8-2DD5-4AEC-BDC9-DA34B20F0BBC}" dt="2023-11-05T02:41:33.005" v="5040" actId="1076"/>
          <ac:picMkLst>
            <pc:docMk/>
            <pc:sldMk cId="16605936" sldId="256"/>
            <ac:picMk id="5" creationId="{7F9F9D53-A75A-5DAC-200B-D7AF5DB8FC67}"/>
          </ac:picMkLst>
        </pc:picChg>
        <pc:cxnChg chg="mod">
          <ac:chgData name="M11252004" userId="23209ae9-5b53-4002-b5db-16a50bb2edd1" providerId="ADAL" clId="{BC2EC9A8-2DD5-4AEC-BDC9-DA34B20F0BBC}" dt="2023-11-05T02:41:44.277" v="5041"/>
          <ac:cxnSpMkLst>
            <pc:docMk/>
            <pc:sldMk cId="16605936" sldId="256"/>
            <ac:cxnSpMk id="7" creationId="{FA3AEFD6-41E9-4ED0-35A2-725F57E5DF1B}"/>
          </ac:cxnSpMkLst>
        </pc:cxnChg>
        <pc:cxnChg chg="mod">
          <ac:chgData name="M11252004" userId="23209ae9-5b53-4002-b5db-16a50bb2edd1" providerId="ADAL" clId="{BC2EC9A8-2DD5-4AEC-BDC9-DA34B20F0BBC}" dt="2023-11-05T02:41:44.277" v="5041"/>
          <ac:cxnSpMkLst>
            <pc:docMk/>
            <pc:sldMk cId="16605936" sldId="256"/>
            <ac:cxnSpMk id="8" creationId="{2945A72F-721C-D285-C0AA-DB4573C820CE}"/>
          </ac:cxnSpMkLst>
        </pc:cxnChg>
        <pc:cxnChg chg="mod">
          <ac:chgData name="M11252004" userId="23209ae9-5b53-4002-b5db-16a50bb2edd1" providerId="ADAL" clId="{BC2EC9A8-2DD5-4AEC-BDC9-DA34B20F0BBC}" dt="2023-11-05T02:41:44.277" v="5041"/>
          <ac:cxnSpMkLst>
            <pc:docMk/>
            <pc:sldMk cId="16605936" sldId="256"/>
            <ac:cxnSpMk id="9" creationId="{B20E0611-8321-8164-E4DC-954AD52361B8}"/>
          </ac:cxnSpMkLst>
        </pc:cxnChg>
        <pc:cxnChg chg="mod">
          <ac:chgData name="M11252004" userId="23209ae9-5b53-4002-b5db-16a50bb2edd1" providerId="ADAL" clId="{BC2EC9A8-2DD5-4AEC-BDC9-DA34B20F0BBC}" dt="2023-11-05T02:41:44.277" v="5041"/>
          <ac:cxnSpMkLst>
            <pc:docMk/>
            <pc:sldMk cId="16605936" sldId="256"/>
            <ac:cxnSpMk id="10" creationId="{3BF5721A-0ACE-926A-03AD-7301D4C39199}"/>
          </ac:cxnSpMkLst>
        </pc:cxnChg>
      </pc:sldChg>
      <pc:sldChg chg="addSp modSp del mod">
        <pc:chgData name="M11252004" userId="23209ae9-5b53-4002-b5db-16a50bb2edd1" providerId="ADAL" clId="{BC2EC9A8-2DD5-4AEC-BDC9-DA34B20F0BBC}" dt="2023-11-04T07:57:33.005" v="128" actId="47"/>
        <pc:sldMkLst>
          <pc:docMk/>
          <pc:sldMk cId="1100928408" sldId="257"/>
        </pc:sldMkLst>
        <pc:picChg chg="add mod modCrop">
          <ac:chgData name="M11252004" userId="23209ae9-5b53-4002-b5db-16a50bb2edd1" providerId="ADAL" clId="{BC2EC9A8-2DD5-4AEC-BDC9-DA34B20F0BBC}" dt="2023-10-27T09:02:07.401" v="6" actId="1076"/>
          <ac:picMkLst>
            <pc:docMk/>
            <pc:sldMk cId="1100928408" sldId="257"/>
            <ac:picMk id="5" creationId="{8B19A432-DFBB-A89A-D526-C199CBF72C58}"/>
          </ac:picMkLst>
        </pc:picChg>
        <pc:picChg chg="add mod">
          <ac:chgData name="M11252004" userId="23209ae9-5b53-4002-b5db-16a50bb2edd1" providerId="ADAL" clId="{BC2EC9A8-2DD5-4AEC-BDC9-DA34B20F0BBC}" dt="2023-10-27T09:02:10.752" v="7" actId="1076"/>
          <ac:picMkLst>
            <pc:docMk/>
            <pc:sldMk cId="1100928408" sldId="257"/>
            <ac:picMk id="7" creationId="{209BEC1A-6443-BC43-8F03-89E4449930FA}"/>
          </ac:picMkLst>
        </pc:picChg>
      </pc:sldChg>
      <pc:sldChg chg="modSp new mod modClrScheme chgLayout">
        <pc:chgData name="M11252004" userId="23209ae9-5b53-4002-b5db-16a50bb2edd1" providerId="ADAL" clId="{BC2EC9A8-2DD5-4AEC-BDC9-DA34B20F0BBC}" dt="2023-11-05T02:32:50.128" v="5024" actId="700"/>
        <pc:sldMkLst>
          <pc:docMk/>
          <pc:sldMk cId="1563206450" sldId="257"/>
        </pc:sldMkLst>
        <pc:spChg chg="mod ord">
          <ac:chgData name="M11252004" userId="23209ae9-5b53-4002-b5db-16a50bb2edd1" providerId="ADAL" clId="{BC2EC9A8-2DD5-4AEC-BDC9-DA34B20F0BBC}" dt="2023-11-05T02:32:50.128" v="5024" actId="700"/>
          <ac:spMkLst>
            <pc:docMk/>
            <pc:sldMk cId="1563206450" sldId="257"/>
            <ac:spMk id="2" creationId="{D3BA239D-BD32-3593-ECD2-5E5E031F1CDF}"/>
          </ac:spMkLst>
        </pc:spChg>
        <pc:spChg chg="mod ord">
          <ac:chgData name="M11252004" userId="23209ae9-5b53-4002-b5db-16a50bb2edd1" providerId="ADAL" clId="{BC2EC9A8-2DD5-4AEC-BDC9-DA34B20F0BBC}" dt="2023-11-05T02:32:50.128" v="5024" actId="700"/>
          <ac:spMkLst>
            <pc:docMk/>
            <pc:sldMk cId="1563206450" sldId="257"/>
            <ac:spMk id="3" creationId="{B0F4A3DE-9622-759E-BAFA-876939343BAF}"/>
          </ac:spMkLst>
        </pc:spChg>
      </pc:sldChg>
      <pc:sldChg chg="del">
        <pc:chgData name="M11252004" userId="23209ae9-5b53-4002-b5db-16a50bb2edd1" providerId="ADAL" clId="{BC2EC9A8-2DD5-4AEC-BDC9-DA34B20F0BBC}" dt="2023-11-04T07:57:33.005" v="128" actId="47"/>
        <pc:sldMkLst>
          <pc:docMk/>
          <pc:sldMk cId="3105627720" sldId="258"/>
        </pc:sldMkLst>
      </pc:sldChg>
      <pc:sldChg chg="modSp new mod modClrScheme chgLayout">
        <pc:chgData name="M11252004" userId="23209ae9-5b53-4002-b5db-16a50bb2edd1" providerId="ADAL" clId="{BC2EC9A8-2DD5-4AEC-BDC9-DA34B20F0BBC}" dt="2023-11-05T06:48:32.479" v="8236" actId="1076"/>
        <pc:sldMkLst>
          <pc:docMk/>
          <pc:sldMk cId="4106875509" sldId="258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4106875509" sldId="258"/>
            <ac:spMk id="2" creationId="{597B5FB7-54D6-321A-8C70-C26CA35F196A}"/>
          </ac:spMkLst>
        </pc:spChg>
        <pc:spChg chg="mod ord">
          <ac:chgData name="M11252004" userId="23209ae9-5b53-4002-b5db-16a50bb2edd1" providerId="ADAL" clId="{BC2EC9A8-2DD5-4AEC-BDC9-DA34B20F0BBC}" dt="2023-11-05T06:48:32.479" v="8236" actId="1076"/>
          <ac:spMkLst>
            <pc:docMk/>
            <pc:sldMk cId="4106875509" sldId="258"/>
            <ac:spMk id="3" creationId="{050A1EDA-956C-B0ED-6D45-BB5412835CAD}"/>
          </ac:spMkLst>
        </pc:spChg>
      </pc:sldChg>
      <pc:sldChg chg="del">
        <pc:chgData name="M11252004" userId="23209ae9-5b53-4002-b5db-16a50bb2edd1" providerId="ADAL" clId="{BC2EC9A8-2DD5-4AEC-BDC9-DA34B20F0BBC}" dt="2023-11-04T07:57:33.005" v="128" actId="47"/>
        <pc:sldMkLst>
          <pc:docMk/>
          <pc:sldMk cId="2173452334" sldId="259"/>
        </pc:sldMkLst>
      </pc:sldChg>
      <pc:sldChg chg="modSp add mod modClrScheme chgLayout">
        <pc:chgData name="M11252004" userId="23209ae9-5b53-4002-b5db-16a50bb2edd1" providerId="ADAL" clId="{BC2EC9A8-2DD5-4AEC-BDC9-DA34B20F0BBC}" dt="2023-11-05T06:48:56.363" v="8239" actId="1076"/>
        <pc:sldMkLst>
          <pc:docMk/>
          <pc:sldMk cId="3265815844" sldId="259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3265815844" sldId="259"/>
            <ac:spMk id="2" creationId="{597B5FB7-54D6-321A-8C70-C26CA35F196A}"/>
          </ac:spMkLst>
        </pc:spChg>
        <pc:spChg chg="mod ord">
          <ac:chgData name="M11252004" userId="23209ae9-5b53-4002-b5db-16a50bb2edd1" providerId="ADAL" clId="{BC2EC9A8-2DD5-4AEC-BDC9-DA34B20F0BBC}" dt="2023-11-05T06:48:56.363" v="8239" actId="1076"/>
          <ac:spMkLst>
            <pc:docMk/>
            <pc:sldMk cId="3265815844" sldId="259"/>
            <ac:spMk id="3" creationId="{050A1EDA-956C-B0ED-6D45-BB5412835CAD}"/>
          </ac:spMkLst>
        </pc:spChg>
      </pc:sldChg>
      <pc:sldChg chg="del">
        <pc:chgData name="M11252004" userId="23209ae9-5b53-4002-b5db-16a50bb2edd1" providerId="ADAL" clId="{BC2EC9A8-2DD5-4AEC-BDC9-DA34B20F0BBC}" dt="2023-11-04T07:57:33.005" v="128" actId="47"/>
        <pc:sldMkLst>
          <pc:docMk/>
          <pc:sldMk cId="113320982" sldId="260"/>
        </pc:sldMkLst>
      </pc:sldChg>
      <pc:sldChg chg="modSp add mod ord modClrScheme chgLayout">
        <pc:chgData name="M11252004" userId="23209ae9-5b53-4002-b5db-16a50bb2edd1" providerId="ADAL" clId="{BC2EC9A8-2DD5-4AEC-BDC9-DA34B20F0BBC}" dt="2023-11-05T06:50:25.310" v="8249" actId="1076"/>
        <pc:sldMkLst>
          <pc:docMk/>
          <pc:sldMk cId="893932006" sldId="260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893932006" sldId="260"/>
            <ac:spMk id="2" creationId="{597B5FB7-54D6-321A-8C70-C26CA35F196A}"/>
          </ac:spMkLst>
        </pc:spChg>
        <pc:spChg chg="mod ord">
          <ac:chgData name="M11252004" userId="23209ae9-5b53-4002-b5db-16a50bb2edd1" providerId="ADAL" clId="{BC2EC9A8-2DD5-4AEC-BDC9-DA34B20F0BBC}" dt="2023-11-05T06:50:25.310" v="8249" actId="1076"/>
          <ac:spMkLst>
            <pc:docMk/>
            <pc:sldMk cId="893932006" sldId="260"/>
            <ac:spMk id="3" creationId="{050A1EDA-956C-B0ED-6D45-BB5412835CAD}"/>
          </ac:spMkLst>
        </pc:spChg>
      </pc:sldChg>
      <pc:sldChg chg="del">
        <pc:chgData name="M11252004" userId="23209ae9-5b53-4002-b5db-16a50bb2edd1" providerId="ADAL" clId="{BC2EC9A8-2DD5-4AEC-BDC9-DA34B20F0BBC}" dt="2023-11-04T07:57:33.005" v="128" actId="47"/>
        <pc:sldMkLst>
          <pc:docMk/>
          <pc:sldMk cId="1845043021" sldId="261"/>
        </pc:sldMkLst>
      </pc:sldChg>
      <pc:sldChg chg="modSp add mod modClrScheme chgLayout">
        <pc:chgData name="M11252004" userId="23209ae9-5b53-4002-b5db-16a50bb2edd1" providerId="ADAL" clId="{BC2EC9A8-2DD5-4AEC-BDC9-DA34B20F0BBC}" dt="2023-11-05T06:51:34.656" v="8255" actId="20577"/>
        <pc:sldMkLst>
          <pc:docMk/>
          <pc:sldMk cId="3389478937" sldId="261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3389478937" sldId="261"/>
            <ac:spMk id="2" creationId="{597B5FB7-54D6-321A-8C70-C26CA35F196A}"/>
          </ac:spMkLst>
        </pc:spChg>
        <pc:spChg chg="mod ord">
          <ac:chgData name="M11252004" userId="23209ae9-5b53-4002-b5db-16a50bb2edd1" providerId="ADAL" clId="{BC2EC9A8-2DD5-4AEC-BDC9-DA34B20F0BBC}" dt="2023-11-05T06:51:34.656" v="8255" actId="20577"/>
          <ac:spMkLst>
            <pc:docMk/>
            <pc:sldMk cId="3389478937" sldId="261"/>
            <ac:spMk id="3" creationId="{050A1EDA-956C-B0ED-6D45-BB5412835CAD}"/>
          </ac:spMkLst>
        </pc:spChg>
      </pc:sldChg>
      <pc:sldChg chg="del">
        <pc:chgData name="M11252004" userId="23209ae9-5b53-4002-b5db-16a50bb2edd1" providerId="ADAL" clId="{BC2EC9A8-2DD5-4AEC-BDC9-DA34B20F0BBC}" dt="2023-11-04T07:57:33.005" v="128" actId="47"/>
        <pc:sldMkLst>
          <pc:docMk/>
          <pc:sldMk cId="205946003" sldId="262"/>
        </pc:sldMkLst>
      </pc:sldChg>
      <pc:sldChg chg="modSp new mod modClrScheme chgLayout">
        <pc:chgData name="M11252004" userId="23209ae9-5b53-4002-b5db-16a50bb2edd1" providerId="ADAL" clId="{BC2EC9A8-2DD5-4AEC-BDC9-DA34B20F0BBC}" dt="2023-11-05T06:51:02.211" v="8253" actId="1076"/>
        <pc:sldMkLst>
          <pc:docMk/>
          <pc:sldMk cId="1774104913" sldId="262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1774104913" sldId="262"/>
            <ac:spMk id="2" creationId="{CE9C998B-E2D9-038D-8B3C-FE64BBF6C995}"/>
          </ac:spMkLst>
        </pc:spChg>
        <pc:spChg chg="mod ord">
          <ac:chgData name="M11252004" userId="23209ae9-5b53-4002-b5db-16a50bb2edd1" providerId="ADAL" clId="{BC2EC9A8-2DD5-4AEC-BDC9-DA34B20F0BBC}" dt="2023-11-05T06:51:02.211" v="8253" actId="1076"/>
          <ac:spMkLst>
            <pc:docMk/>
            <pc:sldMk cId="1774104913" sldId="262"/>
            <ac:spMk id="3" creationId="{BBE31F34-D254-E3BC-89AB-C9F022825BB4}"/>
          </ac:spMkLst>
        </pc:spChg>
      </pc:sldChg>
      <pc:sldChg chg="modSp new del mod">
        <pc:chgData name="M11252004" userId="23209ae9-5b53-4002-b5db-16a50bb2edd1" providerId="ADAL" clId="{BC2EC9A8-2DD5-4AEC-BDC9-DA34B20F0BBC}" dt="2023-11-04T07:57:33.005" v="128" actId="47"/>
        <pc:sldMkLst>
          <pc:docMk/>
          <pc:sldMk cId="1468797926" sldId="263"/>
        </pc:sldMkLst>
        <pc:spChg chg="mod">
          <ac:chgData name="M11252004" userId="23209ae9-5b53-4002-b5db-16a50bb2edd1" providerId="ADAL" clId="{BC2EC9A8-2DD5-4AEC-BDC9-DA34B20F0BBC}" dt="2023-11-03T01:24:01.979" v="21" actId="20577"/>
          <ac:spMkLst>
            <pc:docMk/>
            <pc:sldMk cId="1468797926" sldId="263"/>
            <ac:spMk id="2" creationId="{23DC87AC-CA8D-73A0-BA23-535D99A9E3E3}"/>
          </ac:spMkLst>
        </pc:spChg>
        <pc:spChg chg="mod">
          <ac:chgData name="M11252004" userId="23209ae9-5b53-4002-b5db-16a50bb2edd1" providerId="ADAL" clId="{BC2EC9A8-2DD5-4AEC-BDC9-DA34B20F0BBC}" dt="2023-11-03T01:24:15.453" v="43" actId="20577"/>
          <ac:spMkLst>
            <pc:docMk/>
            <pc:sldMk cId="1468797926" sldId="263"/>
            <ac:spMk id="3" creationId="{C9E2542D-F73B-E8B7-E88F-6F2FD3FB1262}"/>
          </ac:spMkLst>
        </pc:spChg>
      </pc:sldChg>
      <pc:sldChg chg="modSp add mod modClrScheme chgLayout">
        <pc:chgData name="M11252004" userId="23209ae9-5b53-4002-b5db-16a50bb2edd1" providerId="ADAL" clId="{BC2EC9A8-2DD5-4AEC-BDC9-DA34B20F0BBC}" dt="2023-11-05T06:51:55.718" v="8257" actId="1076"/>
        <pc:sldMkLst>
          <pc:docMk/>
          <pc:sldMk cId="2792677519" sldId="263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2792677519" sldId="263"/>
            <ac:spMk id="2" creationId="{CE9C998B-E2D9-038D-8B3C-FE64BBF6C995}"/>
          </ac:spMkLst>
        </pc:spChg>
        <pc:spChg chg="mod ord">
          <ac:chgData name="M11252004" userId="23209ae9-5b53-4002-b5db-16a50bb2edd1" providerId="ADAL" clId="{BC2EC9A8-2DD5-4AEC-BDC9-DA34B20F0BBC}" dt="2023-11-05T06:51:55.718" v="8257" actId="1076"/>
          <ac:spMkLst>
            <pc:docMk/>
            <pc:sldMk cId="2792677519" sldId="263"/>
            <ac:spMk id="3" creationId="{BBE31F34-D254-E3BC-89AB-C9F022825BB4}"/>
          </ac:spMkLst>
        </pc:spChg>
      </pc:sldChg>
      <pc:sldChg chg="modSp add mod modClrScheme chgLayout">
        <pc:chgData name="M11252004" userId="23209ae9-5b53-4002-b5db-16a50bb2edd1" providerId="ADAL" clId="{BC2EC9A8-2DD5-4AEC-BDC9-DA34B20F0BBC}" dt="2023-11-05T06:52:12.941" v="8259" actId="1076"/>
        <pc:sldMkLst>
          <pc:docMk/>
          <pc:sldMk cId="351320029" sldId="264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351320029" sldId="264"/>
            <ac:spMk id="2" creationId="{CE9C998B-E2D9-038D-8B3C-FE64BBF6C995}"/>
          </ac:spMkLst>
        </pc:spChg>
        <pc:spChg chg="mod ord">
          <ac:chgData name="M11252004" userId="23209ae9-5b53-4002-b5db-16a50bb2edd1" providerId="ADAL" clId="{BC2EC9A8-2DD5-4AEC-BDC9-DA34B20F0BBC}" dt="2023-11-05T06:52:12.941" v="8259" actId="1076"/>
          <ac:spMkLst>
            <pc:docMk/>
            <pc:sldMk cId="351320029" sldId="264"/>
            <ac:spMk id="3" creationId="{BBE31F34-D254-E3BC-89AB-C9F022825BB4}"/>
          </ac:spMkLst>
        </pc:spChg>
      </pc:sldChg>
      <pc:sldChg chg="modSp new del mod">
        <pc:chgData name="M11252004" userId="23209ae9-5b53-4002-b5db-16a50bb2edd1" providerId="ADAL" clId="{BC2EC9A8-2DD5-4AEC-BDC9-DA34B20F0BBC}" dt="2023-11-04T07:57:33.005" v="128" actId="47"/>
        <pc:sldMkLst>
          <pc:docMk/>
          <pc:sldMk cId="1534499367" sldId="264"/>
        </pc:sldMkLst>
        <pc:spChg chg="mod">
          <ac:chgData name="M11252004" userId="23209ae9-5b53-4002-b5db-16a50bb2edd1" providerId="ADAL" clId="{BC2EC9A8-2DD5-4AEC-BDC9-DA34B20F0BBC}" dt="2023-11-03T01:28:37.044" v="53" actId="20577"/>
          <ac:spMkLst>
            <pc:docMk/>
            <pc:sldMk cId="1534499367" sldId="264"/>
            <ac:spMk id="2" creationId="{4BF089DF-E942-F63C-EEBC-8C1C66C412F3}"/>
          </ac:spMkLst>
        </pc:spChg>
        <pc:spChg chg="mod">
          <ac:chgData name="M11252004" userId="23209ae9-5b53-4002-b5db-16a50bb2edd1" providerId="ADAL" clId="{BC2EC9A8-2DD5-4AEC-BDC9-DA34B20F0BBC}" dt="2023-11-03T01:29:08.781" v="127" actId="20577"/>
          <ac:spMkLst>
            <pc:docMk/>
            <pc:sldMk cId="1534499367" sldId="264"/>
            <ac:spMk id="3" creationId="{64FA21E4-DD76-4946-EAF9-0554CA5E23E9}"/>
          </ac:spMkLst>
        </pc:spChg>
      </pc:sldChg>
      <pc:sldChg chg="addSp delSp modSp new mod modClrScheme chgLayout">
        <pc:chgData name="M11252004" userId="23209ae9-5b53-4002-b5db-16a50bb2edd1" providerId="ADAL" clId="{BC2EC9A8-2DD5-4AEC-BDC9-DA34B20F0BBC}" dt="2023-11-05T06:53:40.243" v="8274" actId="20577"/>
        <pc:sldMkLst>
          <pc:docMk/>
          <pc:sldMk cId="2579315633" sldId="265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2579315633" sldId="265"/>
            <ac:spMk id="2" creationId="{8507DEF0-3E53-7886-4B00-5813AA6894E4}"/>
          </ac:spMkLst>
        </pc:spChg>
        <pc:spChg chg="mod ord">
          <ac:chgData name="M11252004" userId="23209ae9-5b53-4002-b5db-16a50bb2edd1" providerId="ADAL" clId="{BC2EC9A8-2DD5-4AEC-BDC9-DA34B20F0BBC}" dt="2023-11-05T06:53:40.243" v="8274" actId="20577"/>
          <ac:spMkLst>
            <pc:docMk/>
            <pc:sldMk cId="2579315633" sldId="265"/>
            <ac:spMk id="3" creationId="{DC7D4EAD-8A7A-EACC-24B0-1906DE3A237C}"/>
          </ac:spMkLst>
        </pc:spChg>
        <pc:spChg chg="add mod">
          <ac:chgData name="M11252004" userId="23209ae9-5b53-4002-b5db-16a50bb2edd1" providerId="ADAL" clId="{BC2EC9A8-2DD5-4AEC-BDC9-DA34B20F0BBC}" dt="2023-11-04T13:02:59.858" v="2876" actId="164"/>
          <ac:spMkLst>
            <pc:docMk/>
            <pc:sldMk cId="2579315633" sldId="265"/>
            <ac:spMk id="4" creationId="{32C6DCB2-EDB0-77A5-462C-3F20012E87CE}"/>
          </ac:spMkLst>
        </pc:spChg>
        <pc:spChg chg="add mod">
          <ac:chgData name="M11252004" userId="23209ae9-5b53-4002-b5db-16a50bb2edd1" providerId="ADAL" clId="{BC2EC9A8-2DD5-4AEC-BDC9-DA34B20F0BBC}" dt="2023-11-05T06:53:01.999" v="8267" actId="20577"/>
          <ac:spMkLst>
            <pc:docMk/>
            <pc:sldMk cId="2579315633" sldId="265"/>
            <ac:spMk id="5" creationId="{60601024-6812-C89C-609C-5A8386E55AEE}"/>
          </ac:spMkLst>
        </pc:spChg>
        <pc:spChg chg="add mod">
          <ac:chgData name="M11252004" userId="23209ae9-5b53-4002-b5db-16a50bb2edd1" providerId="ADAL" clId="{BC2EC9A8-2DD5-4AEC-BDC9-DA34B20F0BBC}" dt="2023-11-04T13:02:59.858" v="2876" actId="164"/>
          <ac:spMkLst>
            <pc:docMk/>
            <pc:sldMk cId="2579315633" sldId="265"/>
            <ac:spMk id="6" creationId="{EB82CC79-512C-041C-E52A-1704CBD63C8B}"/>
          </ac:spMkLst>
        </pc:spChg>
        <pc:spChg chg="add mod">
          <ac:chgData name="M11252004" userId="23209ae9-5b53-4002-b5db-16a50bb2edd1" providerId="ADAL" clId="{BC2EC9A8-2DD5-4AEC-BDC9-DA34B20F0BBC}" dt="2023-11-05T06:52:53.100" v="8262" actId="207"/>
          <ac:spMkLst>
            <pc:docMk/>
            <pc:sldMk cId="2579315633" sldId="265"/>
            <ac:spMk id="7" creationId="{F0046AF7-3072-3F5B-7FFA-36E9F14BC1DE}"/>
          </ac:spMkLst>
        </pc:spChg>
        <pc:spChg chg="add del">
          <ac:chgData name="M11252004" userId="23209ae9-5b53-4002-b5db-16a50bb2edd1" providerId="ADAL" clId="{BC2EC9A8-2DD5-4AEC-BDC9-DA34B20F0BBC}" dt="2023-11-04T13:01:10.495" v="2864" actId="11529"/>
          <ac:spMkLst>
            <pc:docMk/>
            <pc:sldMk cId="2579315633" sldId="265"/>
            <ac:spMk id="8" creationId="{794BD351-7F40-76B5-E5B5-A4329768C90A}"/>
          </ac:spMkLst>
        </pc:spChg>
        <pc:spChg chg="add mod">
          <ac:chgData name="M11252004" userId="23209ae9-5b53-4002-b5db-16a50bb2edd1" providerId="ADAL" clId="{BC2EC9A8-2DD5-4AEC-BDC9-DA34B20F0BBC}" dt="2023-11-04T13:02:59.858" v="2876" actId="164"/>
          <ac:spMkLst>
            <pc:docMk/>
            <pc:sldMk cId="2579315633" sldId="265"/>
            <ac:spMk id="9" creationId="{B89077AB-596B-55DE-2928-0F81C6F8925F}"/>
          </ac:spMkLst>
        </pc:spChg>
        <pc:grpChg chg="add mod">
          <ac:chgData name="M11252004" userId="23209ae9-5b53-4002-b5db-16a50bb2edd1" providerId="ADAL" clId="{BC2EC9A8-2DD5-4AEC-BDC9-DA34B20F0BBC}" dt="2023-11-05T06:52:31.624" v="8260" actId="1076"/>
          <ac:grpSpMkLst>
            <pc:docMk/>
            <pc:sldMk cId="2579315633" sldId="265"/>
            <ac:grpSpMk id="20" creationId="{1DEF5D4F-07AD-1940-465D-29A8C73852AD}"/>
          </ac:grpSpMkLst>
        </pc:grpChg>
        <pc:cxnChg chg="add mod">
          <ac:chgData name="M11252004" userId="23209ae9-5b53-4002-b5db-16a50bb2edd1" providerId="ADAL" clId="{BC2EC9A8-2DD5-4AEC-BDC9-DA34B20F0BBC}" dt="2023-11-04T13:02:59.858" v="2876" actId="164"/>
          <ac:cxnSpMkLst>
            <pc:docMk/>
            <pc:sldMk cId="2579315633" sldId="265"/>
            <ac:cxnSpMk id="11" creationId="{34B1A30E-0984-6A7C-69BE-A557F99A128D}"/>
          </ac:cxnSpMkLst>
        </pc:cxnChg>
        <pc:cxnChg chg="add mod">
          <ac:chgData name="M11252004" userId="23209ae9-5b53-4002-b5db-16a50bb2edd1" providerId="ADAL" clId="{BC2EC9A8-2DD5-4AEC-BDC9-DA34B20F0BBC}" dt="2023-11-04T13:02:59.858" v="2876" actId="164"/>
          <ac:cxnSpMkLst>
            <pc:docMk/>
            <pc:sldMk cId="2579315633" sldId="265"/>
            <ac:cxnSpMk id="13" creationId="{6E3CFE3A-007F-A051-D2ED-DFF3356BB563}"/>
          </ac:cxnSpMkLst>
        </pc:cxnChg>
        <pc:cxnChg chg="add mod">
          <ac:chgData name="M11252004" userId="23209ae9-5b53-4002-b5db-16a50bb2edd1" providerId="ADAL" clId="{BC2EC9A8-2DD5-4AEC-BDC9-DA34B20F0BBC}" dt="2023-11-04T13:02:59.858" v="2876" actId="164"/>
          <ac:cxnSpMkLst>
            <pc:docMk/>
            <pc:sldMk cId="2579315633" sldId="265"/>
            <ac:cxnSpMk id="15" creationId="{3A30929C-3657-B5AF-BC42-3D2E43416498}"/>
          </ac:cxnSpMkLst>
        </pc:cxnChg>
        <pc:cxnChg chg="add mod">
          <ac:chgData name="M11252004" userId="23209ae9-5b53-4002-b5db-16a50bb2edd1" providerId="ADAL" clId="{BC2EC9A8-2DD5-4AEC-BDC9-DA34B20F0BBC}" dt="2023-11-04T13:02:59.858" v="2876" actId="164"/>
          <ac:cxnSpMkLst>
            <pc:docMk/>
            <pc:sldMk cId="2579315633" sldId="265"/>
            <ac:cxnSpMk id="17" creationId="{998D9AB9-F660-71EF-7291-0CFEC08A9CBD}"/>
          </ac:cxnSpMkLst>
        </pc:cxnChg>
        <pc:cxnChg chg="add mod">
          <ac:chgData name="M11252004" userId="23209ae9-5b53-4002-b5db-16a50bb2edd1" providerId="ADAL" clId="{BC2EC9A8-2DD5-4AEC-BDC9-DA34B20F0BBC}" dt="2023-11-04T13:02:59.858" v="2876" actId="164"/>
          <ac:cxnSpMkLst>
            <pc:docMk/>
            <pc:sldMk cId="2579315633" sldId="265"/>
            <ac:cxnSpMk id="19" creationId="{C2EA017C-3478-47DE-D059-4558A88D1870}"/>
          </ac:cxnSpMkLst>
        </pc:cxnChg>
      </pc:sldChg>
      <pc:sldChg chg="addSp modSp new mod modClrScheme chgLayout">
        <pc:chgData name="M11252004" userId="23209ae9-5b53-4002-b5db-16a50bb2edd1" providerId="ADAL" clId="{BC2EC9A8-2DD5-4AEC-BDC9-DA34B20F0BBC}" dt="2023-11-05T06:58:55.262" v="8320" actId="20577"/>
        <pc:sldMkLst>
          <pc:docMk/>
          <pc:sldMk cId="2471674203" sldId="266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2471674203" sldId="266"/>
            <ac:spMk id="2" creationId="{3B6E6DF0-6A55-5EF8-2C02-950AAA9DD2C1}"/>
          </ac:spMkLst>
        </pc:spChg>
        <pc:spChg chg="mod ord">
          <ac:chgData name="M11252004" userId="23209ae9-5b53-4002-b5db-16a50bb2edd1" providerId="ADAL" clId="{BC2EC9A8-2DD5-4AEC-BDC9-DA34B20F0BBC}" dt="2023-11-05T06:58:55.262" v="8320" actId="20577"/>
          <ac:spMkLst>
            <pc:docMk/>
            <pc:sldMk cId="2471674203" sldId="266"/>
            <ac:spMk id="3" creationId="{254FDDC4-AB4E-7302-C7F8-9C78A6962017}"/>
          </ac:spMkLst>
        </pc:spChg>
        <pc:picChg chg="add mod">
          <ac:chgData name="M11252004" userId="23209ae9-5b53-4002-b5db-16a50bb2edd1" providerId="ADAL" clId="{BC2EC9A8-2DD5-4AEC-BDC9-DA34B20F0BBC}" dt="2023-11-05T02:29:41.524" v="5022" actId="1076"/>
          <ac:picMkLst>
            <pc:docMk/>
            <pc:sldMk cId="2471674203" sldId="266"/>
            <ac:picMk id="5" creationId="{6F77E034-7550-0493-3B0F-902BC95BE561}"/>
          </ac:picMkLst>
        </pc:picChg>
      </pc:sldChg>
      <pc:sldChg chg="addSp modSp new mod modClrScheme chgLayout">
        <pc:chgData name="M11252004" userId="23209ae9-5b53-4002-b5db-16a50bb2edd1" providerId="ADAL" clId="{BC2EC9A8-2DD5-4AEC-BDC9-DA34B20F0BBC}" dt="2023-11-05T06:59:34.509" v="8339" actId="20577"/>
        <pc:sldMkLst>
          <pc:docMk/>
          <pc:sldMk cId="4189425489" sldId="267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4189425489" sldId="267"/>
            <ac:spMk id="2" creationId="{30404F61-BCE6-F293-33F7-F324D3900DA6}"/>
          </ac:spMkLst>
        </pc:spChg>
        <pc:spChg chg="mod ord">
          <ac:chgData name="M11252004" userId="23209ae9-5b53-4002-b5db-16a50bb2edd1" providerId="ADAL" clId="{BC2EC9A8-2DD5-4AEC-BDC9-DA34B20F0BBC}" dt="2023-11-05T06:59:34.509" v="8339" actId="20577"/>
          <ac:spMkLst>
            <pc:docMk/>
            <pc:sldMk cId="4189425489" sldId="267"/>
            <ac:spMk id="3" creationId="{190C2FFB-85FC-41EF-0D97-0B43F489F95F}"/>
          </ac:spMkLst>
        </pc:spChg>
        <pc:picChg chg="add mod">
          <ac:chgData name="M11252004" userId="23209ae9-5b53-4002-b5db-16a50bb2edd1" providerId="ADAL" clId="{BC2EC9A8-2DD5-4AEC-BDC9-DA34B20F0BBC}" dt="2023-11-04T17:02:14.751" v="3750" actId="1076"/>
          <ac:picMkLst>
            <pc:docMk/>
            <pc:sldMk cId="4189425489" sldId="267"/>
            <ac:picMk id="5" creationId="{47D4665E-766B-3845-2568-86B1072FF899}"/>
          </ac:picMkLst>
        </pc:picChg>
      </pc:sldChg>
      <pc:sldChg chg="modSp new mod modClrScheme chgLayout">
        <pc:chgData name="M11252004" userId="23209ae9-5b53-4002-b5db-16a50bb2edd1" providerId="ADAL" clId="{BC2EC9A8-2DD5-4AEC-BDC9-DA34B20F0BBC}" dt="2023-11-05T07:18:50.930" v="9041" actId="123"/>
        <pc:sldMkLst>
          <pc:docMk/>
          <pc:sldMk cId="1308484263" sldId="268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1308484263" sldId="268"/>
            <ac:spMk id="2" creationId="{200BBF15-08E0-53E4-DFDE-3309D812D139}"/>
          </ac:spMkLst>
        </pc:spChg>
        <pc:spChg chg="mod ord">
          <ac:chgData name="M11252004" userId="23209ae9-5b53-4002-b5db-16a50bb2edd1" providerId="ADAL" clId="{BC2EC9A8-2DD5-4AEC-BDC9-DA34B20F0BBC}" dt="2023-11-05T07:18:50.930" v="9041" actId="123"/>
          <ac:spMkLst>
            <pc:docMk/>
            <pc:sldMk cId="1308484263" sldId="268"/>
            <ac:spMk id="3" creationId="{A7F8B2A2-BDC1-21BB-53FC-683F8A6C75A0}"/>
          </ac:spMkLst>
        </pc:spChg>
      </pc:sldChg>
      <pc:sldChg chg="addSp delSp modSp new mod modClrScheme chgLayout">
        <pc:chgData name="M11252004" userId="23209ae9-5b53-4002-b5db-16a50bb2edd1" providerId="ADAL" clId="{BC2EC9A8-2DD5-4AEC-BDC9-DA34B20F0BBC}" dt="2023-11-05T06:55:41.781" v="8277" actId="123"/>
        <pc:sldMkLst>
          <pc:docMk/>
          <pc:sldMk cId="2094559715" sldId="269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2094559715" sldId="269"/>
            <ac:spMk id="2" creationId="{037C8028-7D6C-5FED-9084-3F92A0070458}"/>
          </ac:spMkLst>
        </pc:spChg>
        <pc:spChg chg="del 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2094559715" sldId="269"/>
            <ac:spMk id="3" creationId="{34E001EE-4C76-2CC9-1E3A-2022AAC40302}"/>
          </ac:spMkLst>
        </pc:spChg>
        <pc:spChg chg="add mod ord">
          <ac:chgData name="M11252004" userId="23209ae9-5b53-4002-b5db-16a50bb2edd1" providerId="ADAL" clId="{BC2EC9A8-2DD5-4AEC-BDC9-DA34B20F0BBC}" dt="2023-11-05T06:55:41.781" v="8277" actId="123"/>
          <ac:spMkLst>
            <pc:docMk/>
            <pc:sldMk cId="2094559715" sldId="269"/>
            <ac:spMk id="4" creationId="{A61B0666-5524-8C77-8A5A-3F28E8CDFA7F}"/>
          </ac:spMkLst>
        </pc:spChg>
        <pc:picChg chg="add mod">
          <ac:chgData name="M11252004" userId="23209ae9-5b53-4002-b5db-16a50bb2edd1" providerId="ADAL" clId="{BC2EC9A8-2DD5-4AEC-BDC9-DA34B20F0BBC}" dt="2023-11-05T03:41:28.256" v="5045" actId="1076"/>
          <ac:picMkLst>
            <pc:docMk/>
            <pc:sldMk cId="2094559715" sldId="269"/>
            <ac:picMk id="6" creationId="{06444533-6243-58B1-F259-A6FAA961DB3C}"/>
          </ac:picMkLst>
        </pc:picChg>
      </pc:sldChg>
      <pc:sldChg chg="modSp new mod modClrScheme chgLayout">
        <pc:chgData name="M11252004" userId="23209ae9-5b53-4002-b5db-16a50bb2edd1" providerId="ADAL" clId="{BC2EC9A8-2DD5-4AEC-BDC9-DA34B20F0BBC}" dt="2023-11-05T06:59:44.854" v="8341" actId="1076"/>
        <pc:sldMkLst>
          <pc:docMk/>
          <pc:sldMk cId="363028118" sldId="270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363028118" sldId="270"/>
            <ac:spMk id="2" creationId="{9600F13D-002D-E072-2D09-198233DA622F}"/>
          </ac:spMkLst>
        </pc:spChg>
        <pc:spChg chg="mod ord">
          <ac:chgData name="M11252004" userId="23209ae9-5b53-4002-b5db-16a50bb2edd1" providerId="ADAL" clId="{BC2EC9A8-2DD5-4AEC-BDC9-DA34B20F0BBC}" dt="2023-11-05T06:59:44.854" v="8341" actId="1076"/>
          <ac:spMkLst>
            <pc:docMk/>
            <pc:sldMk cId="363028118" sldId="270"/>
            <ac:spMk id="3" creationId="{914AEC1E-7DE5-11ED-1DC0-BA6B7777F057}"/>
          </ac:spMkLst>
        </pc:spChg>
      </pc:sldChg>
      <pc:sldChg chg="addSp delSp modSp new mod modClrScheme chgLayout">
        <pc:chgData name="M11252004" userId="23209ae9-5b53-4002-b5db-16a50bb2edd1" providerId="ADAL" clId="{BC2EC9A8-2DD5-4AEC-BDC9-DA34B20F0BBC}" dt="2023-11-05T02:33:05.328" v="5025" actId="700"/>
        <pc:sldMkLst>
          <pc:docMk/>
          <pc:sldMk cId="251668901" sldId="271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251668901" sldId="271"/>
            <ac:spMk id="2" creationId="{19F0A35F-6131-9039-939E-87FD6E57572F}"/>
          </ac:spMkLst>
        </pc:spChg>
        <pc:spChg chg="add del 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251668901" sldId="271"/>
            <ac:spMk id="3" creationId="{40CC57BC-71BB-8613-3C67-747765354653}"/>
          </ac:spMkLst>
        </pc:spChg>
        <pc:picChg chg="add del mod ord">
          <ac:chgData name="M11252004" userId="23209ae9-5b53-4002-b5db-16a50bb2edd1" providerId="ADAL" clId="{BC2EC9A8-2DD5-4AEC-BDC9-DA34B20F0BBC}" dt="2023-11-05T01:44:58.380" v="4118" actId="22"/>
          <ac:picMkLst>
            <pc:docMk/>
            <pc:sldMk cId="251668901" sldId="271"/>
            <ac:picMk id="5" creationId="{66C9B594-1FF7-912C-6C91-0FCA1B83DD56}"/>
          </ac:picMkLst>
        </pc:picChg>
        <pc:picChg chg="add mod">
          <ac:chgData name="M11252004" userId="23209ae9-5b53-4002-b5db-16a50bb2edd1" providerId="ADAL" clId="{BC2EC9A8-2DD5-4AEC-BDC9-DA34B20F0BBC}" dt="2023-11-05T01:45:43.686" v="4214" actId="1076"/>
          <ac:picMkLst>
            <pc:docMk/>
            <pc:sldMk cId="251668901" sldId="271"/>
            <ac:picMk id="7" creationId="{55CD43A7-A0AB-0C15-E961-8AB3BC150EC1}"/>
          </ac:picMkLst>
        </pc:picChg>
      </pc:sldChg>
      <pc:sldChg chg="addSp delSp modSp new mod modClrScheme chgLayout">
        <pc:chgData name="M11252004" userId="23209ae9-5b53-4002-b5db-16a50bb2edd1" providerId="ADAL" clId="{BC2EC9A8-2DD5-4AEC-BDC9-DA34B20F0BBC}" dt="2023-11-05T07:14:23.880" v="8749" actId="123"/>
        <pc:sldMkLst>
          <pc:docMk/>
          <pc:sldMk cId="897285430" sldId="272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897285430" sldId="272"/>
            <ac:spMk id="2" creationId="{F587ED53-5D6B-05BA-C6D2-8F84CE5C5A7F}"/>
          </ac:spMkLst>
        </pc:spChg>
        <pc:spChg chg="del 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897285430" sldId="272"/>
            <ac:spMk id="3" creationId="{0A84E67E-20B4-0D3B-F2C8-B023E0F46F1C}"/>
          </ac:spMkLst>
        </pc:spChg>
        <pc:spChg chg="add mod ord">
          <ac:chgData name="M11252004" userId="23209ae9-5b53-4002-b5db-16a50bb2edd1" providerId="ADAL" clId="{BC2EC9A8-2DD5-4AEC-BDC9-DA34B20F0BBC}" dt="2023-11-05T07:14:23.880" v="8749" actId="123"/>
          <ac:spMkLst>
            <pc:docMk/>
            <pc:sldMk cId="897285430" sldId="272"/>
            <ac:spMk id="6" creationId="{E4179A78-EB5F-E70A-A193-28E80B8FC0BF}"/>
          </ac:spMkLst>
        </pc:spChg>
        <pc:picChg chg="add mod">
          <ac:chgData name="M11252004" userId="23209ae9-5b53-4002-b5db-16a50bb2edd1" providerId="ADAL" clId="{BC2EC9A8-2DD5-4AEC-BDC9-DA34B20F0BBC}" dt="2023-11-05T02:33:27.947" v="5026" actId="14100"/>
          <ac:picMkLst>
            <pc:docMk/>
            <pc:sldMk cId="897285430" sldId="272"/>
            <ac:picMk id="5" creationId="{86629282-D324-BDB4-C6C2-F889FB7807BE}"/>
          </ac:picMkLst>
        </pc:picChg>
      </pc:sldChg>
      <pc:sldChg chg="addSp delSp modSp new mod modClrScheme chgLayout">
        <pc:chgData name="M11252004" userId="23209ae9-5b53-4002-b5db-16a50bb2edd1" providerId="ADAL" clId="{BC2EC9A8-2DD5-4AEC-BDC9-DA34B20F0BBC}" dt="2023-11-05T07:17:01.664" v="9034" actId="20577"/>
        <pc:sldMkLst>
          <pc:docMk/>
          <pc:sldMk cId="1686748262" sldId="273"/>
        </pc:sldMkLst>
        <pc:spChg chg="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1686748262" sldId="273"/>
            <ac:spMk id="2" creationId="{E3518A64-28DE-DDF1-6E47-F7DFC3205CCF}"/>
          </ac:spMkLst>
        </pc:spChg>
        <pc:spChg chg="del mod ord">
          <ac:chgData name="M11252004" userId="23209ae9-5b53-4002-b5db-16a50bb2edd1" providerId="ADAL" clId="{BC2EC9A8-2DD5-4AEC-BDC9-DA34B20F0BBC}" dt="2023-11-05T02:33:05.328" v="5025" actId="700"/>
          <ac:spMkLst>
            <pc:docMk/>
            <pc:sldMk cId="1686748262" sldId="273"/>
            <ac:spMk id="3" creationId="{1CDF511F-F7EE-545D-35E5-5DD18533B3DC}"/>
          </ac:spMkLst>
        </pc:spChg>
        <pc:spChg chg="add mod ord">
          <ac:chgData name="M11252004" userId="23209ae9-5b53-4002-b5db-16a50bb2edd1" providerId="ADAL" clId="{BC2EC9A8-2DD5-4AEC-BDC9-DA34B20F0BBC}" dt="2023-11-05T07:17:01.664" v="9034" actId="20577"/>
          <ac:spMkLst>
            <pc:docMk/>
            <pc:sldMk cId="1686748262" sldId="273"/>
            <ac:spMk id="6" creationId="{3CE7C21A-B9A8-8B3F-5F76-155117A778C2}"/>
          </ac:spMkLst>
        </pc:spChg>
        <pc:picChg chg="add mod">
          <ac:chgData name="M11252004" userId="23209ae9-5b53-4002-b5db-16a50bb2edd1" providerId="ADAL" clId="{BC2EC9A8-2DD5-4AEC-BDC9-DA34B20F0BBC}" dt="2023-11-05T02:33:37.824" v="5027" actId="14100"/>
          <ac:picMkLst>
            <pc:docMk/>
            <pc:sldMk cId="1686748262" sldId="273"/>
            <ac:picMk id="5" creationId="{0338B20C-5568-B8DB-1F1A-5B1ED55DFF3A}"/>
          </ac:picMkLst>
        </pc:picChg>
      </pc:sldChg>
      <pc:sldChg chg="modSp add mod">
        <pc:chgData name="M11252004" userId="23209ae9-5b53-4002-b5db-16a50bb2edd1" providerId="ADAL" clId="{BC2EC9A8-2DD5-4AEC-BDC9-DA34B20F0BBC}" dt="2023-11-05T06:55:36.822" v="8276" actId="123"/>
        <pc:sldMkLst>
          <pc:docMk/>
          <pc:sldMk cId="3600142282" sldId="274"/>
        </pc:sldMkLst>
        <pc:spChg chg="mod">
          <ac:chgData name="M11252004" userId="23209ae9-5b53-4002-b5db-16a50bb2edd1" providerId="ADAL" clId="{BC2EC9A8-2DD5-4AEC-BDC9-DA34B20F0BBC}" dt="2023-11-05T03:49:16.954" v="5516" actId="20577"/>
          <ac:spMkLst>
            <pc:docMk/>
            <pc:sldMk cId="3600142282" sldId="274"/>
            <ac:spMk id="2" creationId="{037C8028-7D6C-5FED-9084-3F92A0070458}"/>
          </ac:spMkLst>
        </pc:spChg>
        <pc:spChg chg="mod">
          <ac:chgData name="M11252004" userId="23209ae9-5b53-4002-b5db-16a50bb2edd1" providerId="ADAL" clId="{BC2EC9A8-2DD5-4AEC-BDC9-DA34B20F0BBC}" dt="2023-11-05T06:55:36.822" v="8276" actId="123"/>
          <ac:spMkLst>
            <pc:docMk/>
            <pc:sldMk cId="3600142282" sldId="274"/>
            <ac:spMk id="4" creationId="{A61B0666-5524-8C77-8A5A-3F28E8CDFA7F}"/>
          </ac:spMkLst>
        </pc:spChg>
        <pc:picChg chg="mod">
          <ac:chgData name="M11252004" userId="23209ae9-5b53-4002-b5db-16a50bb2edd1" providerId="ADAL" clId="{BC2EC9A8-2DD5-4AEC-BDC9-DA34B20F0BBC}" dt="2023-11-05T03:50:51.264" v="5517" actId="14826"/>
          <ac:picMkLst>
            <pc:docMk/>
            <pc:sldMk cId="3600142282" sldId="274"/>
            <ac:picMk id="6" creationId="{06444533-6243-58B1-F259-A6FAA961DB3C}"/>
          </ac:picMkLst>
        </pc:picChg>
      </pc:sldChg>
      <pc:sldChg chg="addSp delSp modSp new mod">
        <pc:chgData name="M11252004" userId="23209ae9-5b53-4002-b5db-16a50bb2edd1" providerId="ADAL" clId="{BC2EC9A8-2DD5-4AEC-BDC9-DA34B20F0BBC}" dt="2023-11-05T06:55:28.196" v="8275" actId="123"/>
        <pc:sldMkLst>
          <pc:docMk/>
          <pc:sldMk cId="4110552448" sldId="275"/>
        </pc:sldMkLst>
        <pc:spChg chg="mod">
          <ac:chgData name="M11252004" userId="23209ae9-5b53-4002-b5db-16a50bb2edd1" providerId="ADAL" clId="{BC2EC9A8-2DD5-4AEC-BDC9-DA34B20F0BBC}" dt="2023-11-05T05:37:26.037" v="5768" actId="20577"/>
          <ac:spMkLst>
            <pc:docMk/>
            <pc:sldMk cId="4110552448" sldId="275"/>
            <ac:spMk id="2" creationId="{B1F5D6E5-BC3B-184A-0230-B3B2F85B655F}"/>
          </ac:spMkLst>
        </pc:spChg>
        <pc:spChg chg="mod">
          <ac:chgData name="M11252004" userId="23209ae9-5b53-4002-b5db-16a50bb2edd1" providerId="ADAL" clId="{BC2EC9A8-2DD5-4AEC-BDC9-DA34B20F0BBC}" dt="2023-11-05T06:55:28.196" v="8275" actId="123"/>
          <ac:spMkLst>
            <pc:docMk/>
            <pc:sldMk cId="4110552448" sldId="275"/>
            <ac:spMk id="3" creationId="{9FFD86D6-C255-2657-1998-93DEFEA18C91}"/>
          </ac:spMkLst>
        </pc:spChg>
        <pc:picChg chg="add mod">
          <ac:chgData name="M11252004" userId="23209ae9-5b53-4002-b5db-16a50bb2edd1" providerId="ADAL" clId="{BC2EC9A8-2DD5-4AEC-BDC9-DA34B20F0BBC}" dt="2023-11-05T05:57:14.372" v="6004" actId="1076"/>
          <ac:picMkLst>
            <pc:docMk/>
            <pc:sldMk cId="4110552448" sldId="275"/>
            <ac:picMk id="5" creationId="{10CF2075-2F06-D49C-BDD3-0A6A25FF2090}"/>
          </ac:picMkLst>
        </pc:picChg>
        <pc:picChg chg="add del mod">
          <ac:chgData name="M11252004" userId="23209ae9-5b53-4002-b5db-16a50bb2edd1" providerId="ADAL" clId="{BC2EC9A8-2DD5-4AEC-BDC9-DA34B20F0BBC}" dt="2023-11-05T05:57:04.844" v="6003" actId="478"/>
          <ac:picMkLst>
            <pc:docMk/>
            <pc:sldMk cId="4110552448" sldId="275"/>
            <ac:picMk id="7" creationId="{E20528A7-CF8D-2B29-1029-0774F4631551}"/>
          </ac:picMkLst>
        </pc:picChg>
      </pc:sldChg>
      <pc:sldChg chg="addSp modSp new mod">
        <pc:chgData name="M11252004" userId="23209ae9-5b53-4002-b5db-16a50bb2edd1" providerId="ADAL" clId="{BC2EC9A8-2DD5-4AEC-BDC9-DA34B20F0BBC}" dt="2023-11-05T06:56:44.081" v="8301" actId="20577"/>
        <pc:sldMkLst>
          <pc:docMk/>
          <pc:sldMk cId="49028515" sldId="276"/>
        </pc:sldMkLst>
        <pc:spChg chg="mod">
          <ac:chgData name="M11252004" userId="23209ae9-5b53-4002-b5db-16a50bb2edd1" providerId="ADAL" clId="{BC2EC9A8-2DD5-4AEC-BDC9-DA34B20F0BBC}" dt="2023-11-05T05:57:27.659" v="6009" actId="20577"/>
          <ac:spMkLst>
            <pc:docMk/>
            <pc:sldMk cId="49028515" sldId="276"/>
            <ac:spMk id="2" creationId="{743A39AA-B9BC-52E9-1244-3DB331979FE4}"/>
          </ac:spMkLst>
        </pc:spChg>
        <pc:spChg chg="mod">
          <ac:chgData name="M11252004" userId="23209ae9-5b53-4002-b5db-16a50bb2edd1" providerId="ADAL" clId="{BC2EC9A8-2DD5-4AEC-BDC9-DA34B20F0BBC}" dt="2023-11-05T06:56:44.081" v="8301" actId="20577"/>
          <ac:spMkLst>
            <pc:docMk/>
            <pc:sldMk cId="49028515" sldId="276"/>
            <ac:spMk id="3" creationId="{228B554C-0B66-B185-06CE-D109F84553AB}"/>
          </ac:spMkLst>
        </pc:spChg>
        <pc:picChg chg="add mod">
          <ac:chgData name="M11252004" userId="23209ae9-5b53-4002-b5db-16a50bb2edd1" providerId="ADAL" clId="{BC2EC9A8-2DD5-4AEC-BDC9-DA34B20F0BBC}" dt="2023-11-05T05:57:37.999" v="6011" actId="1076"/>
          <ac:picMkLst>
            <pc:docMk/>
            <pc:sldMk cId="49028515" sldId="276"/>
            <ac:picMk id="5" creationId="{30CAE3A9-6E64-A35A-DEFC-70FC1E19CDD0}"/>
          </ac:picMkLst>
        </pc:picChg>
      </pc:sldChg>
      <pc:sldChg chg="addSp modSp new mod">
        <pc:chgData name="M11252004" userId="23209ae9-5b53-4002-b5db-16a50bb2edd1" providerId="ADAL" clId="{BC2EC9A8-2DD5-4AEC-BDC9-DA34B20F0BBC}" dt="2023-11-05T06:57:01.640" v="8306" actId="1038"/>
        <pc:sldMkLst>
          <pc:docMk/>
          <pc:sldMk cId="2813781213" sldId="277"/>
        </pc:sldMkLst>
        <pc:spChg chg="mod">
          <ac:chgData name="M11252004" userId="23209ae9-5b53-4002-b5db-16a50bb2edd1" providerId="ADAL" clId="{BC2EC9A8-2DD5-4AEC-BDC9-DA34B20F0BBC}" dt="2023-11-05T06:07:34.521" v="6790" actId="20577"/>
          <ac:spMkLst>
            <pc:docMk/>
            <pc:sldMk cId="2813781213" sldId="277"/>
            <ac:spMk id="2" creationId="{449A32A4-DAC6-E8E8-621B-DBD385FE21AA}"/>
          </ac:spMkLst>
        </pc:spChg>
        <pc:spChg chg="mod">
          <ac:chgData name="M11252004" userId="23209ae9-5b53-4002-b5db-16a50bb2edd1" providerId="ADAL" clId="{BC2EC9A8-2DD5-4AEC-BDC9-DA34B20F0BBC}" dt="2023-11-05T06:22:53.781" v="7511" actId="20577"/>
          <ac:spMkLst>
            <pc:docMk/>
            <pc:sldMk cId="2813781213" sldId="277"/>
            <ac:spMk id="3" creationId="{56FBC1F3-786D-6C7E-8A70-9F9DEC288605}"/>
          </ac:spMkLst>
        </pc:spChg>
        <pc:picChg chg="add mod">
          <ac:chgData name="M11252004" userId="23209ae9-5b53-4002-b5db-16a50bb2edd1" providerId="ADAL" clId="{BC2EC9A8-2DD5-4AEC-BDC9-DA34B20F0BBC}" dt="2023-11-05T06:57:01.640" v="8306" actId="1038"/>
          <ac:picMkLst>
            <pc:docMk/>
            <pc:sldMk cId="2813781213" sldId="277"/>
            <ac:picMk id="5" creationId="{1CE6697C-217D-7B13-62F8-1A81DB0B9259}"/>
          </ac:picMkLst>
        </pc:picChg>
      </pc:sldChg>
      <pc:sldChg chg="addSp modSp new mod">
        <pc:chgData name="M11252004" userId="23209ae9-5b53-4002-b5db-16a50bb2edd1" providerId="ADAL" clId="{BC2EC9A8-2DD5-4AEC-BDC9-DA34B20F0BBC}" dt="2023-11-05T06:36:39.237" v="7914" actId="20577"/>
        <pc:sldMkLst>
          <pc:docMk/>
          <pc:sldMk cId="39961306" sldId="278"/>
        </pc:sldMkLst>
        <pc:spChg chg="mod">
          <ac:chgData name="M11252004" userId="23209ae9-5b53-4002-b5db-16a50bb2edd1" providerId="ADAL" clId="{BC2EC9A8-2DD5-4AEC-BDC9-DA34B20F0BBC}" dt="2023-11-05T06:23:24.454" v="7516" actId="20577"/>
          <ac:spMkLst>
            <pc:docMk/>
            <pc:sldMk cId="39961306" sldId="278"/>
            <ac:spMk id="2" creationId="{12BA3315-ACE5-FDC7-6984-583D59B9A27A}"/>
          </ac:spMkLst>
        </pc:spChg>
        <pc:spChg chg="mod">
          <ac:chgData name="M11252004" userId="23209ae9-5b53-4002-b5db-16a50bb2edd1" providerId="ADAL" clId="{BC2EC9A8-2DD5-4AEC-BDC9-DA34B20F0BBC}" dt="2023-11-05T06:36:39.237" v="7914" actId="20577"/>
          <ac:spMkLst>
            <pc:docMk/>
            <pc:sldMk cId="39961306" sldId="278"/>
            <ac:spMk id="3" creationId="{25984F7B-A5C4-1224-D397-1782587F9D8D}"/>
          </ac:spMkLst>
        </pc:spChg>
        <pc:picChg chg="add mod">
          <ac:chgData name="M11252004" userId="23209ae9-5b53-4002-b5db-16a50bb2edd1" providerId="ADAL" clId="{BC2EC9A8-2DD5-4AEC-BDC9-DA34B20F0BBC}" dt="2023-11-05T06:32:29.610" v="7711" actId="14826"/>
          <ac:picMkLst>
            <pc:docMk/>
            <pc:sldMk cId="39961306" sldId="278"/>
            <ac:picMk id="5" creationId="{0E600E4F-5A83-898F-C04D-88ED2DD2F70F}"/>
          </ac:picMkLst>
        </pc:picChg>
      </pc:sldChg>
      <pc:sldChg chg="addSp modSp new mod">
        <pc:chgData name="M11252004" userId="23209ae9-5b53-4002-b5db-16a50bb2edd1" providerId="ADAL" clId="{BC2EC9A8-2DD5-4AEC-BDC9-DA34B20F0BBC}" dt="2023-11-05T06:58:26.999" v="8310" actId="20577"/>
        <pc:sldMkLst>
          <pc:docMk/>
          <pc:sldMk cId="1552731178" sldId="279"/>
        </pc:sldMkLst>
        <pc:spChg chg="mod">
          <ac:chgData name="M11252004" userId="23209ae9-5b53-4002-b5db-16a50bb2edd1" providerId="ADAL" clId="{BC2EC9A8-2DD5-4AEC-BDC9-DA34B20F0BBC}" dt="2023-11-05T06:36:54.018" v="7919" actId="20577"/>
          <ac:spMkLst>
            <pc:docMk/>
            <pc:sldMk cId="1552731178" sldId="279"/>
            <ac:spMk id="2" creationId="{E56FFF37-366F-6A81-9AE4-808BF90DB6A2}"/>
          </ac:spMkLst>
        </pc:spChg>
        <pc:spChg chg="mod">
          <ac:chgData name="M11252004" userId="23209ae9-5b53-4002-b5db-16a50bb2edd1" providerId="ADAL" clId="{BC2EC9A8-2DD5-4AEC-BDC9-DA34B20F0BBC}" dt="2023-11-05T06:58:26.999" v="8310" actId="20577"/>
          <ac:spMkLst>
            <pc:docMk/>
            <pc:sldMk cId="1552731178" sldId="279"/>
            <ac:spMk id="3" creationId="{43A99C16-D83F-4889-692E-25FC2FBFF74B}"/>
          </ac:spMkLst>
        </pc:spChg>
        <pc:picChg chg="add mod">
          <ac:chgData name="M11252004" userId="23209ae9-5b53-4002-b5db-16a50bb2edd1" providerId="ADAL" clId="{BC2EC9A8-2DD5-4AEC-BDC9-DA34B20F0BBC}" dt="2023-11-05T06:38:00.247" v="7921" actId="1076"/>
          <ac:picMkLst>
            <pc:docMk/>
            <pc:sldMk cId="1552731178" sldId="279"/>
            <ac:picMk id="5" creationId="{1AC639B2-D0EF-ABFE-16F8-2FEBF6D247FC}"/>
          </ac:picMkLst>
        </pc:picChg>
      </pc:sldChg>
      <pc:sldChg chg="addSp delSp modSp new mod">
        <pc:chgData name="M11252004" userId="23209ae9-5b53-4002-b5db-16a50bb2edd1" providerId="ADAL" clId="{BC2EC9A8-2DD5-4AEC-BDC9-DA34B20F0BBC}" dt="2023-11-05T06:46:23.560" v="8230" actId="20577"/>
        <pc:sldMkLst>
          <pc:docMk/>
          <pc:sldMk cId="484177918" sldId="280"/>
        </pc:sldMkLst>
        <pc:spChg chg="mod">
          <ac:chgData name="M11252004" userId="23209ae9-5b53-4002-b5db-16a50bb2edd1" providerId="ADAL" clId="{BC2EC9A8-2DD5-4AEC-BDC9-DA34B20F0BBC}" dt="2023-11-05T06:40:02.137" v="8114" actId="20577"/>
          <ac:spMkLst>
            <pc:docMk/>
            <pc:sldMk cId="484177918" sldId="280"/>
            <ac:spMk id="2" creationId="{C816A71B-FE19-67D9-2F21-5F55BC1540DD}"/>
          </ac:spMkLst>
        </pc:spChg>
        <pc:spChg chg="mod">
          <ac:chgData name="M11252004" userId="23209ae9-5b53-4002-b5db-16a50bb2edd1" providerId="ADAL" clId="{BC2EC9A8-2DD5-4AEC-BDC9-DA34B20F0BBC}" dt="2023-11-05T06:44:26.587" v="8227" actId="208"/>
          <ac:spMkLst>
            <pc:docMk/>
            <pc:sldMk cId="484177918" sldId="280"/>
            <ac:spMk id="3" creationId="{AE4F9C71-8F5A-02DC-2508-9A0474C36275}"/>
          </ac:spMkLst>
        </pc:spChg>
        <pc:spChg chg="mod">
          <ac:chgData name="M11252004" userId="23209ae9-5b53-4002-b5db-16a50bb2edd1" providerId="ADAL" clId="{BC2EC9A8-2DD5-4AEC-BDC9-DA34B20F0BBC}" dt="2023-11-05T06:40:43.753" v="8121" actId="14100"/>
          <ac:spMkLst>
            <pc:docMk/>
            <pc:sldMk cId="484177918" sldId="280"/>
            <ac:spMk id="4" creationId="{1F2F466B-5CA1-5EA1-B86F-0496303FECEC}"/>
          </ac:spMkLst>
        </pc:spChg>
        <pc:spChg chg="del">
          <ac:chgData name="M11252004" userId="23209ae9-5b53-4002-b5db-16a50bb2edd1" providerId="ADAL" clId="{BC2EC9A8-2DD5-4AEC-BDC9-DA34B20F0BBC}" dt="2023-11-05T06:40:37.773" v="8120" actId="478"/>
          <ac:spMkLst>
            <pc:docMk/>
            <pc:sldMk cId="484177918" sldId="280"/>
            <ac:spMk id="5" creationId="{BC450117-886E-73E8-1AFD-F5383FFB3F84}"/>
          </ac:spMkLst>
        </pc:spChg>
        <pc:spChg chg="mod">
          <ac:chgData name="M11252004" userId="23209ae9-5b53-4002-b5db-16a50bb2edd1" providerId="ADAL" clId="{BC2EC9A8-2DD5-4AEC-BDC9-DA34B20F0BBC}" dt="2023-11-05T06:45:33.173" v="8229" actId="208"/>
          <ac:spMkLst>
            <pc:docMk/>
            <pc:sldMk cId="484177918" sldId="280"/>
            <ac:spMk id="6" creationId="{EDF438AB-F1A6-D48B-405E-BD981937FFE6}"/>
          </ac:spMkLst>
        </pc:spChg>
        <pc:spChg chg="mod">
          <ac:chgData name="M11252004" userId="23209ae9-5b53-4002-b5db-16a50bb2edd1" providerId="ADAL" clId="{BC2EC9A8-2DD5-4AEC-BDC9-DA34B20F0BBC}" dt="2023-11-05T06:43:14.509" v="8206" actId="1076"/>
          <ac:spMkLst>
            <pc:docMk/>
            <pc:sldMk cId="484177918" sldId="280"/>
            <ac:spMk id="7" creationId="{7F11F8D9-540C-9A48-9702-3B06C3FA679F}"/>
          </ac:spMkLst>
        </pc:spChg>
        <pc:spChg chg="del">
          <ac:chgData name="M11252004" userId="23209ae9-5b53-4002-b5db-16a50bb2edd1" providerId="ADAL" clId="{BC2EC9A8-2DD5-4AEC-BDC9-DA34B20F0BBC}" dt="2023-11-05T06:41:36.139" v="8151" actId="478"/>
          <ac:spMkLst>
            <pc:docMk/>
            <pc:sldMk cId="484177918" sldId="280"/>
            <ac:spMk id="8" creationId="{4EECA3FE-3865-C82C-1337-E9899654DDE0}"/>
          </ac:spMkLst>
        </pc:spChg>
        <pc:spChg chg="mod">
          <ac:chgData name="M11252004" userId="23209ae9-5b53-4002-b5db-16a50bb2edd1" providerId="ADAL" clId="{BC2EC9A8-2DD5-4AEC-BDC9-DA34B20F0BBC}" dt="2023-11-05T06:45:33.173" v="8229" actId="208"/>
          <ac:spMkLst>
            <pc:docMk/>
            <pc:sldMk cId="484177918" sldId="280"/>
            <ac:spMk id="9" creationId="{11B4D725-3BD8-9BEB-24E6-7F6F5B2C6B5C}"/>
          </ac:spMkLst>
        </pc:spChg>
        <pc:spChg chg="mod">
          <ac:chgData name="M11252004" userId="23209ae9-5b53-4002-b5db-16a50bb2edd1" providerId="ADAL" clId="{BC2EC9A8-2DD5-4AEC-BDC9-DA34B20F0BBC}" dt="2023-11-05T06:41:14.823" v="8133" actId="14100"/>
          <ac:spMkLst>
            <pc:docMk/>
            <pc:sldMk cId="484177918" sldId="280"/>
            <ac:spMk id="10" creationId="{E85B017B-3CBD-7C2A-58EF-8490A00C6A7D}"/>
          </ac:spMkLst>
        </pc:spChg>
        <pc:spChg chg="del">
          <ac:chgData name="M11252004" userId="23209ae9-5b53-4002-b5db-16a50bb2edd1" providerId="ADAL" clId="{BC2EC9A8-2DD5-4AEC-BDC9-DA34B20F0BBC}" dt="2023-11-05T06:41:08.804" v="8132" actId="478"/>
          <ac:spMkLst>
            <pc:docMk/>
            <pc:sldMk cId="484177918" sldId="280"/>
            <ac:spMk id="11" creationId="{E646CB77-42B7-814F-ABCC-47675EB8CB2F}"/>
          </ac:spMkLst>
        </pc:spChg>
        <pc:spChg chg="mod">
          <ac:chgData name="M11252004" userId="23209ae9-5b53-4002-b5db-16a50bb2edd1" providerId="ADAL" clId="{BC2EC9A8-2DD5-4AEC-BDC9-DA34B20F0BBC}" dt="2023-11-05T06:45:33.173" v="8229" actId="208"/>
          <ac:spMkLst>
            <pc:docMk/>
            <pc:sldMk cId="484177918" sldId="280"/>
            <ac:spMk id="12" creationId="{29EF41C6-5BDE-C4DF-EAFA-E70ADFC8DA50}"/>
          </ac:spMkLst>
        </pc:spChg>
        <pc:spChg chg="mod">
          <ac:chgData name="M11252004" userId="23209ae9-5b53-4002-b5db-16a50bb2edd1" providerId="ADAL" clId="{BC2EC9A8-2DD5-4AEC-BDC9-DA34B20F0BBC}" dt="2023-11-05T06:46:23.560" v="8230" actId="20577"/>
          <ac:spMkLst>
            <pc:docMk/>
            <pc:sldMk cId="484177918" sldId="280"/>
            <ac:spMk id="13" creationId="{F266BBC7-0545-688C-023C-E009C81C46A4}"/>
          </ac:spMkLst>
        </pc:spChg>
        <pc:spChg chg="del">
          <ac:chgData name="M11252004" userId="23209ae9-5b53-4002-b5db-16a50bb2edd1" providerId="ADAL" clId="{BC2EC9A8-2DD5-4AEC-BDC9-DA34B20F0BBC}" dt="2023-11-05T06:42:35.973" v="8161" actId="478"/>
          <ac:spMkLst>
            <pc:docMk/>
            <pc:sldMk cId="484177918" sldId="280"/>
            <ac:spMk id="14" creationId="{14BA93D5-5588-7E18-CBCA-900A0C175257}"/>
          </ac:spMkLst>
        </pc:spChg>
        <pc:spChg chg="add mod">
          <ac:chgData name="M11252004" userId="23209ae9-5b53-4002-b5db-16a50bb2edd1" providerId="ADAL" clId="{BC2EC9A8-2DD5-4AEC-BDC9-DA34B20F0BBC}" dt="2023-11-05T06:45:33.173" v="8229" actId="208"/>
          <ac:spMkLst>
            <pc:docMk/>
            <pc:sldMk cId="484177918" sldId="280"/>
            <ac:spMk id="15" creationId="{7B83A49F-D92B-8D4A-8735-629DC3D793DA}"/>
          </ac:spMkLst>
        </pc:spChg>
        <pc:spChg chg="add mod">
          <ac:chgData name="M11252004" userId="23209ae9-5b53-4002-b5db-16a50bb2edd1" providerId="ADAL" clId="{BC2EC9A8-2DD5-4AEC-BDC9-DA34B20F0BBC}" dt="2023-11-05T06:43:38.366" v="8223" actId="20577"/>
          <ac:spMkLst>
            <pc:docMk/>
            <pc:sldMk cId="484177918" sldId="280"/>
            <ac:spMk id="16" creationId="{13792269-2C1E-A24D-6581-84D79BE6A297}"/>
          </ac:spMkLst>
        </pc:spChg>
      </pc:sldChg>
      <pc:sldMasterChg chg="modSldLayout">
        <pc:chgData name="M11252004" userId="23209ae9-5b53-4002-b5db-16a50bb2edd1" providerId="ADAL" clId="{BC2EC9A8-2DD5-4AEC-BDC9-DA34B20F0BBC}" dt="2023-11-05T02:42:14.725" v="5043" actId="478"/>
        <pc:sldMasterMkLst>
          <pc:docMk/>
          <pc:sldMasterMk cId="2277710537" sldId="2147483660"/>
        </pc:sldMasterMkLst>
        <pc:sldLayoutChg chg="delSp mod">
          <pc:chgData name="M11252004" userId="23209ae9-5b53-4002-b5db-16a50bb2edd1" providerId="ADAL" clId="{BC2EC9A8-2DD5-4AEC-BDC9-DA34B20F0BBC}" dt="2023-11-05T02:42:14.725" v="5043" actId="478"/>
          <pc:sldLayoutMkLst>
            <pc:docMk/>
            <pc:sldMasterMk cId="2277710537" sldId="2147483660"/>
            <pc:sldLayoutMk cId="2250422036" sldId="2147483661"/>
          </pc:sldLayoutMkLst>
          <pc:spChg chg="del topLvl">
            <ac:chgData name="M11252004" userId="23209ae9-5b53-4002-b5db-16a50bb2edd1" providerId="ADAL" clId="{BC2EC9A8-2DD5-4AEC-BDC9-DA34B20F0BBC}" dt="2023-11-05T02:42:14.725" v="5043" actId="478"/>
            <ac:spMkLst>
              <pc:docMk/>
              <pc:sldMasterMk cId="2277710537" sldId="2147483660"/>
              <pc:sldLayoutMk cId="2250422036" sldId="2147483661"/>
              <ac:spMk id="13" creationId="{00000000-0000-0000-0000-000000000000}"/>
            </ac:spMkLst>
          </pc:spChg>
          <pc:grpChg chg="del">
            <ac:chgData name="M11252004" userId="23209ae9-5b53-4002-b5db-16a50bb2edd1" providerId="ADAL" clId="{BC2EC9A8-2DD5-4AEC-BDC9-DA34B20F0BBC}" dt="2023-11-05T02:42:14.725" v="5043" actId="478"/>
            <ac:grpSpMkLst>
              <pc:docMk/>
              <pc:sldMasterMk cId="2277710537" sldId="2147483660"/>
              <pc:sldLayoutMk cId="2250422036" sldId="2147483661"/>
              <ac:grpSpMk id="12" creationId="{00000000-0000-0000-0000-000000000000}"/>
            </ac:grpSpMkLst>
          </pc:grpChg>
          <pc:grpChg chg="topLvl">
            <ac:chgData name="M11252004" userId="23209ae9-5b53-4002-b5db-16a50bb2edd1" providerId="ADAL" clId="{BC2EC9A8-2DD5-4AEC-BDC9-DA34B20F0BBC}" dt="2023-11-05T02:42:14.725" v="5043" actId="478"/>
            <ac:grpSpMkLst>
              <pc:docMk/>
              <pc:sldMasterMk cId="2277710537" sldId="2147483660"/>
              <pc:sldLayoutMk cId="2250422036" sldId="2147483661"/>
              <ac:grpSpMk id="14" creationId="{00000000-0000-0000-0000-000000000000}"/>
            </ac:grpSpMkLst>
          </pc:gr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0000" y="1415251"/>
            <a:ext cx="10272000" cy="22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14400" y="3807551"/>
            <a:ext cx="6163200" cy="5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flipH="1">
            <a:off x="599767" y="1467"/>
            <a:ext cx="10992142" cy="687212"/>
            <a:chOff x="720050" y="0"/>
            <a:chExt cx="7704052" cy="481646"/>
          </a:xfrm>
        </p:grpSpPr>
        <p:sp>
          <p:nvSpPr>
            <p:cNvPr id="15" name="Google Shape;15;p2"/>
            <p:cNvSpPr/>
            <p:nvPr/>
          </p:nvSpPr>
          <p:spPr>
            <a:xfrm>
              <a:off x="720050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60793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1537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42280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3024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23767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64511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05254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45997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86741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27484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68228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608971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49715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90458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0050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960793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01537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442280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83024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23767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4511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405254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645997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886741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27484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368228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608971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849715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090458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331308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72051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12795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53538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294282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535025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75769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016512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57255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7999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38742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9486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20229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460973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331308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572051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12795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53538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94282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535025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75769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016512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57255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97999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738742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979486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220229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460973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701715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42458" y="0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183202" y="0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701715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942458" y="240746"/>
              <a:ext cx="240900" cy="2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183202" y="240746"/>
              <a:ext cx="240900" cy="2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2"/>
          <p:cNvGrpSpPr/>
          <p:nvPr/>
        </p:nvGrpSpPr>
        <p:grpSpPr>
          <a:xfrm rot="10800000" flipH="1">
            <a:off x="11591933" y="0"/>
            <a:ext cx="622400" cy="6858000"/>
            <a:chOff x="-16750" y="0"/>
            <a:chExt cx="466800" cy="5143500"/>
          </a:xfrm>
        </p:grpSpPr>
        <p:sp>
          <p:nvSpPr>
            <p:cNvPr id="80" name="Google Shape;80;p2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-22333" y="0"/>
            <a:ext cx="622400" cy="6858000"/>
            <a:chOff x="-16750" y="0"/>
            <a:chExt cx="466800" cy="5143500"/>
          </a:xfrm>
        </p:grpSpPr>
        <p:sp>
          <p:nvSpPr>
            <p:cNvPr id="90" name="Google Shape;90;p2"/>
            <p:cNvSpPr/>
            <p:nvPr/>
          </p:nvSpPr>
          <p:spPr>
            <a:xfrm rot="10800000" flipH="1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 rot="10800000" flipH="1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 rot="10800000" flipH="1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 rot="10800000" flipH="1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 rot="10800000" flipH="1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 rot="10800000" flipH="1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 rot="10800000" flipH="1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 rot="10800000" flipH="1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 rot="10800000" flipH="1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04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1"/>
          <p:cNvGrpSpPr/>
          <p:nvPr/>
        </p:nvGrpSpPr>
        <p:grpSpPr>
          <a:xfrm>
            <a:off x="-125" y="1467"/>
            <a:ext cx="12192125" cy="760533"/>
            <a:chOff x="-94" y="1100"/>
            <a:chExt cx="9144094" cy="570400"/>
          </a:xfrm>
        </p:grpSpPr>
        <p:grpSp>
          <p:nvGrpSpPr>
            <p:cNvPr id="541" name="Google Shape;541;p11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542" name="Google Shape;542;p11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43" name="Google Shape;543;p11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544" name="Google Shape;544;p11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5" name="Google Shape;545;p11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6" name="Google Shape;546;p11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7" name="Google Shape;547;p11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8" name="Google Shape;548;p11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9" name="Google Shape;549;p11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0" name="Google Shape;550;p11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1" name="Google Shape;551;p11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2" name="Google Shape;552;p11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3" name="Google Shape;553;p11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4" name="Google Shape;554;p11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5" name="Google Shape;555;p11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6" name="Google Shape;556;p11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7" name="Google Shape;557;p11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8" name="Google Shape;558;p11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9" name="Google Shape;559;p11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0" name="Google Shape;560;p11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1" name="Google Shape;561;p11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2" name="Google Shape;562;p11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3" name="Google Shape;563;p11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4" name="Google Shape;564;p11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5" name="Google Shape;565;p11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6" name="Google Shape;566;p11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7" name="Google Shape;567;p11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8" name="Google Shape;568;p11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9" name="Google Shape;569;p11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0" name="Google Shape;570;p11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1" name="Google Shape;571;p11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2" name="Google Shape;572;p11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3" name="Google Shape;573;p11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4" name="Google Shape;574;p11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5" name="Google Shape;575;p11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6" name="Google Shape;576;p11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7" name="Google Shape;577;p11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8" name="Google Shape;578;p11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9" name="Google Shape;579;p11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0" name="Google Shape;580;p11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1" name="Google Shape;581;p11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2" name="Google Shape;582;p11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3" name="Google Shape;583;p11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4" name="Google Shape;584;p11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5" name="Google Shape;585;p11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6" name="Google Shape;586;p11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7" name="Google Shape;587;p11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8" name="Google Shape;588;p11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9" name="Google Shape;589;p11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0" name="Google Shape;590;p11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1" name="Google Shape;591;p11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2" name="Google Shape;592;p11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3" name="Google Shape;593;p11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4" name="Google Shape;594;p11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5" name="Google Shape;595;p11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6" name="Google Shape;596;p11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7" name="Google Shape;597;p11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8" name="Google Shape;598;p11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9" name="Google Shape;599;p11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0" name="Google Shape;600;p11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1" name="Google Shape;601;p11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2" name="Google Shape;602;p11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3" name="Google Shape;603;p11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4" name="Google Shape;604;p11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5" name="Google Shape;605;p11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6" name="Google Shape;606;p11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7" name="Google Shape;607;p11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1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609" name="Google Shape;609;p11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3" name="Google Shape;613;p11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614" name="Google Shape;614;p11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1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18" name="Google Shape;618;p11"/>
          <p:cNvSpPr txBox="1">
            <a:spLocks noGrp="1"/>
          </p:cNvSpPr>
          <p:nvPr>
            <p:ph type="title" hasCustomPrompt="1"/>
          </p:nvPr>
        </p:nvSpPr>
        <p:spPr>
          <a:xfrm>
            <a:off x="960000" y="1357600"/>
            <a:ext cx="10272000" cy="20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466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19" name="Google Shape;619;p11"/>
          <p:cNvSpPr txBox="1">
            <a:spLocks noGrp="1"/>
          </p:cNvSpPr>
          <p:nvPr>
            <p:ph type="subTitle" idx="1"/>
          </p:nvPr>
        </p:nvSpPr>
        <p:spPr>
          <a:xfrm>
            <a:off x="960000" y="3601900"/>
            <a:ext cx="10272000" cy="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8203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187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23" name="Google Shape;623;p13"/>
          <p:cNvSpPr txBox="1">
            <a:spLocks noGrp="1"/>
          </p:cNvSpPr>
          <p:nvPr>
            <p:ph type="title" idx="2" hasCustomPrompt="1"/>
          </p:nvPr>
        </p:nvSpPr>
        <p:spPr>
          <a:xfrm>
            <a:off x="1265451" y="2204900"/>
            <a:ext cx="1118400" cy="11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24" name="Google Shape;624;p13"/>
          <p:cNvSpPr txBox="1">
            <a:spLocks noGrp="1"/>
          </p:cNvSpPr>
          <p:nvPr>
            <p:ph type="title" idx="3"/>
          </p:nvPr>
        </p:nvSpPr>
        <p:spPr>
          <a:xfrm>
            <a:off x="2587049" y="2204900"/>
            <a:ext cx="3130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587049" y="2662633"/>
            <a:ext cx="3130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title" idx="4" hasCustomPrompt="1"/>
          </p:nvPr>
        </p:nvSpPr>
        <p:spPr>
          <a:xfrm>
            <a:off x="1265451" y="4347200"/>
            <a:ext cx="1118400" cy="1118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27" name="Google Shape;627;p13"/>
          <p:cNvSpPr txBox="1">
            <a:spLocks noGrp="1"/>
          </p:cNvSpPr>
          <p:nvPr>
            <p:ph type="title" idx="5"/>
          </p:nvPr>
        </p:nvSpPr>
        <p:spPr>
          <a:xfrm>
            <a:off x="2587049" y="4345400"/>
            <a:ext cx="3130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6"/>
          </p:nvPr>
        </p:nvSpPr>
        <p:spPr>
          <a:xfrm>
            <a:off x="2587049" y="4803133"/>
            <a:ext cx="3130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title" idx="7" hasCustomPrompt="1"/>
          </p:nvPr>
        </p:nvSpPr>
        <p:spPr>
          <a:xfrm>
            <a:off x="6474949" y="2201467"/>
            <a:ext cx="1118400" cy="1118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30" name="Google Shape;630;p13"/>
          <p:cNvSpPr txBox="1">
            <a:spLocks noGrp="1"/>
          </p:cNvSpPr>
          <p:nvPr>
            <p:ph type="title" idx="8"/>
          </p:nvPr>
        </p:nvSpPr>
        <p:spPr>
          <a:xfrm>
            <a:off x="7796549" y="2204900"/>
            <a:ext cx="3130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9"/>
          </p:nvPr>
        </p:nvSpPr>
        <p:spPr>
          <a:xfrm>
            <a:off x="7796549" y="2662632"/>
            <a:ext cx="3130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77083" y="4347200"/>
            <a:ext cx="1118400" cy="1118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14"/>
          </p:nvPr>
        </p:nvSpPr>
        <p:spPr>
          <a:xfrm>
            <a:off x="7796549" y="4345401"/>
            <a:ext cx="3130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15"/>
          </p:nvPr>
        </p:nvSpPr>
        <p:spPr>
          <a:xfrm>
            <a:off x="7796549" y="4803133"/>
            <a:ext cx="3130000" cy="6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latin typeface="Jost"/>
                <a:ea typeface="Jost"/>
                <a:cs typeface="Jost"/>
                <a:sym typeface="Jos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635" name="Google Shape;635;p13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636" name="Google Shape;636;p1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637" name="Google Shape;637;p1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647" name="Google Shape;647;p1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08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4"/>
          <p:cNvSpPr txBox="1">
            <a:spLocks noGrp="1"/>
          </p:cNvSpPr>
          <p:nvPr>
            <p:ph type="title"/>
          </p:nvPr>
        </p:nvSpPr>
        <p:spPr>
          <a:xfrm>
            <a:off x="1755233" y="4477200"/>
            <a:ext cx="86816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58" name="Google Shape;658;p14"/>
          <p:cNvSpPr txBox="1">
            <a:spLocks noGrp="1"/>
          </p:cNvSpPr>
          <p:nvPr>
            <p:ph type="subTitle" idx="1"/>
          </p:nvPr>
        </p:nvSpPr>
        <p:spPr>
          <a:xfrm>
            <a:off x="1755233" y="1916400"/>
            <a:ext cx="8681600" cy="2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659" name="Google Shape;659;p14"/>
          <p:cNvGrpSpPr/>
          <p:nvPr/>
        </p:nvGrpSpPr>
        <p:grpSpPr>
          <a:xfrm>
            <a:off x="-125" y="1467"/>
            <a:ext cx="12192125" cy="760533"/>
            <a:chOff x="-94" y="1100"/>
            <a:chExt cx="9144094" cy="570400"/>
          </a:xfrm>
        </p:grpSpPr>
        <p:grpSp>
          <p:nvGrpSpPr>
            <p:cNvPr id="660" name="Google Shape;660;p14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661" name="Google Shape;661;p14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62" name="Google Shape;662;p14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663" name="Google Shape;663;p14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4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4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4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7" name="Google Shape;667;p14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8" name="Google Shape;668;p14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9" name="Google Shape;669;p14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0" name="Google Shape;670;p14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1" name="Google Shape;671;p14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2" name="Google Shape;672;p14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3" name="Google Shape;673;p14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4" name="Google Shape;674;p14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5" name="Google Shape;675;p14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6" name="Google Shape;676;p14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7" name="Google Shape;677;p14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4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4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4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4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4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4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4" name="Google Shape;684;p14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5" name="Google Shape;685;p14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4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4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4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4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4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4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2" name="Google Shape;692;p14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3" name="Google Shape;693;p14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4" name="Google Shape;694;p14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5" name="Google Shape;695;p14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6" name="Google Shape;696;p14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7" name="Google Shape;697;p14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8" name="Google Shape;698;p14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9" name="Google Shape;699;p14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0" name="Google Shape;700;p14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1" name="Google Shape;701;p14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2" name="Google Shape;702;p14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3" name="Google Shape;703;p14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4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5" name="Google Shape;705;p14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6" name="Google Shape;706;p14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7" name="Google Shape;707;p14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8" name="Google Shape;708;p14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4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4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4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4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4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4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5" name="Google Shape;715;p14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6" name="Google Shape;716;p14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7" name="Google Shape;717;p14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8" name="Google Shape;718;p14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9" name="Google Shape;719;p14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0" name="Google Shape;720;p14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1" name="Google Shape;721;p14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2" name="Google Shape;722;p14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3" name="Google Shape;723;p14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4" name="Google Shape;724;p14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4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6" name="Google Shape;726;p14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27" name="Google Shape;727;p14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728" name="Google Shape;728;p14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14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2" name="Google Shape;732;p14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733" name="Google Shape;733;p14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14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14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4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7" name="Google Shape;737;p14"/>
          <p:cNvGrpSpPr/>
          <p:nvPr/>
        </p:nvGrpSpPr>
        <p:grpSpPr>
          <a:xfrm rot="10800000">
            <a:off x="-125" y="6097467"/>
            <a:ext cx="12192125" cy="760533"/>
            <a:chOff x="-94" y="1100"/>
            <a:chExt cx="9144094" cy="570400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739" name="Google Shape;739;p14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14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6" name="Google Shape;746;p14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7" name="Google Shape;747;p14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8" name="Google Shape;748;p14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9" name="Google Shape;749;p14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0" name="Google Shape;750;p14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1" name="Google Shape;751;p14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2" name="Google Shape;752;p14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3" name="Google Shape;753;p14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4" name="Google Shape;754;p14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5" name="Google Shape;755;p14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6" name="Google Shape;756;p14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7" name="Google Shape;757;p14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8" name="Google Shape;758;p14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59" name="Google Shape;759;p14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0" name="Google Shape;760;p14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1" name="Google Shape;761;p14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2" name="Google Shape;762;p14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3" name="Google Shape;763;p14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4" name="Google Shape;764;p14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5" name="Google Shape;765;p14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6" name="Google Shape;766;p14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7" name="Google Shape;767;p14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8" name="Google Shape;768;p14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69" name="Google Shape;769;p14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0" name="Google Shape;770;p14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1" name="Google Shape;771;p14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2" name="Google Shape;772;p14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3" name="Google Shape;773;p14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4" name="Google Shape;774;p14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5" name="Google Shape;775;p14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6" name="Google Shape;776;p14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7" name="Google Shape;777;p14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8" name="Google Shape;778;p14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9" name="Google Shape;779;p14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0" name="Google Shape;780;p14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1" name="Google Shape;781;p14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2" name="Google Shape;782;p14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3" name="Google Shape;783;p14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4" name="Google Shape;784;p14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5" name="Google Shape;785;p14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6" name="Google Shape;786;p14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7" name="Google Shape;787;p14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8" name="Google Shape;788;p14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8" name="Google Shape;798;p14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9" name="Google Shape;799;p14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0" name="Google Shape;800;p14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1" name="Google Shape;801;p14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2" name="Google Shape;802;p14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3" name="Google Shape;803;p14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4" name="Google Shape;804;p14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805" name="Google Shape;805;p14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806" name="Google Shape;806;p14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14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14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14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0" name="Google Shape;810;p14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811" name="Google Shape;811;p14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2" name="Google Shape;812;p14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3" name="Google Shape;813;p14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4" name="Google Shape;814;p14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792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5"/>
          <p:cNvSpPr txBox="1">
            <a:spLocks noGrp="1"/>
          </p:cNvSpPr>
          <p:nvPr>
            <p:ph type="subTitle" idx="1"/>
          </p:nvPr>
        </p:nvSpPr>
        <p:spPr>
          <a:xfrm>
            <a:off x="4855615" y="3044125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17" name="Google Shape;817;p15"/>
          <p:cNvSpPr txBox="1">
            <a:spLocks noGrp="1"/>
          </p:cNvSpPr>
          <p:nvPr>
            <p:ph type="subTitle" idx="2"/>
          </p:nvPr>
        </p:nvSpPr>
        <p:spPr>
          <a:xfrm>
            <a:off x="8044585" y="3044125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18" name="Google Shape;818;p15"/>
          <p:cNvSpPr txBox="1">
            <a:spLocks noGrp="1"/>
          </p:cNvSpPr>
          <p:nvPr>
            <p:ph type="title" hasCustomPrompt="1"/>
          </p:nvPr>
        </p:nvSpPr>
        <p:spPr>
          <a:xfrm>
            <a:off x="4855615" y="2449032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19" name="Google Shape;819;p15"/>
          <p:cNvSpPr txBox="1">
            <a:spLocks noGrp="1"/>
          </p:cNvSpPr>
          <p:nvPr>
            <p:ph type="title" idx="3" hasCustomPrompt="1"/>
          </p:nvPr>
        </p:nvSpPr>
        <p:spPr>
          <a:xfrm>
            <a:off x="8044585" y="2449032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0" name="Google Shape;820;p15"/>
          <p:cNvSpPr txBox="1">
            <a:spLocks noGrp="1"/>
          </p:cNvSpPr>
          <p:nvPr>
            <p:ph type="subTitle" idx="4"/>
          </p:nvPr>
        </p:nvSpPr>
        <p:spPr>
          <a:xfrm>
            <a:off x="4855615" y="4464107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21" name="Google Shape;821;p15"/>
          <p:cNvSpPr txBox="1">
            <a:spLocks noGrp="1"/>
          </p:cNvSpPr>
          <p:nvPr>
            <p:ph type="subTitle" idx="5"/>
          </p:nvPr>
        </p:nvSpPr>
        <p:spPr>
          <a:xfrm>
            <a:off x="8044583" y="4464107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22" name="Google Shape;822;p15"/>
          <p:cNvSpPr txBox="1">
            <a:spLocks noGrp="1"/>
          </p:cNvSpPr>
          <p:nvPr>
            <p:ph type="title" idx="6" hasCustomPrompt="1"/>
          </p:nvPr>
        </p:nvSpPr>
        <p:spPr>
          <a:xfrm>
            <a:off x="4855615" y="3897301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3" name="Google Shape;823;p15"/>
          <p:cNvSpPr txBox="1">
            <a:spLocks noGrp="1"/>
          </p:cNvSpPr>
          <p:nvPr>
            <p:ph type="title" idx="7" hasCustomPrompt="1"/>
          </p:nvPr>
        </p:nvSpPr>
        <p:spPr>
          <a:xfrm>
            <a:off x="8044585" y="3897301"/>
            <a:ext cx="2994000" cy="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824" name="Google Shape;824;p15"/>
          <p:cNvSpPr txBox="1">
            <a:spLocks noGrp="1"/>
          </p:cNvSpPr>
          <p:nvPr>
            <p:ph type="subTitle" idx="8"/>
          </p:nvPr>
        </p:nvSpPr>
        <p:spPr>
          <a:xfrm>
            <a:off x="1153415" y="3044100"/>
            <a:ext cx="350720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25" name="Google Shape;825;p15"/>
          <p:cNvSpPr txBox="1">
            <a:spLocks noGrp="1"/>
          </p:cNvSpPr>
          <p:nvPr>
            <p:ph type="title" idx="9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826" name="Google Shape;826;p15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827" name="Google Shape;827;p15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828" name="Google Shape;828;p15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7" name="Google Shape;837;p15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838" name="Google Shape;838;p15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15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847" name="Google Shape;847;p15"/>
          <p:cNvSpPr txBox="1">
            <a:spLocks noGrp="1"/>
          </p:cNvSpPr>
          <p:nvPr>
            <p:ph type="subTitle" idx="13"/>
          </p:nvPr>
        </p:nvSpPr>
        <p:spPr>
          <a:xfrm>
            <a:off x="1153415" y="2394600"/>
            <a:ext cx="3507200" cy="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rona One"/>
              <a:buNone/>
              <a:defRPr sz="2667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76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6"/>
          <p:cNvSpPr txBox="1">
            <a:spLocks noGrp="1"/>
          </p:cNvSpPr>
          <p:nvPr>
            <p:ph type="title"/>
          </p:nvPr>
        </p:nvSpPr>
        <p:spPr>
          <a:xfrm>
            <a:off x="1143633" y="3669251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50" name="Google Shape;850;p16"/>
          <p:cNvSpPr txBox="1">
            <a:spLocks noGrp="1"/>
          </p:cNvSpPr>
          <p:nvPr>
            <p:ph type="subTitle" idx="1"/>
          </p:nvPr>
        </p:nvSpPr>
        <p:spPr>
          <a:xfrm>
            <a:off x="1143633" y="4206136"/>
            <a:ext cx="2994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51" name="Google Shape;851;p16"/>
          <p:cNvSpPr txBox="1">
            <a:spLocks noGrp="1"/>
          </p:cNvSpPr>
          <p:nvPr>
            <p:ph type="title" idx="2"/>
          </p:nvPr>
        </p:nvSpPr>
        <p:spPr>
          <a:xfrm>
            <a:off x="8054367" y="3669251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52" name="Google Shape;852;p16"/>
          <p:cNvSpPr txBox="1">
            <a:spLocks noGrp="1"/>
          </p:cNvSpPr>
          <p:nvPr>
            <p:ph type="subTitle" idx="3"/>
          </p:nvPr>
        </p:nvSpPr>
        <p:spPr>
          <a:xfrm>
            <a:off x="8054367" y="4206136"/>
            <a:ext cx="2994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53" name="Google Shape;853;p16"/>
          <p:cNvSpPr txBox="1">
            <a:spLocks noGrp="1"/>
          </p:cNvSpPr>
          <p:nvPr>
            <p:ph type="title" idx="4"/>
          </p:nvPr>
        </p:nvSpPr>
        <p:spPr>
          <a:xfrm>
            <a:off x="4599000" y="3669251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54" name="Google Shape;854;p16"/>
          <p:cNvSpPr txBox="1">
            <a:spLocks noGrp="1"/>
          </p:cNvSpPr>
          <p:nvPr>
            <p:ph type="subTitle" idx="5"/>
          </p:nvPr>
        </p:nvSpPr>
        <p:spPr>
          <a:xfrm>
            <a:off x="4599000" y="4206136"/>
            <a:ext cx="2994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55" name="Google Shape;855;p16"/>
          <p:cNvSpPr txBox="1">
            <a:spLocks noGrp="1"/>
          </p:cNvSpPr>
          <p:nvPr>
            <p:ph type="title" idx="6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856" name="Google Shape;856;p16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857" name="Google Shape;857;p16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858" name="Google Shape;858;p1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1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7" name="Google Shape;867;p1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868" name="Google Shape;868;p16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434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79" name="Google Shape;879;p17"/>
          <p:cNvSpPr txBox="1">
            <a:spLocks noGrp="1"/>
          </p:cNvSpPr>
          <p:nvPr>
            <p:ph type="title" idx="2"/>
          </p:nvPr>
        </p:nvSpPr>
        <p:spPr>
          <a:xfrm>
            <a:off x="7937092" y="4716000"/>
            <a:ext cx="3294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80" name="Google Shape;880;p17"/>
          <p:cNvSpPr txBox="1">
            <a:spLocks noGrp="1"/>
          </p:cNvSpPr>
          <p:nvPr>
            <p:ph type="title" idx="3"/>
          </p:nvPr>
        </p:nvSpPr>
        <p:spPr>
          <a:xfrm>
            <a:off x="960108" y="4716000"/>
            <a:ext cx="3294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81" name="Google Shape;881;p17"/>
          <p:cNvSpPr txBox="1">
            <a:spLocks noGrp="1"/>
          </p:cNvSpPr>
          <p:nvPr>
            <p:ph type="subTitle" idx="1"/>
          </p:nvPr>
        </p:nvSpPr>
        <p:spPr>
          <a:xfrm>
            <a:off x="7937092" y="5244800"/>
            <a:ext cx="3294800" cy="5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82" name="Google Shape;882;p17"/>
          <p:cNvSpPr txBox="1">
            <a:spLocks noGrp="1"/>
          </p:cNvSpPr>
          <p:nvPr>
            <p:ph type="subTitle" idx="4"/>
          </p:nvPr>
        </p:nvSpPr>
        <p:spPr>
          <a:xfrm>
            <a:off x="960108" y="5244800"/>
            <a:ext cx="3294800" cy="5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883" name="Google Shape;883;p17"/>
          <p:cNvSpPr txBox="1">
            <a:spLocks noGrp="1"/>
          </p:cNvSpPr>
          <p:nvPr>
            <p:ph type="title" idx="5"/>
          </p:nvPr>
        </p:nvSpPr>
        <p:spPr>
          <a:xfrm>
            <a:off x="4448600" y="4716000"/>
            <a:ext cx="3294800" cy="4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84" name="Google Shape;884;p17"/>
          <p:cNvSpPr txBox="1">
            <a:spLocks noGrp="1"/>
          </p:cNvSpPr>
          <p:nvPr>
            <p:ph type="subTitle" idx="6"/>
          </p:nvPr>
        </p:nvSpPr>
        <p:spPr>
          <a:xfrm>
            <a:off x="4448600" y="5244800"/>
            <a:ext cx="3294800" cy="5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885" name="Google Shape;885;p17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886" name="Google Shape;886;p17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887" name="Google Shape;887;p17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17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17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3" name="Google Shape;893;p17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4" name="Google Shape;894;p17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5" name="Google Shape;895;p17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96" name="Google Shape;896;p17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897" name="Google Shape;897;p17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17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0" name="Google Shape;900;p17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17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17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17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5" name="Google Shape;905;p17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654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08" name="Google Shape;908;p18"/>
          <p:cNvSpPr txBox="1">
            <a:spLocks noGrp="1"/>
          </p:cNvSpPr>
          <p:nvPr>
            <p:ph type="title" idx="2"/>
          </p:nvPr>
        </p:nvSpPr>
        <p:spPr>
          <a:xfrm>
            <a:off x="3304200" y="1983851"/>
            <a:ext cx="249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09" name="Google Shape;909;p18"/>
          <p:cNvSpPr txBox="1">
            <a:spLocks noGrp="1"/>
          </p:cNvSpPr>
          <p:nvPr>
            <p:ph type="subTitle" idx="1"/>
          </p:nvPr>
        </p:nvSpPr>
        <p:spPr>
          <a:xfrm>
            <a:off x="5891433" y="1983851"/>
            <a:ext cx="403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10" name="Google Shape;910;p18"/>
          <p:cNvSpPr txBox="1">
            <a:spLocks noGrp="1"/>
          </p:cNvSpPr>
          <p:nvPr>
            <p:ph type="title" idx="3"/>
          </p:nvPr>
        </p:nvSpPr>
        <p:spPr>
          <a:xfrm>
            <a:off x="3304200" y="3047151"/>
            <a:ext cx="249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11" name="Google Shape;911;p18"/>
          <p:cNvSpPr txBox="1">
            <a:spLocks noGrp="1"/>
          </p:cNvSpPr>
          <p:nvPr>
            <p:ph type="subTitle" idx="4"/>
          </p:nvPr>
        </p:nvSpPr>
        <p:spPr>
          <a:xfrm>
            <a:off x="5891433" y="3047156"/>
            <a:ext cx="403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12" name="Google Shape;912;p18"/>
          <p:cNvSpPr txBox="1">
            <a:spLocks noGrp="1"/>
          </p:cNvSpPr>
          <p:nvPr>
            <p:ph type="title" idx="5"/>
          </p:nvPr>
        </p:nvSpPr>
        <p:spPr>
          <a:xfrm>
            <a:off x="3304200" y="4110451"/>
            <a:ext cx="249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13" name="Google Shape;913;p18"/>
          <p:cNvSpPr txBox="1">
            <a:spLocks noGrp="1"/>
          </p:cNvSpPr>
          <p:nvPr>
            <p:ph type="subTitle" idx="6"/>
          </p:nvPr>
        </p:nvSpPr>
        <p:spPr>
          <a:xfrm>
            <a:off x="5891433" y="4110461"/>
            <a:ext cx="403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14" name="Google Shape;914;p18"/>
          <p:cNvSpPr txBox="1">
            <a:spLocks noGrp="1"/>
          </p:cNvSpPr>
          <p:nvPr>
            <p:ph type="title" idx="7"/>
          </p:nvPr>
        </p:nvSpPr>
        <p:spPr>
          <a:xfrm>
            <a:off x="3304200" y="5173751"/>
            <a:ext cx="24952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15" name="Google Shape;915;p18"/>
          <p:cNvSpPr txBox="1">
            <a:spLocks noGrp="1"/>
          </p:cNvSpPr>
          <p:nvPr>
            <p:ph type="subTitle" idx="8"/>
          </p:nvPr>
        </p:nvSpPr>
        <p:spPr>
          <a:xfrm>
            <a:off x="5891433" y="5173767"/>
            <a:ext cx="4036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16" name="Google Shape;916;p18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917" name="Google Shape;917;p18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18" name="Google Shape;918;p18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18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7" name="Google Shape;927;p18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28" name="Google Shape;928;p18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622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title" idx="2"/>
          </p:nvPr>
        </p:nvSpPr>
        <p:spPr>
          <a:xfrm>
            <a:off x="1143633" y="2682167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40" name="Google Shape;940;p19"/>
          <p:cNvSpPr txBox="1">
            <a:spLocks noGrp="1"/>
          </p:cNvSpPr>
          <p:nvPr>
            <p:ph type="subTitle" idx="1"/>
          </p:nvPr>
        </p:nvSpPr>
        <p:spPr>
          <a:xfrm>
            <a:off x="1143633" y="3168180"/>
            <a:ext cx="2994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41" name="Google Shape;941;p19"/>
          <p:cNvSpPr txBox="1">
            <a:spLocks noGrp="1"/>
          </p:cNvSpPr>
          <p:nvPr>
            <p:ph type="title" idx="3"/>
          </p:nvPr>
        </p:nvSpPr>
        <p:spPr>
          <a:xfrm>
            <a:off x="8054367" y="2682167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42" name="Google Shape;942;p19"/>
          <p:cNvSpPr txBox="1">
            <a:spLocks noGrp="1"/>
          </p:cNvSpPr>
          <p:nvPr>
            <p:ph type="subTitle" idx="4"/>
          </p:nvPr>
        </p:nvSpPr>
        <p:spPr>
          <a:xfrm>
            <a:off x="8054367" y="3168180"/>
            <a:ext cx="2994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43" name="Google Shape;943;p19"/>
          <p:cNvSpPr txBox="1">
            <a:spLocks noGrp="1"/>
          </p:cNvSpPr>
          <p:nvPr>
            <p:ph type="title" idx="5"/>
          </p:nvPr>
        </p:nvSpPr>
        <p:spPr>
          <a:xfrm>
            <a:off x="4599000" y="2682167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44" name="Google Shape;944;p19"/>
          <p:cNvSpPr txBox="1">
            <a:spLocks noGrp="1"/>
          </p:cNvSpPr>
          <p:nvPr>
            <p:ph type="subTitle" idx="6"/>
          </p:nvPr>
        </p:nvSpPr>
        <p:spPr>
          <a:xfrm>
            <a:off x="4599000" y="3168180"/>
            <a:ext cx="2994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45" name="Google Shape;945;p19"/>
          <p:cNvSpPr txBox="1">
            <a:spLocks noGrp="1"/>
          </p:cNvSpPr>
          <p:nvPr>
            <p:ph type="title" idx="7"/>
          </p:nvPr>
        </p:nvSpPr>
        <p:spPr>
          <a:xfrm>
            <a:off x="1143633" y="5008851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46" name="Google Shape;946;p19"/>
          <p:cNvSpPr txBox="1">
            <a:spLocks noGrp="1"/>
          </p:cNvSpPr>
          <p:nvPr>
            <p:ph type="subTitle" idx="8"/>
          </p:nvPr>
        </p:nvSpPr>
        <p:spPr>
          <a:xfrm>
            <a:off x="1143633" y="5494863"/>
            <a:ext cx="2994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47" name="Google Shape;947;p19"/>
          <p:cNvSpPr txBox="1">
            <a:spLocks noGrp="1"/>
          </p:cNvSpPr>
          <p:nvPr>
            <p:ph type="title" idx="9"/>
          </p:nvPr>
        </p:nvSpPr>
        <p:spPr>
          <a:xfrm>
            <a:off x="8054367" y="5008851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48" name="Google Shape;948;p19"/>
          <p:cNvSpPr txBox="1">
            <a:spLocks noGrp="1"/>
          </p:cNvSpPr>
          <p:nvPr>
            <p:ph type="subTitle" idx="13"/>
          </p:nvPr>
        </p:nvSpPr>
        <p:spPr>
          <a:xfrm>
            <a:off x="8054367" y="5494863"/>
            <a:ext cx="2994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949" name="Google Shape;949;p19"/>
          <p:cNvSpPr txBox="1">
            <a:spLocks noGrp="1"/>
          </p:cNvSpPr>
          <p:nvPr>
            <p:ph type="title" idx="14"/>
          </p:nvPr>
        </p:nvSpPr>
        <p:spPr>
          <a:xfrm>
            <a:off x="4599000" y="5008851"/>
            <a:ext cx="29940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50" name="Google Shape;950;p19"/>
          <p:cNvSpPr txBox="1">
            <a:spLocks noGrp="1"/>
          </p:cNvSpPr>
          <p:nvPr>
            <p:ph type="subTitle" idx="15"/>
          </p:nvPr>
        </p:nvSpPr>
        <p:spPr>
          <a:xfrm>
            <a:off x="4599000" y="5494863"/>
            <a:ext cx="2994000" cy="6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951" name="Google Shape;951;p19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952" name="Google Shape;952;p19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53" name="Google Shape;953;p19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2" name="Google Shape;962;p19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63" name="Google Shape;963;p19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91557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0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974" name="Google Shape;974;p20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975" name="Google Shape;975;p20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976" name="Google Shape;976;p20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7" name="Google Shape;977;p20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8" name="Google Shape;978;p20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20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20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20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2" name="Google Shape;982;p20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3" name="Google Shape;983;p20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4" name="Google Shape;984;p20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5" name="Google Shape;985;p20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986" name="Google Shape;986;p20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20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8" name="Google Shape;988;p20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20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20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20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3" name="Google Shape;993;p20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4" name="Google Shape;994;p20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88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599767" y="1467"/>
            <a:ext cx="10992167" cy="760533"/>
            <a:chOff x="449825" y="1100"/>
            <a:chExt cx="8244125" cy="5704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2" name="Google Shape;102;p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4057533" y="1618437"/>
            <a:ext cx="6436800" cy="1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67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title" idx="2" hasCustomPrompt="1"/>
          </p:nvPr>
        </p:nvSpPr>
        <p:spPr>
          <a:xfrm>
            <a:off x="1697667" y="1655109"/>
            <a:ext cx="1950800" cy="195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1"/>
          </p:nvPr>
        </p:nvSpPr>
        <p:spPr>
          <a:xfrm>
            <a:off x="4057533" y="3227300"/>
            <a:ext cx="6436800" cy="54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171" name="Google Shape;171;p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1" name="Google Shape;181;p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82" name="Google Shape;182;p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5650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oogle Shape;996;p21"/>
          <p:cNvGrpSpPr/>
          <p:nvPr/>
        </p:nvGrpSpPr>
        <p:grpSpPr>
          <a:xfrm>
            <a:off x="-125" y="1467"/>
            <a:ext cx="12192125" cy="760533"/>
            <a:chOff x="-94" y="1100"/>
            <a:chExt cx="9144094" cy="570400"/>
          </a:xfrm>
        </p:grpSpPr>
        <p:grpSp>
          <p:nvGrpSpPr>
            <p:cNvPr id="997" name="Google Shape;997;p21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998" name="Google Shape;998;p21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999" name="Google Shape;999;p21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000" name="Google Shape;1000;p21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1" name="Google Shape;1001;p21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2" name="Google Shape;1002;p21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3" name="Google Shape;1003;p21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4" name="Google Shape;1004;p21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5" name="Google Shape;1005;p21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6" name="Google Shape;1006;p21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7" name="Google Shape;1007;p21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8" name="Google Shape;1008;p21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09" name="Google Shape;1009;p21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0" name="Google Shape;1010;p21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1" name="Google Shape;1011;p21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2" name="Google Shape;1012;p21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3" name="Google Shape;1013;p21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4" name="Google Shape;1014;p21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5" name="Google Shape;1015;p21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6" name="Google Shape;1016;p21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7" name="Google Shape;1017;p21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8" name="Google Shape;1018;p21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19" name="Google Shape;1019;p21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0" name="Google Shape;1020;p21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1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2" name="Google Shape;1022;p21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3" name="Google Shape;1023;p21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4" name="Google Shape;1024;p21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5" name="Google Shape;1025;p21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6" name="Google Shape;1026;p21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7" name="Google Shape;1027;p21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8" name="Google Shape;1028;p21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9" name="Google Shape;1029;p21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0" name="Google Shape;1030;p21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1" name="Google Shape;1031;p21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2" name="Google Shape;1032;p21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3" name="Google Shape;1033;p21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4" name="Google Shape;1034;p21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5" name="Google Shape;1035;p21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6" name="Google Shape;1036;p21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7" name="Google Shape;1037;p21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8" name="Google Shape;1038;p21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39" name="Google Shape;1039;p21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1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1" name="Google Shape;1041;p21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2" name="Google Shape;1042;p21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1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4" name="Google Shape;1044;p21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5" name="Google Shape;1045;p21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6" name="Google Shape;1046;p21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7" name="Google Shape;1047;p21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8" name="Google Shape;1048;p21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9" name="Google Shape;1049;p21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0" name="Google Shape;1050;p21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1" name="Google Shape;1051;p21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2" name="Google Shape;1052;p21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3" name="Google Shape;1053;p21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4" name="Google Shape;1054;p21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5" name="Google Shape;1055;p21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6" name="Google Shape;1056;p21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7" name="Google Shape;1057;p21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8" name="Google Shape;1058;p21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9" name="Google Shape;1059;p21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0" name="Google Shape;1060;p21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1" name="Google Shape;1061;p21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2" name="Google Shape;1062;p21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3" name="Google Shape;1063;p21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64" name="Google Shape;1064;p21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065" name="Google Shape;1065;p21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9" name="Google Shape;1069;p21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070" name="Google Shape;1070;p21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74" name="Google Shape;1074;p21"/>
          <p:cNvSpPr txBox="1">
            <a:spLocks noGrp="1"/>
          </p:cNvSpPr>
          <p:nvPr>
            <p:ph type="title"/>
          </p:nvPr>
        </p:nvSpPr>
        <p:spPr>
          <a:xfrm>
            <a:off x="1509719" y="2375951"/>
            <a:ext cx="4100800" cy="10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75" name="Google Shape;1075;p21"/>
          <p:cNvSpPr txBox="1">
            <a:spLocks noGrp="1"/>
          </p:cNvSpPr>
          <p:nvPr>
            <p:ph type="subTitle" idx="1"/>
          </p:nvPr>
        </p:nvSpPr>
        <p:spPr>
          <a:xfrm>
            <a:off x="1509719" y="3720051"/>
            <a:ext cx="3596000" cy="11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076" name="Google Shape;1076;p21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1077" name="Google Shape;1077;p21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87" name="Google Shape;1087;p21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088" name="Google Shape;1088;p21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5886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22"/>
          <p:cNvGrpSpPr/>
          <p:nvPr/>
        </p:nvGrpSpPr>
        <p:grpSpPr>
          <a:xfrm>
            <a:off x="-125" y="1467"/>
            <a:ext cx="12192125" cy="760533"/>
            <a:chOff x="-94" y="1100"/>
            <a:chExt cx="9144094" cy="570400"/>
          </a:xfrm>
        </p:grpSpPr>
        <p:grpSp>
          <p:nvGrpSpPr>
            <p:cNvPr id="1099" name="Google Shape;1099;p22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100" name="Google Shape;1100;p22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01" name="Google Shape;1101;p22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102" name="Google Shape;1102;p22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3" name="Google Shape;1103;p22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4" name="Google Shape;1104;p22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5" name="Google Shape;1105;p22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6" name="Google Shape;1106;p22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7" name="Google Shape;1107;p22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8" name="Google Shape;1108;p22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9" name="Google Shape;1109;p22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0" name="Google Shape;1110;p22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1" name="Google Shape;1111;p22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2" name="Google Shape;1112;p22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3" name="Google Shape;1113;p22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4" name="Google Shape;1114;p22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5" name="Google Shape;1115;p22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6" name="Google Shape;1116;p22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7" name="Google Shape;1117;p22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8" name="Google Shape;1118;p22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9" name="Google Shape;1119;p22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0" name="Google Shape;1120;p22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1" name="Google Shape;1121;p22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2" name="Google Shape;1122;p22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3" name="Google Shape;1123;p22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4" name="Google Shape;1124;p22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5" name="Google Shape;1125;p22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6" name="Google Shape;1126;p22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7" name="Google Shape;1127;p22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8" name="Google Shape;1128;p22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9" name="Google Shape;1129;p22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0" name="Google Shape;1130;p22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1" name="Google Shape;1131;p22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2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3" name="Google Shape;1133;p22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4" name="Google Shape;1134;p22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2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6" name="Google Shape;1136;p22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7" name="Google Shape;1137;p22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8" name="Google Shape;1138;p22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9" name="Google Shape;1139;p22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0" name="Google Shape;1140;p22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1" name="Google Shape;1141;p22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2" name="Google Shape;1142;p22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3" name="Google Shape;1143;p22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4" name="Google Shape;1144;p22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5" name="Google Shape;1145;p22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6" name="Google Shape;1146;p22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7" name="Google Shape;1147;p22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8" name="Google Shape;1148;p22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9" name="Google Shape;1149;p22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0" name="Google Shape;1150;p22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1" name="Google Shape;1151;p22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2" name="Google Shape;1152;p22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3" name="Google Shape;1153;p22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4" name="Google Shape;1154;p22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5" name="Google Shape;1155;p22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6" name="Google Shape;1156;p22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7" name="Google Shape;1157;p22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8" name="Google Shape;1158;p22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9" name="Google Shape;1159;p22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0" name="Google Shape;1160;p22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1" name="Google Shape;1161;p22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2" name="Google Shape;1162;p22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3" name="Google Shape;1163;p22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4" name="Google Shape;1164;p22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65" name="Google Shape;1165;p22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166" name="Google Shape;1166;p22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167" name="Google Shape;1167;p22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71" name="Google Shape;1171;p22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172" name="Google Shape;1172;p22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176" name="Google Shape;1176;p22"/>
          <p:cNvSpPr txBox="1">
            <a:spLocks noGrp="1"/>
          </p:cNvSpPr>
          <p:nvPr>
            <p:ph type="title"/>
          </p:nvPr>
        </p:nvSpPr>
        <p:spPr>
          <a:xfrm>
            <a:off x="6520167" y="1515467"/>
            <a:ext cx="4420400" cy="2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77" name="Google Shape;1177;p22"/>
          <p:cNvSpPr txBox="1">
            <a:spLocks noGrp="1"/>
          </p:cNvSpPr>
          <p:nvPr>
            <p:ph type="subTitle" idx="1"/>
          </p:nvPr>
        </p:nvSpPr>
        <p:spPr>
          <a:xfrm>
            <a:off x="6520167" y="4450100"/>
            <a:ext cx="4420400" cy="8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178" name="Google Shape;1178;p22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1179" name="Google Shape;1179;p22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180" name="Google Shape;1180;p22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3" name="Google Shape;1183;p22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4" name="Google Shape;1184;p22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89" name="Google Shape;1189;p22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190" name="Google Shape;1190;p22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3281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23"/>
          <p:cNvSpPr txBox="1">
            <a:spLocks noGrp="1"/>
          </p:cNvSpPr>
          <p:nvPr>
            <p:ph type="title"/>
          </p:nvPr>
        </p:nvSpPr>
        <p:spPr>
          <a:xfrm>
            <a:off x="1306633" y="1551653"/>
            <a:ext cx="4637200" cy="10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01" name="Google Shape;1201;p23"/>
          <p:cNvSpPr txBox="1">
            <a:spLocks noGrp="1"/>
          </p:cNvSpPr>
          <p:nvPr>
            <p:ph type="subTitle" idx="1"/>
          </p:nvPr>
        </p:nvSpPr>
        <p:spPr>
          <a:xfrm>
            <a:off x="1306633" y="2736787"/>
            <a:ext cx="4637200" cy="17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1202" name="Google Shape;1202;p23"/>
          <p:cNvGrpSpPr/>
          <p:nvPr/>
        </p:nvGrpSpPr>
        <p:grpSpPr>
          <a:xfrm>
            <a:off x="599767" y="1467"/>
            <a:ext cx="10992167" cy="760533"/>
            <a:chOff x="449825" y="1100"/>
            <a:chExt cx="8244125" cy="570400"/>
          </a:xfrm>
        </p:grpSpPr>
        <p:sp>
          <p:nvSpPr>
            <p:cNvPr id="1203" name="Google Shape;1203;p23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204" name="Google Shape;1204;p23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1205" name="Google Shape;1205;p23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2" name="Google Shape;1222;p23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3" name="Google Shape;1223;p23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4" name="Google Shape;1224;p23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5" name="Google Shape;1225;p23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6" name="Google Shape;1226;p23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7" name="Google Shape;1227;p23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8" name="Google Shape;1228;p23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9" name="Google Shape;1229;p23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0" name="Google Shape;1230;p23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1" name="Google Shape;1231;p23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2" name="Google Shape;1232;p23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3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3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5" name="Google Shape;1235;p23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6" name="Google Shape;1236;p23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3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8" name="Google Shape;1238;p23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9" name="Google Shape;1239;p23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0" name="Google Shape;1240;p23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3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3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8" name="Google Shape;1248;p23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9" name="Google Shape;1249;p23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5" name="Google Shape;1255;p23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6" name="Google Shape;1256;p23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0" name="Google Shape;1260;p23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1" name="Google Shape;1261;p23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2" name="Google Shape;1262;p23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3" name="Google Shape;1263;p23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5" name="Google Shape;1265;p23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6" name="Google Shape;1266;p23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8" name="Google Shape;1268;p23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69" name="Google Shape;1269;p23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1270" name="Google Shape;1270;p23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71" name="Google Shape;1271;p23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2" name="Google Shape;1272;p23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3" name="Google Shape;1273;p23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6" name="Google Shape;1276;p23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7" name="Google Shape;1277;p23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9" name="Google Shape;1279;p23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0" name="Google Shape;1280;p23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281" name="Google Shape;1281;p23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2" name="Google Shape;1282;p23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3" name="Google Shape;1283;p23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4" name="Google Shape;1284;p23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5" name="Google Shape;1285;p23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3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7" name="Google Shape;1287;p23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8" name="Google Shape;1288;p23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9" name="Google Shape;1289;p23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290" name="Google Shape;1290;p23"/>
          <p:cNvSpPr txBox="1"/>
          <p:nvPr/>
        </p:nvSpPr>
        <p:spPr>
          <a:xfrm>
            <a:off x="6396167" y="2596833"/>
            <a:ext cx="4338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CREDITS: This presentation template was created by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, including icons by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and infographics &amp; images by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Jost"/>
                <a:ea typeface="Jost"/>
                <a:cs typeface="Jost"/>
                <a:sym typeface="Jos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  <p:extLst>
      <p:ext uri="{BB962C8B-B14F-4D97-AF65-F5344CB8AC3E}">
        <p14:creationId xmlns:p14="http://schemas.microsoft.com/office/powerpoint/2010/main" val="3974225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Google Shape;1292;p24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1293" name="Google Shape;1293;p24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294" name="Google Shape;1294;p2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3" name="Google Shape;1303;p2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1304" name="Google Shape;1304;p24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089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25"/>
          <p:cNvGrpSpPr/>
          <p:nvPr/>
        </p:nvGrpSpPr>
        <p:grpSpPr>
          <a:xfrm>
            <a:off x="-125" y="1467"/>
            <a:ext cx="12192125" cy="760533"/>
            <a:chOff x="-94" y="1100"/>
            <a:chExt cx="9144094" cy="570400"/>
          </a:xfrm>
        </p:grpSpPr>
        <p:grpSp>
          <p:nvGrpSpPr>
            <p:cNvPr id="1315" name="Google Shape;1315;p25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1316" name="Google Shape;1316;p25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17" name="Google Shape;1317;p25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1318" name="Google Shape;1318;p25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19" name="Google Shape;1319;p25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0" name="Google Shape;1320;p25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1" name="Google Shape;1321;p25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2" name="Google Shape;1322;p25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3" name="Google Shape;1323;p25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4" name="Google Shape;1324;p25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5" name="Google Shape;1325;p25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6" name="Google Shape;1326;p25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7" name="Google Shape;1327;p25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8" name="Google Shape;1328;p25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29" name="Google Shape;1329;p25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0" name="Google Shape;1330;p25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1" name="Google Shape;1331;p25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2" name="Google Shape;1332;p25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5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4" name="Google Shape;1334;p25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5" name="Google Shape;1335;p25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5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7" name="Google Shape;1337;p25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8" name="Google Shape;1338;p25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9" name="Google Shape;1339;p25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0" name="Google Shape;1340;p25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1" name="Google Shape;1341;p25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2" name="Google Shape;1342;p25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3" name="Google Shape;1343;p25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4" name="Google Shape;1344;p25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5" name="Google Shape;1345;p25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6" name="Google Shape;1346;p25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7" name="Google Shape;1347;p25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8" name="Google Shape;1348;p25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25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0" name="Google Shape;1350;p25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1" name="Google Shape;1351;p25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25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3" name="Google Shape;1353;p25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4" name="Google Shape;1354;p25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5" name="Google Shape;1355;p25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6" name="Google Shape;1356;p25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7" name="Google Shape;1357;p25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8" name="Google Shape;1358;p25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9" name="Google Shape;1359;p25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0" name="Google Shape;1360;p25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1" name="Google Shape;1361;p25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2" name="Google Shape;1362;p25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3" name="Google Shape;1363;p25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4" name="Google Shape;1364;p25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5" name="Google Shape;1365;p25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6" name="Google Shape;1366;p25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7" name="Google Shape;1367;p25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8" name="Google Shape;1368;p25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69" name="Google Shape;1369;p25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0" name="Google Shape;1370;p25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1" name="Google Shape;1371;p25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2" name="Google Shape;1372;p25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3" name="Google Shape;1373;p25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4" name="Google Shape;1374;p25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5" name="Google Shape;1375;p25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6" name="Google Shape;1376;p25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7" name="Google Shape;1377;p25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8" name="Google Shape;1378;p25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79" name="Google Shape;1379;p25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0" name="Google Shape;1380;p25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1" name="Google Shape;1381;p25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382" name="Google Shape;1382;p25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1383" name="Google Shape;1383;p25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87" name="Google Shape;1387;p25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1388" name="Google Shape;1388;p25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496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F025C-C6D6-5D04-5714-CB35510A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18E57-2553-027C-6DD6-E31F47F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9767D-6D01-3EEE-8D2B-DE6DC1FF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CBAB-7C12-4A44-A966-25D02F94D6CC}" type="datetimeFigureOut">
              <a:rPr lang="zh-TW" altLang="en-US" smtClean="0"/>
              <a:t>2023/11/5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B21E3-4C61-DA88-7E19-4D0EF6D9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FF6F8A-FDF6-0491-3978-3148CBDA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CA43B-1068-443D-8400-D6540CEB0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17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0947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8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3686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9408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1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95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93" name="Google Shape;193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5146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94" name="Google Shape;194;p4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195" name="Google Shape;195;p4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06" name="Google Shape;206;p4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508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title" idx="2"/>
          </p:nvPr>
        </p:nvSpPr>
        <p:spPr>
          <a:xfrm>
            <a:off x="2139367" y="3574267"/>
            <a:ext cx="34224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subTitle" idx="1"/>
          </p:nvPr>
        </p:nvSpPr>
        <p:spPr>
          <a:xfrm>
            <a:off x="2139367" y="4133600"/>
            <a:ext cx="34224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title" idx="3"/>
          </p:nvPr>
        </p:nvSpPr>
        <p:spPr>
          <a:xfrm>
            <a:off x="6630300" y="3574267"/>
            <a:ext cx="3422400" cy="4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4"/>
          </p:nvPr>
        </p:nvSpPr>
        <p:spPr>
          <a:xfrm>
            <a:off x="6630300" y="4133600"/>
            <a:ext cx="3422400" cy="11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grpSp>
        <p:nvGrpSpPr>
          <p:cNvPr id="221" name="Google Shape;221;p5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222" name="Google Shape;222;p5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23" name="Google Shape;223;p5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33" name="Google Shape;233;p5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6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245" name="Google Shape;245;p6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46" name="Google Shape;246;p6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5" name="Google Shape;255;p6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56" name="Google Shape;256;p6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522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body" idx="1"/>
          </p:nvPr>
        </p:nvSpPr>
        <p:spPr>
          <a:xfrm>
            <a:off x="960000" y="2446333"/>
            <a:ext cx="5804000" cy="29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7" name="Google Shape;267;p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grpSp>
        <p:nvGrpSpPr>
          <p:cNvPr id="268" name="Google Shape;268;p7"/>
          <p:cNvGrpSpPr/>
          <p:nvPr/>
        </p:nvGrpSpPr>
        <p:grpSpPr>
          <a:xfrm>
            <a:off x="-22334" y="0"/>
            <a:ext cx="12236667" cy="6858000"/>
            <a:chOff x="-16750" y="0"/>
            <a:chExt cx="9177500" cy="5143500"/>
          </a:xfrm>
        </p:grpSpPr>
        <p:grpSp>
          <p:nvGrpSpPr>
            <p:cNvPr id="269" name="Google Shape;269;p7"/>
            <p:cNvGrpSpPr/>
            <p:nvPr/>
          </p:nvGrpSpPr>
          <p:grpSpPr>
            <a:xfrm rot="10800000" flipH="1">
              <a:off x="8693950" y="0"/>
              <a:ext cx="466800" cy="5143500"/>
              <a:chOff x="-16750" y="0"/>
              <a:chExt cx="466800" cy="5143500"/>
            </a:xfrm>
          </p:grpSpPr>
          <p:sp>
            <p:nvSpPr>
              <p:cNvPr id="270" name="Google Shape;270;p7"/>
              <p:cNvSpPr/>
              <p:nvPr/>
            </p:nvSpPr>
            <p:spPr>
              <a:xfrm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9" name="Google Shape;279;p7"/>
            <p:cNvGrpSpPr/>
            <p:nvPr/>
          </p:nvGrpSpPr>
          <p:grpSpPr>
            <a:xfrm>
              <a:off x="-16750" y="0"/>
              <a:ext cx="466800" cy="5143500"/>
              <a:chOff x="-16750" y="0"/>
              <a:chExt cx="466800" cy="5143500"/>
            </a:xfrm>
          </p:grpSpPr>
          <p:sp>
            <p:nvSpPr>
              <p:cNvPr id="280" name="Google Shape;280;p7"/>
              <p:cNvSpPr/>
              <p:nvPr/>
            </p:nvSpPr>
            <p:spPr>
              <a:xfrm rot="10800000" flipH="1">
                <a:off x="-16750" y="4572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 rot="10800000" flipH="1">
                <a:off x="-16750" y="4000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10800000" flipH="1">
                <a:off x="-16750" y="3429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10800000" flipH="1">
                <a:off x="-16750" y="2857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10800000" flipH="1">
                <a:off x="-16750" y="2286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10800000" flipH="1">
                <a:off x="-16750" y="1714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10800000" flipH="1">
                <a:off x="-16750" y="114300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10800000" flipH="1">
                <a:off x="-16750" y="571500"/>
                <a:ext cx="466800" cy="57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10800000" flipH="1">
                <a:off x="-16750" y="0"/>
                <a:ext cx="466800" cy="571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13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8"/>
          <p:cNvGrpSpPr/>
          <p:nvPr/>
        </p:nvGrpSpPr>
        <p:grpSpPr>
          <a:xfrm>
            <a:off x="599767" y="1467"/>
            <a:ext cx="10992167" cy="760533"/>
            <a:chOff x="449825" y="1100"/>
            <a:chExt cx="8244125" cy="570400"/>
          </a:xfrm>
        </p:grpSpPr>
        <p:sp>
          <p:nvSpPr>
            <p:cNvPr id="291" name="Google Shape;291;p8"/>
            <p:cNvSpPr/>
            <p:nvPr/>
          </p:nvSpPr>
          <p:spPr>
            <a:xfrm flipH="1">
              <a:off x="450250" y="503400"/>
              <a:ext cx="8243700" cy="68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92" name="Google Shape;292;p8"/>
            <p:cNvGrpSpPr/>
            <p:nvPr/>
          </p:nvGrpSpPr>
          <p:grpSpPr>
            <a:xfrm flipH="1">
              <a:off x="449825" y="1100"/>
              <a:ext cx="8244106" cy="515409"/>
              <a:chOff x="720050" y="0"/>
              <a:chExt cx="7704052" cy="481646"/>
            </a:xfrm>
          </p:grpSpPr>
          <p:sp>
            <p:nvSpPr>
              <p:cNvPr id="293" name="Google Shape;293;p8"/>
              <p:cNvSpPr/>
              <p:nvPr/>
            </p:nvSpPr>
            <p:spPr>
              <a:xfrm>
                <a:off x="720050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960793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20153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442280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68302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1923767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6451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405254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645997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886741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127484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336822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360897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3849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4090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720050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960793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20153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442280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68302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923767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216451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405254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645997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886741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3127484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336822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360897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849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090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331308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4572051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1279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505353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529428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535025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77576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6016512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625725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6497999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673874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6979486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220229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7460973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331308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4572051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481279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505353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529428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535025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77576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6016512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625725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6497999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673874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6979486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7220229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7460973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7701715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7701715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7" name="Google Shape;357;p8"/>
          <p:cNvGrpSpPr/>
          <p:nvPr/>
        </p:nvGrpSpPr>
        <p:grpSpPr>
          <a:xfrm rot="10800000" flipH="1">
            <a:off x="11591933" y="0"/>
            <a:ext cx="622400" cy="6858000"/>
            <a:chOff x="-16750" y="0"/>
            <a:chExt cx="466800" cy="5143500"/>
          </a:xfrm>
        </p:grpSpPr>
        <p:sp>
          <p:nvSpPr>
            <p:cNvPr id="358" name="Google Shape;358;p8"/>
            <p:cNvSpPr/>
            <p:nvPr/>
          </p:nvSpPr>
          <p:spPr>
            <a:xfrm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8"/>
          <p:cNvGrpSpPr/>
          <p:nvPr/>
        </p:nvGrpSpPr>
        <p:grpSpPr>
          <a:xfrm>
            <a:off x="-22333" y="0"/>
            <a:ext cx="622400" cy="6858000"/>
            <a:chOff x="-16750" y="0"/>
            <a:chExt cx="466800" cy="5143500"/>
          </a:xfrm>
        </p:grpSpPr>
        <p:sp>
          <p:nvSpPr>
            <p:cNvPr id="368" name="Google Shape;368;p8"/>
            <p:cNvSpPr/>
            <p:nvPr/>
          </p:nvSpPr>
          <p:spPr>
            <a:xfrm rot="10800000" flipH="1">
              <a:off x="-16750" y="4572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 rot="10800000" flipH="1">
              <a:off x="-16750" y="4000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 rot="10800000" flipH="1">
              <a:off x="-16750" y="3429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10800000" flipH="1">
              <a:off x="-16750" y="2857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 rot="10800000" flipH="1">
              <a:off x="-16750" y="2286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 rot="10800000" flipH="1">
              <a:off x="-16750" y="1714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 rot="10800000" flipH="1">
              <a:off x="-16750" y="114300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 rot="10800000" flipH="1">
              <a:off x="-16750" y="571500"/>
              <a:ext cx="466800" cy="57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 rot="10800000" flipH="1">
              <a:off x="-16750" y="0"/>
              <a:ext cx="466800" cy="57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xfrm>
            <a:off x="1850800" y="2090200"/>
            <a:ext cx="8490400" cy="2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107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9"/>
          <p:cNvGrpSpPr/>
          <p:nvPr/>
        </p:nvGrpSpPr>
        <p:grpSpPr>
          <a:xfrm>
            <a:off x="-125" y="1467"/>
            <a:ext cx="12192125" cy="760533"/>
            <a:chOff x="-94" y="1100"/>
            <a:chExt cx="9144094" cy="570400"/>
          </a:xfrm>
        </p:grpSpPr>
        <p:grpSp>
          <p:nvGrpSpPr>
            <p:cNvPr id="380" name="Google Shape;380;p9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381" name="Google Shape;381;p9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2" name="Google Shape;382;p9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383" name="Google Shape;383;p9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4" name="Google Shape;384;p9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6" name="Google Shape;386;p9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7" name="Google Shape;387;p9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9" name="Google Shape;389;p9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0" name="Google Shape;390;p9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2" name="Google Shape;392;p9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3" name="Google Shape;393;p9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4" name="Google Shape;394;p9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9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9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9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8" name="Google Shape;398;p9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9" name="Google Shape;399;p9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0" name="Google Shape;400;p9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6" name="Google Shape;406;p9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7" name="Google Shape;407;p9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47" name="Google Shape;447;p9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448" name="Google Shape;448;p9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2" name="Google Shape;452;p9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453" name="Google Shape;453;p9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457" name="Google Shape;457;p9"/>
          <p:cNvSpPr txBox="1">
            <a:spLocks noGrp="1"/>
          </p:cNvSpPr>
          <p:nvPr>
            <p:ph type="title"/>
          </p:nvPr>
        </p:nvSpPr>
        <p:spPr>
          <a:xfrm>
            <a:off x="2329584" y="1891660"/>
            <a:ext cx="7532800" cy="102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58" name="Google Shape;458;p9"/>
          <p:cNvSpPr txBox="1">
            <a:spLocks noGrp="1"/>
          </p:cNvSpPr>
          <p:nvPr>
            <p:ph type="subTitle" idx="1"/>
          </p:nvPr>
        </p:nvSpPr>
        <p:spPr>
          <a:xfrm>
            <a:off x="2329617" y="3047933"/>
            <a:ext cx="7532800" cy="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18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0"/>
          <p:cNvGrpSpPr/>
          <p:nvPr/>
        </p:nvGrpSpPr>
        <p:grpSpPr>
          <a:xfrm>
            <a:off x="-125" y="1467"/>
            <a:ext cx="12192125" cy="760533"/>
            <a:chOff x="-94" y="1100"/>
            <a:chExt cx="9144094" cy="570400"/>
          </a:xfrm>
        </p:grpSpPr>
        <p:grpSp>
          <p:nvGrpSpPr>
            <p:cNvPr id="461" name="Google Shape;461;p10"/>
            <p:cNvGrpSpPr/>
            <p:nvPr/>
          </p:nvGrpSpPr>
          <p:grpSpPr>
            <a:xfrm>
              <a:off x="300" y="1100"/>
              <a:ext cx="9143700" cy="570400"/>
              <a:chOff x="300" y="1100"/>
              <a:chExt cx="9143700" cy="570400"/>
            </a:xfrm>
          </p:grpSpPr>
          <p:sp>
            <p:nvSpPr>
              <p:cNvPr id="462" name="Google Shape;462;p10"/>
              <p:cNvSpPr/>
              <p:nvPr/>
            </p:nvSpPr>
            <p:spPr>
              <a:xfrm flipH="1">
                <a:off x="300" y="503400"/>
                <a:ext cx="9143700" cy="68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63" name="Google Shape;463;p10"/>
              <p:cNvGrpSpPr/>
              <p:nvPr/>
            </p:nvGrpSpPr>
            <p:grpSpPr>
              <a:xfrm flipH="1">
                <a:off x="449825" y="1100"/>
                <a:ext cx="8244106" cy="515409"/>
                <a:chOff x="720050" y="0"/>
                <a:chExt cx="7704052" cy="481646"/>
              </a:xfrm>
            </p:grpSpPr>
            <p:sp>
              <p:nvSpPr>
                <p:cNvPr id="464" name="Google Shape;464;p10"/>
                <p:cNvSpPr/>
                <p:nvPr/>
              </p:nvSpPr>
              <p:spPr>
                <a:xfrm>
                  <a:off x="720050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5" name="Google Shape;465;p10"/>
                <p:cNvSpPr/>
                <p:nvPr/>
              </p:nvSpPr>
              <p:spPr>
                <a:xfrm>
                  <a:off x="960793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6" name="Google Shape;466;p10"/>
                <p:cNvSpPr/>
                <p:nvPr/>
              </p:nvSpPr>
              <p:spPr>
                <a:xfrm>
                  <a:off x="120153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7" name="Google Shape;467;p10"/>
                <p:cNvSpPr/>
                <p:nvPr/>
              </p:nvSpPr>
              <p:spPr>
                <a:xfrm>
                  <a:off x="1442280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8" name="Google Shape;468;p10"/>
                <p:cNvSpPr/>
                <p:nvPr/>
              </p:nvSpPr>
              <p:spPr>
                <a:xfrm>
                  <a:off x="168302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69" name="Google Shape;469;p10"/>
                <p:cNvSpPr/>
                <p:nvPr/>
              </p:nvSpPr>
              <p:spPr>
                <a:xfrm>
                  <a:off x="1923767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0" name="Google Shape;470;p10"/>
                <p:cNvSpPr/>
                <p:nvPr/>
              </p:nvSpPr>
              <p:spPr>
                <a:xfrm>
                  <a:off x="216451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1" name="Google Shape;471;p10"/>
                <p:cNvSpPr/>
                <p:nvPr/>
              </p:nvSpPr>
              <p:spPr>
                <a:xfrm>
                  <a:off x="2405254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2" name="Google Shape;472;p10"/>
                <p:cNvSpPr/>
                <p:nvPr/>
              </p:nvSpPr>
              <p:spPr>
                <a:xfrm>
                  <a:off x="2645997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3" name="Google Shape;473;p10"/>
                <p:cNvSpPr/>
                <p:nvPr/>
              </p:nvSpPr>
              <p:spPr>
                <a:xfrm>
                  <a:off x="2886741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4" name="Google Shape;474;p10"/>
                <p:cNvSpPr/>
                <p:nvPr/>
              </p:nvSpPr>
              <p:spPr>
                <a:xfrm>
                  <a:off x="3127484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5" name="Google Shape;475;p10"/>
                <p:cNvSpPr/>
                <p:nvPr/>
              </p:nvSpPr>
              <p:spPr>
                <a:xfrm>
                  <a:off x="336822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6" name="Google Shape;476;p10"/>
                <p:cNvSpPr/>
                <p:nvPr/>
              </p:nvSpPr>
              <p:spPr>
                <a:xfrm>
                  <a:off x="360897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7" name="Google Shape;477;p10"/>
                <p:cNvSpPr/>
                <p:nvPr/>
              </p:nvSpPr>
              <p:spPr>
                <a:xfrm>
                  <a:off x="3849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4090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720050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960793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20153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442280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168302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1923767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216451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2405254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2645997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886741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3127484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336822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360897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3849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4090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4331308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4572051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481279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505353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529428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5535025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577576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6016512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625725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6497999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673874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6979486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7220229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7460973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4331308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4572051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481279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1" name="Google Shape;511;p10"/>
                <p:cNvSpPr/>
                <p:nvPr/>
              </p:nvSpPr>
              <p:spPr>
                <a:xfrm>
                  <a:off x="505353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2" name="Google Shape;512;p10"/>
                <p:cNvSpPr/>
                <p:nvPr/>
              </p:nvSpPr>
              <p:spPr>
                <a:xfrm>
                  <a:off x="529428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3" name="Google Shape;513;p10"/>
                <p:cNvSpPr/>
                <p:nvPr/>
              </p:nvSpPr>
              <p:spPr>
                <a:xfrm>
                  <a:off x="5535025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4" name="Google Shape;514;p10"/>
                <p:cNvSpPr/>
                <p:nvPr/>
              </p:nvSpPr>
              <p:spPr>
                <a:xfrm>
                  <a:off x="577576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5" name="Google Shape;515;p10"/>
                <p:cNvSpPr/>
                <p:nvPr/>
              </p:nvSpPr>
              <p:spPr>
                <a:xfrm>
                  <a:off x="6016512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6" name="Google Shape;516;p10"/>
                <p:cNvSpPr/>
                <p:nvPr/>
              </p:nvSpPr>
              <p:spPr>
                <a:xfrm>
                  <a:off x="625725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7" name="Google Shape;517;p10"/>
                <p:cNvSpPr/>
                <p:nvPr/>
              </p:nvSpPr>
              <p:spPr>
                <a:xfrm>
                  <a:off x="6497999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8" name="Google Shape;518;p10"/>
                <p:cNvSpPr/>
                <p:nvPr/>
              </p:nvSpPr>
              <p:spPr>
                <a:xfrm>
                  <a:off x="673874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9" name="Google Shape;519;p10"/>
                <p:cNvSpPr/>
                <p:nvPr/>
              </p:nvSpPr>
              <p:spPr>
                <a:xfrm>
                  <a:off x="6979486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0" name="Google Shape;520;p10"/>
                <p:cNvSpPr/>
                <p:nvPr/>
              </p:nvSpPr>
              <p:spPr>
                <a:xfrm>
                  <a:off x="7220229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1" name="Google Shape;521;p10"/>
                <p:cNvSpPr/>
                <p:nvPr/>
              </p:nvSpPr>
              <p:spPr>
                <a:xfrm>
                  <a:off x="7460973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0"/>
                <p:cNvSpPr/>
                <p:nvPr/>
              </p:nvSpPr>
              <p:spPr>
                <a:xfrm>
                  <a:off x="7701715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3" name="Google Shape;523;p10"/>
                <p:cNvSpPr/>
                <p:nvPr/>
              </p:nvSpPr>
              <p:spPr>
                <a:xfrm>
                  <a:off x="7942458" y="0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4" name="Google Shape;524;p10"/>
                <p:cNvSpPr/>
                <p:nvPr/>
              </p:nvSpPr>
              <p:spPr>
                <a:xfrm>
                  <a:off x="8183202" y="0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5" name="Google Shape;525;p10"/>
                <p:cNvSpPr/>
                <p:nvPr/>
              </p:nvSpPr>
              <p:spPr>
                <a:xfrm>
                  <a:off x="7701715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6" name="Google Shape;526;p10"/>
                <p:cNvSpPr/>
                <p:nvPr/>
              </p:nvSpPr>
              <p:spPr>
                <a:xfrm>
                  <a:off x="7942458" y="240746"/>
                  <a:ext cx="240900" cy="240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0"/>
                <p:cNvSpPr/>
                <p:nvPr/>
              </p:nvSpPr>
              <p:spPr>
                <a:xfrm>
                  <a:off x="8183202" y="240746"/>
                  <a:ext cx="240900" cy="2409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0"/>
            <p:cNvGrpSpPr/>
            <p:nvPr/>
          </p:nvGrpSpPr>
          <p:grpSpPr>
            <a:xfrm flipH="1">
              <a:off x="-94" y="1100"/>
              <a:ext cx="449926" cy="515409"/>
              <a:chOff x="7942458" y="0"/>
              <a:chExt cx="420452" cy="481646"/>
            </a:xfrm>
          </p:grpSpPr>
          <p:sp>
            <p:nvSpPr>
              <p:cNvPr id="529" name="Google Shape;529;p10"/>
              <p:cNvSpPr/>
              <p:nvPr/>
            </p:nvSpPr>
            <p:spPr>
              <a:xfrm>
                <a:off x="7942458" y="0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10"/>
              <p:cNvSpPr/>
              <p:nvPr/>
            </p:nvSpPr>
            <p:spPr>
              <a:xfrm>
                <a:off x="8183210" y="0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10"/>
              <p:cNvSpPr/>
              <p:nvPr/>
            </p:nvSpPr>
            <p:spPr>
              <a:xfrm>
                <a:off x="7942458" y="240746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0"/>
              <p:cNvSpPr/>
              <p:nvPr/>
            </p:nvSpPr>
            <p:spPr>
              <a:xfrm>
                <a:off x="8183210" y="240741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33" name="Google Shape;533;p10"/>
            <p:cNvGrpSpPr/>
            <p:nvPr/>
          </p:nvGrpSpPr>
          <p:grpSpPr>
            <a:xfrm flipH="1">
              <a:off x="8693950" y="1100"/>
              <a:ext cx="449923" cy="515409"/>
              <a:chOff x="8003652" y="0"/>
              <a:chExt cx="420450" cy="481646"/>
            </a:xfrm>
          </p:grpSpPr>
          <p:sp>
            <p:nvSpPr>
              <p:cNvPr id="534" name="Google Shape;534;p10"/>
              <p:cNvSpPr/>
              <p:nvPr/>
            </p:nvSpPr>
            <p:spPr>
              <a:xfrm>
                <a:off x="8003652" y="0"/>
                <a:ext cx="1797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10"/>
              <p:cNvSpPr/>
              <p:nvPr/>
            </p:nvSpPr>
            <p:spPr>
              <a:xfrm>
                <a:off x="8183202" y="0"/>
                <a:ext cx="2409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0"/>
              <p:cNvSpPr/>
              <p:nvPr/>
            </p:nvSpPr>
            <p:spPr>
              <a:xfrm>
                <a:off x="8003652" y="240741"/>
                <a:ext cx="179700" cy="2409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0"/>
              <p:cNvSpPr/>
              <p:nvPr/>
            </p:nvSpPr>
            <p:spPr>
              <a:xfrm>
                <a:off x="8183202" y="240746"/>
                <a:ext cx="240900" cy="240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38" name="Google Shape;538;p10"/>
          <p:cNvSpPr txBox="1">
            <a:spLocks noGrp="1"/>
          </p:cNvSpPr>
          <p:nvPr>
            <p:ph type="body" idx="1"/>
          </p:nvPr>
        </p:nvSpPr>
        <p:spPr>
          <a:xfrm>
            <a:off x="960000" y="5371767"/>
            <a:ext cx="10272000" cy="7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33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58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●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○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t"/>
              <a:buChar char="■"/>
              <a:defRPr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77ACA43B-1068-443D-8400-D6540CEB0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7105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94" name="Google Shape;1394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3365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00" name="Google Shape;1400;p2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620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22.xml"/><Relationship Id="rId5" Type="http://schemas.openxmlformats.org/officeDocument/2006/relationships/slide" Target="slide20.xml"/><Relationship Id="rId4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6FD49-F14D-4DEE-58FC-BA670E2C2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Racerer</a:t>
            </a:r>
            <a:r>
              <a:rPr lang="en-US" altLang="zh-TW" dirty="0"/>
              <a:t> car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86028-CCCA-5248-53B2-0119ABA37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M11252004 </a:t>
            </a:r>
            <a:r>
              <a:rPr lang="zh-TW" altLang="en-US" dirty="0"/>
              <a:t>謝奇容</a:t>
            </a:r>
          </a:p>
        </p:txBody>
      </p:sp>
      <p:pic>
        <p:nvPicPr>
          <p:cNvPr id="5" name="Google Shape;1413;p32">
            <a:extLst>
              <a:ext uri="{FF2B5EF4-FFF2-40B4-BE49-F238E27FC236}">
                <a16:creationId xmlns:a16="http://schemas.microsoft.com/office/drawing/2014/main" id="{7F9F9D53-A75A-5DAC-200B-D7AF5DB8FC67}"/>
              </a:ext>
            </a:extLst>
          </p:cNvPr>
          <p:cNvPicPr preferRelativeResize="0"/>
          <p:nvPr/>
        </p:nvPicPr>
        <p:blipFill rotWithShape="1">
          <a:blip r:embed="rId2"/>
          <a:srcRect l="1774" t="15429" r="1772" b="15429"/>
          <a:stretch/>
        </p:blipFill>
        <p:spPr>
          <a:xfrm>
            <a:off x="3866774" y="5128994"/>
            <a:ext cx="4458452" cy="1035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1408;p32">
            <a:extLst>
              <a:ext uri="{FF2B5EF4-FFF2-40B4-BE49-F238E27FC236}">
                <a16:creationId xmlns:a16="http://schemas.microsoft.com/office/drawing/2014/main" id="{C5FFBAAD-3BEC-DB8E-FFE2-B44DBA7A868E}"/>
              </a:ext>
            </a:extLst>
          </p:cNvPr>
          <p:cNvGrpSpPr/>
          <p:nvPr/>
        </p:nvGrpSpPr>
        <p:grpSpPr>
          <a:xfrm>
            <a:off x="2505659" y="5135895"/>
            <a:ext cx="1221300" cy="570400"/>
            <a:chOff x="670175" y="3809850"/>
            <a:chExt cx="1221300" cy="570400"/>
          </a:xfrm>
        </p:grpSpPr>
        <p:cxnSp>
          <p:nvCxnSpPr>
            <p:cNvPr id="7" name="Google Shape;1409;p32">
              <a:extLst>
                <a:ext uri="{FF2B5EF4-FFF2-40B4-BE49-F238E27FC236}">
                  <a16:creationId xmlns:a16="http://schemas.microsoft.com/office/drawing/2014/main" id="{FA3AEFD6-41E9-4ED0-35A2-725F57E5DF1B}"/>
                </a:ext>
              </a:extLst>
            </p:cNvPr>
            <p:cNvCxnSpPr/>
            <p:nvPr/>
          </p:nvCxnSpPr>
          <p:spPr>
            <a:xfrm rot="10800000">
              <a:off x="670175" y="3999983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410;p32">
              <a:extLst>
                <a:ext uri="{FF2B5EF4-FFF2-40B4-BE49-F238E27FC236}">
                  <a16:creationId xmlns:a16="http://schemas.microsoft.com/office/drawing/2014/main" id="{2945A72F-721C-D285-C0AA-DB4573C820CE}"/>
                </a:ext>
              </a:extLst>
            </p:cNvPr>
            <p:cNvCxnSpPr/>
            <p:nvPr/>
          </p:nvCxnSpPr>
          <p:spPr>
            <a:xfrm rot="10800000">
              <a:off x="670175" y="4380250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11;p32">
              <a:extLst>
                <a:ext uri="{FF2B5EF4-FFF2-40B4-BE49-F238E27FC236}">
                  <a16:creationId xmlns:a16="http://schemas.microsoft.com/office/drawing/2014/main" id="{B20E0611-8321-8164-E4DC-954AD52361B8}"/>
                </a:ext>
              </a:extLst>
            </p:cNvPr>
            <p:cNvCxnSpPr/>
            <p:nvPr/>
          </p:nvCxnSpPr>
          <p:spPr>
            <a:xfrm rot="10800000">
              <a:off x="995525" y="4190117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412;p32">
              <a:extLst>
                <a:ext uri="{FF2B5EF4-FFF2-40B4-BE49-F238E27FC236}">
                  <a16:creationId xmlns:a16="http://schemas.microsoft.com/office/drawing/2014/main" id="{3BF5721A-0ACE-926A-03AD-7301D4C39199}"/>
                </a:ext>
              </a:extLst>
            </p:cNvPr>
            <p:cNvCxnSpPr/>
            <p:nvPr/>
          </p:nvCxnSpPr>
          <p:spPr>
            <a:xfrm rot="10800000">
              <a:off x="995525" y="3809850"/>
              <a:ext cx="57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Google Shape;1416;p32">
            <a:extLst>
              <a:ext uri="{FF2B5EF4-FFF2-40B4-BE49-F238E27FC236}">
                <a16:creationId xmlns:a16="http://schemas.microsoft.com/office/drawing/2014/main" id="{60DC1120-E75F-E224-998E-2B2F9CEAAE61}"/>
              </a:ext>
            </a:extLst>
          </p:cNvPr>
          <p:cNvSpPr/>
          <p:nvPr/>
        </p:nvSpPr>
        <p:spPr>
          <a:xfrm>
            <a:off x="2379709" y="5991720"/>
            <a:ext cx="7152900" cy="172500"/>
          </a:xfrm>
          <a:prstGeom prst="ellipse">
            <a:avLst/>
          </a:prstGeom>
          <a:solidFill>
            <a:srgbClr val="1E1E1E">
              <a:alpha val="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C998B-E2D9-038D-8B3C-FE64BBF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Actuators</a:t>
            </a:r>
            <a:r>
              <a:rPr lang="zh-TW" altLang="en-US" dirty="0"/>
              <a:t> </a:t>
            </a:r>
            <a:r>
              <a:rPr lang="en-US" altLang="zh-TW" dirty="0"/>
              <a:t>- Speed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31F34-D254-E3BC-89AB-C9F02282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600" y="1539604"/>
            <a:ext cx="10012800" cy="4555200"/>
          </a:xfrm>
        </p:spPr>
        <p:txBody>
          <a:bodyPr/>
          <a:lstStyle/>
          <a:p>
            <a:r>
              <a:rPr lang="zh-TW" altLang="en-US" sz="2400" dirty="0"/>
              <a:t>目標速度決定車子行進的最快</a:t>
            </a:r>
            <a:r>
              <a:rPr lang="en-US" altLang="zh-TW" sz="2400" dirty="0"/>
              <a:t>(</a:t>
            </a:r>
            <a:r>
              <a:rPr lang="zh-TW" altLang="en-US" sz="2400" dirty="0"/>
              <a:t>最慢</a:t>
            </a:r>
            <a:r>
              <a:rPr lang="en-US" altLang="zh-TW" sz="2400" dirty="0"/>
              <a:t>)</a:t>
            </a:r>
            <a:r>
              <a:rPr lang="zh-TW" altLang="en-US" sz="2400" dirty="0"/>
              <a:t>速度</a:t>
            </a:r>
            <a:endParaRPr lang="en-US" altLang="zh-TW" sz="2400" dirty="0"/>
          </a:p>
          <a:p>
            <a:r>
              <a:rPr lang="zh-TW" altLang="en-US" sz="2400" dirty="0"/>
              <a:t>引擎數值引響加速度，進而達到目標速度。但若碰到牆壁，無法達到目標速度</a:t>
            </a:r>
          </a:p>
        </p:txBody>
      </p:sp>
    </p:spTree>
    <p:extLst>
      <p:ext uri="{BB962C8B-B14F-4D97-AF65-F5344CB8AC3E}">
        <p14:creationId xmlns:p14="http://schemas.microsoft.com/office/powerpoint/2010/main" val="35132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7DEF0-3E53-7886-4B00-5813AA68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7D4EAD-8A7A-EACC-24B0-1906DE3A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269" y="1438656"/>
            <a:ext cx="9509462" cy="4555200"/>
          </a:xfrm>
        </p:spPr>
        <p:txBody>
          <a:bodyPr/>
          <a:lstStyle/>
          <a:p>
            <a:r>
              <a:rPr lang="en-US" altLang="zh-TW" dirty="0"/>
              <a:t>DDPG</a:t>
            </a:r>
            <a:r>
              <a:rPr lang="zh-TW" altLang="en-US" dirty="0"/>
              <a:t>（</a:t>
            </a:r>
            <a:r>
              <a:rPr lang="en-US" altLang="zh-TW" b="0" i="0" dirty="0">
                <a:solidFill>
                  <a:srgbClr val="121212"/>
                </a:solidFill>
                <a:effectLst/>
                <a:latin typeface="-apple-system"/>
              </a:rPr>
              <a:t> deep deterministic policy gradient</a:t>
            </a:r>
            <a:r>
              <a:rPr lang="zh-TW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TW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r>
              <a:rPr lang="zh-TW" altLang="en-US" dirty="0"/>
              <a:t>與</a:t>
            </a:r>
            <a:r>
              <a:rPr lang="en-US" altLang="zh-TW" dirty="0"/>
              <a:t>DQN</a:t>
            </a:r>
            <a:r>
              <a:rPr lang="zh-TW" altLang="en-US" dirty="0"/>
              <a:t>想法相似，但能解決</a:t>
            </a:r>
            <a:r>
              <a:rPr lang="en-US" altLang="zh-TW" dirty="0"/>
              <a:t>DQN</a:t>
            </a:r>
            <a:r>
              <a:rPr lang="zh-TW" altLang="en-US" dirty="0"/>
              <a:t>不能處理連續性動作的問題</a:t>
            </a:r>
            <a:endParaRPr lang="en-US" altLang="zh-TW" dirty="0"/>
          </a:p>
          <a:p>
            <a:pPr lvl="1"/>
            <a:r>
              <a:rPr lang="zh-TW" altLang="en-US" dirty="0"/>
              <a:t>訓練過程是將</a:t>
            </a:r>
            <a:r>
              <a:rPr lang="en-US" altLang="zh-TW" dirty="0"/>
              <a:t>state</a:t>
            </a:r>
            <a:r>
              <a:rPr lang="zh-TW" altLang="en-US" dirty="0"/>
              <a:t>放入</a:t>
            </a:r>
            <a:r>
              <a:rPr lang="en-US" altLang="zh-TW" dirty="0"/>
              <a:t>Actor</a:t>
            </a:r>
            <a:r>
              <a:rPr lang="zh-TW" altLang="en-US" dirty="0"/>
              <a:t>，尋找哪個動作能得到最大的</a:t>
            </a:r>
            <a:r>
              <a:rPr lang="en-US" altLang="zh-TW" dirty="0"/>
              <a:t>Q</a:t>
            </a:r>
            <a:r>
              <a:rPr lang="zh-TW" altLang="en-US" dirty="0"/>
              <a:t>值，輸出動作後，再將動作放入</a:t>
            </a:r>
            <a:r>
              <a:rPr lang="en-US" altLang="zh-TW" dirty="0"/>
              <a:t>Critic</a:t>
            </a:r>
            <a:r>
              <a:rPr lang="zh-TW" altLang="en-US" dirty="0"/>
              <a:t>網路預測</a:t>
            </a:r>
            <a:r>
              <a:rPr lang="en-US" altLang="zh-TW" dirty="0"/>
              <a:t>Q</a:t>
            </a:r>
            <a:r>
              <a:rPr lang="zh-TW" altLang="en-US" dirty="0"/>
              <a:t>值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DEF5D4F-07AD-1940-465D-29A8C73852AD}"/>
              </a:ext>
            </a:extLst>
          </p:cNvPr>
          <p:cNvGrpSpPr/>
          <p:nvPr/>
        </p:nvGrpSpPr>
        <p:grpSpPr>
          <a:xfrm>
            <a:off x="2489122" y="4255092"/>
            <a:ext cx="7233756" cy="2132549"/>
            <a:chOff x="1711354" y="3136768"/>
            <a:chExt cx="7233756" cy="2132549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2C6DCB2-EDB0-77A5-462C-3F20012E87CE}"/>
                </a:ext>
              </a:extLst>
            </p:cNvPr>
            <p:cNvSpPr/>
            <p:nvPr/>
          </p:nvSpPr>
          <p:spPr>
            <a:xfrm>
              <a:off x="1711354" y="3136768"/>
              <a:ext cx="796954" cy="77178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S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0601024-6812-C89C-609C-5A8386E55AEE}"/>
                </a:ext>
              </a:extLst>
            </p:cNvPr>
            <p:cNvSpPr/>
            <p:nvPr/>
          </p:nvSpPr>
          <p:spPr>
            <a:xfrm>
              <a:off x="3381462" y="3136769"/>
              <a:ext cx="1786855" cy="771787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Actor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B82CC79-512C-041C-E52A-1704CBD63C8B}"/>
                </a:ext>
              </a:extLst>
            </p:cNvPr>
            <p:cNvSpPr/>
            <p:nvPr/>
          </p:nvSpPr>
          <p:spPr>
            <a:xfrm>
              <a:off x="6041471" y="3136768"/>
              <a:ext cx="796954" cy="77178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F0046AF7-3072-3F5B-7FFA-36E9F14BC1DE}"/>
                </a:ext>
              </a:extLst>
            </p:cNvPr>
            <p:cNvSpPr/>
            <p:nvPr/>
          </p:nvSpPr>
          <p:spPr>
            <a:xfrm>
              <a:off x="5546520" y="4497530"/>
              <a:ext cx="1786855" cy="771787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Critic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89077AB-596B-55DE-2928-0F81C6F8925F}"/>
                </a:ext>
              </a:extLst>
            </p:cNvPr>
            <p:cNvSpPr/>
            <p:nvPr/>
          </p:nvSpPr>
          <p:spPr>
            <a:xfrm>
              <a:off x="8148156" y="4497530"/>
              <a:ext cx="796954" cy="77178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Q</a:t>
              </a:r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34B1A30E-0984-6A7C-69BE-A557F99A128D}"/>
                </a:ext>
              </a:extLst>
            </p:cNvPr>
            <p:cNvCxnSpPr>
              <a:stCxn id="4" idx="6"/>
              <a:endCxn id="5" idx="1"/>
            </p:cNvCxnSpPr>
            <p:nvPr/>
          </p:nvCxnSpPr>
          <p:spPr>
            <a:xfrm>
              <a:off x="2508308" y="3522662"/>
              <a:ext cx="873154" cy="1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E3CFE3A-007F-A051-D2ED-DFF3356BB563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 flipV="1">
              <a:off x="5168317" y="3522662"/>
              <a:ext cx="873154" cy="1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3A30929C-3657-B5AF-BC42-3D2E43416498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6439948" y="3908555"/>
              <a:ext cx="0" cy="588975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998D9AB9-F660-71EF-7291-0CFEC08A9CBD}"/>
                </a:ext>
              </a:extLst>
            </p:cNvPr>
            <p:cNvCxnSpPr>
              <a:stCxn id="4" idx="4"/>
              <a:endCxn id="7" idx="1"/>
            </p:cNvCxnSpPr>
            <p:nvPr/>
          </p:nvCxnSpPr>
          <p:spPr>
            <a:xfrm rot="16200000" flipH="1">
              <a:off x="3340741" y="2677644"/>
              <a:ext cx="974869" cy="3436689"/>
            </a:xfrm>
            <a:prstGeom prst="bentConnector2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2EA017C-3478-47DE-D059-4558A88D1870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7333375" y="4883424"/>
              <a:ext cx="814781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31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C8028-7D6C-5FED-9084-3F92A00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DDPG - Actor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1B0666-5524-8C77-8A5A-3F28E8CDF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/>
              <a:t>Actor</a:t>
            </a:r>
            <a:r>
              <a:rPr lang="zh-TW" altLang="en-US" dirty="0"/>
              <a:t>類別會根據輸入的狀態，輸出動作</a:t>
            </a:r>
            <a:endParaRPr lang="en-US" altLang="zh-TW" dirty="0"/>
          </a:p>
          <a:p>
            <a:pPr algn="just"/>
            <a:r>
              <a:rPr lang="en-US" altLang="zh-TW" dirty="0"/>
              <a:t>__</a:t>
            </a:r>
            <a:r>
              <a:rPr lang="en-US" altLang="zh-TW" dirty="0" err="1"/>
              <a:t>init</a:t>
            </a:r>
            <a:r>
              <a:rPr lang="en-US" altLang="zh-TW" dirty="0"/>
              <a:t>__</a:t>
            </a:r>
            <a:r>
              <a:rPr lang="zh-TW" altLang="en-US" dirty="0"/>
              <a:t>內，透過三個全連接層，建立策略網路，以便映射出動作</a:t>
            </a:r>
            <a:endParaRPr lang="en-US" altLang="zh-TW" dirty="0"/>
          </a:p>
          <a:p>
            <a:pPr algn="just"/>
            <a:r>
              <a:rPr lang="zh-TW" altLang="en-US" dirty="0"/>
              <a:t>將狀態放入</a:t>
            </a:r>
            <a:r>
              <a:rPr lang="en-US" altLang="zh-TW" dirty="0"/>
              <a:t>forward</a:t>
            </a:r>
            <a:r>
              <a:rPr lang="zh-TW" altLang="en-US" dirty="0"/>
              <a:t>中</a:t>
            </a:r>
            <a:r>
              <a:rPr lang="en-US" altLang="zh-TW" dirty="0"/>
              <a:t>(x)</a:t>
            </a:r>
            <a:r>
              <a:rPr lang="zh-TW" altLang="en-US" dirty="0"/>
              <a:t>，接著透過兩個激活函數引入非線性性，將</a:t>
            </a:r>
            <a:r>
              <a:rPr lang="en-US" altLang="zh-TW" dirty="0"/>
              <a:t>x</a:t>
            </a:r>
            <a:r>
              <a:rPr lang="zh-TW" altLang="en-US" dirty="0"/>
              <a:t>放入三個全連接層，接收傳回的連續動作的值，最後透過</a:t>
            </a:r>
            <a:r>
              <a:rPr lang="en-US" altLang="zh-TW" dirty="0"/>
              <a:t>tanh</a:t>
            </a:r>
            <a:r>
              <a:rPr lang="zh-TW" altLang="en-US" dirty="0"/>
              <a:t>將動作值限定在</a:t>
            </a:r>
            <a:r>
              <a:rPr lang="en-US" altLang="zh-TW" dirty="0"/>
              <a:t>[-1,1]</a:t>
            </a:r>
            <a:r>
              <a:rPr lang="zh-TW" altLang="en-US" dirty="0"/>
              <a:t>間，回傳</a:t>
            </a:r>
            <a:r>
              <a:rPr lang="en-US" altLang="zh-TW" dirty="0"/>
              <a:t>x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444533-6243-58B1-F259-A6FAA961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29" y="1683261"/>
            <a:ext cx="4858428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7C8028-7D6C-5FED-9084-3F92A007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DDPG - Critic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1B0666-5524-8C77-8A5A-3F28E8CDF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err="1"/>
              <a:t>Crictic</a:t>
            </a:r>
            <a:r>
              <a:rPr lang="zh-TW" altLang="en-US" dirty="0"/>
              <a:t>會根據輸入的狀態與動作，預測</a:t>
            </a:r>
            <a:r>
              <a:rPr lang="en-US" altLang="zh-TW" dirty="0"/>
              <a:t>Q</a:t>
            </a:r>
            <a:r>
              <a:rPr lang="zh-TW" altLang="en-US" dirty="0"/>
              <a:t>值，評估動作的好壞，並學習逐漸減小預測與實際得到的</a:t>
            </a:r>
            <a:r>
              <a:rPr lang="en-US" altLang="zh-TW" dirty="0"/>
              <a:t>Q</a:t>
            </a:r>
            <a:r>
              <a:rPr lang="zh-TW" altLang="en-US" dirty="0"/>
              <a:t>值的誤差</a:t>
            </a:r>
            <a:endParaRPr lang="en-US" altLang="zh-TW" dirty="0"/>
          </a:p>
          <a:p>
            <a:pPr algn="just"/>
            <a:r>
              <a:rPr lang="zh-TW" altLang="en-US" dirty="0"/>
              <a:t>此網路一樣由三個全連接層組成</a:t>
            </a:r>
            <a:endParaRPr lang="en-US" altLang="zh-TW" dirty="0"/>
          </a:p>
          <a:p>
            <a:pPr algn="just"/>
            <a:r>
              <a:rPr lang="zh-TW" altLang="en-US" dirty="0"/>
              <a:t>將狀態</a:t>
            </a:r>
            <a:r>
              <a:rPr lang="en-US" altLang="zh-TW" dirty="0"/>
              <a:t>(x)</a:t>
            </a:r>
            <a:r>
              <a:rPr lang="zh-TW" altLang="en-US" dirty="0"/>
              <a:t>、動作</a:t>
            </a:r>
            <a:r>
              <a:rPr lang="en-US" altLang="zh-TW" dirty="0"/>
              <a:t>(u)</a:t>
            </a:r>
            <a:r>
              <a:rPr lang="zh-TW" altLang="en-US" dirty="0"/>
              <a:t>放入</a:t>
            </a:r>
            <a:r>
              <a:rPr lang="en-US" altLang="zh-TW" dirty="0"/>
              <a:t>forward</a:t>
            </a:r>
            <a:r>
              <a:rPr lang="zh-TW" altLang="en-US" dirty="0"/>
              <a:t>中，接著透過兩個激活函數引入非線性性，將</a:t>
            </a:r>
            <a:r>
              <a:rPr lang="en-US" altLang="zh-TW" dirty="0"/>
              <a:t>x</a:t>
            </a:r>
            <a:r>
              <a:rPr lang="zh-TW" altLang="en-US" dirty="0"/>
              <a:t>放入三個全連接層，接收傳回的預測</a:t>
            </a:r>
            <a:r>
              <a:rPr lang="en-US" altLang="zh-TW" dirty="0"/>
              <a:t>q</a:t>
            </a:r>
            <a:r>
              <a:rPr lang="zh-TW" altLang="en-US" dirty="0"/>
              <a:t>值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6444533-6243-58B1-F259-A6FAA961D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929" y="2009275"/>
            <a:ext cx="4858428" cy="245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5D6E5-BC3B-184A-0230-B3B2F85B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DDPG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FD86D6-C255-2657-1998-93DEFEA1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36633"/>
            <a:ext cx="5146000" cy="2422971"/>
          </a:xfrm>
        </p:spPr>
        <p:txBody>
          <a:bodyPr/>
          <a:lstStyle/>
          <a:p>
            <a:pPr algn="just"/>
            <a:r>
              <a:rPr lang="en-US" altLang="zh-TW" dirty="0"/>
              <a:t>DDPG</a:t>
            </a:r>
            <a:r>
              <a:rPr lang="zh-TW" altLang="en-US" dirty="0"/>
              <a:t>這個類別即為代理人</a:t>
            </a:r>
            <a:endParaRPr lang="en-US" altLang="zh-TW" dirty="0"/>
          </a:p>
          <a:p>
            <a:pPr algn="just"/>
            <a:r>
              <a:rPr lang="zh-TW" altLang="en-US" dirty="0"/>
              <a:t>初始化時，首先定義各參數，分別建立</a:t>
            </a:r>
            <a:r>
              <a:rPr lang="en-US" altLang="zh-TW" dirty="0"/>
              <a:t>Actor</a:t>
            </a:r>
            <a:r>
              <a:rPr lang="zh-TW" altLang="en-US" dirty="0"/>
              <a:t>、</a:t>
            </a:r>
            <a:r>
              <a:rPr lang="en-US" altLang="zh-TW" dirty="0" err="1"/>
              <a:t>Actor_target</a:t>
            </a:r>
            <a:r>
              <a:rPr lang="zh-TW" altLang="en-US" dirty="0"/>
              <a:t>、</a:t>
            </a:r>
            <a:r>
              <a:rPr lang="en-US" altLang="zh-TW" dirty="0"/>
              <a:t>Critic</a:t>
            </a:r>
            <a:r>
              <a:rPr lang="zh-TW" altLang="en-US" dirty="0"/>
              <a:t>、</a:t>
            </a:r>
            <a:r>
              <a:rPr lang="en-US" altLang="zh-TW" dirty="0" err="1"/>
              <a:t>Critic_target</a:t>
            </a:r>
            <a:r>
              <a:rPr lang="zh-TW" altLang="en-US" dirty="0"/>
              <a:t>四個模型，並使用</a:t>
            </a:r>
            <a:r>
              <a:rPr lang="en-US" altLang="zh-TW" dirty="0"/>
              <a:t>Adam</a:t>
            </a:r>
            <a:r>
              <a:rPr lang="zh-TW" altLang="en-US" dirty="0"/>
              <a:t>優化器優化模型</a:t>
            </a:r>
            <a:endParaRPr lang="en-US" altLang="zh-TW" dirty="0"/>
          </a:p>
          <a:p>
            <a:pPr algn="just"/>
            <a:r>
              <a:rPr lang="zh-TW" altLang="en-US" dirty="0"/>
              <a:t>於下頁介紹</a:t>
            </a:r>
            <a:r>
              <a:rPr lang="en-US" altLang="zh-TW" dirty="0" err="1"/>
              <a:t>init_memory</a:t>
            </a:r>
            <a:r>
              <a:rPr lang="en-US" altLang="zh-TW" dirty="0"/>
              <a:t>()</a:t>
            </a:r>
            <a:r>
              <a:rPr lang="zh-TW" altLang="en-US" dirty="0"/>
              <a:t>與資料儲存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CF2075-2F06-D49C-BDD3-0A6A25FF2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8707" y="2504649"/>
            <a:ext cx="6203293" cy="28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5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A39AA-B9BC-52E9-1244-3DB33197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DDPG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8B554C-0B66-B185-06CE-D109F8455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TW" dirty="0" err="1"/>
              <a:t>init_memory</a:t>
            </a:r>
            <a:r>
              <a:rPr lang="en-US" altLang="zh-TW" dirty="0"/>
              <a:t>()</a:t>
            </a:r>
            <a:r>
              <a:rPr lang="zh-TW" altLang="en-US" dirty="0"/>
              <a:t>是代理人初始化時執行，定義出資料儲存的格式與範圍，共儲存</a:t>
            </a:r>
            <a:r>
              <a:rPr lang="en-US" altLang="zh-TW" dirty="0"/>
              <a:t>observation</a:t>
            </a:r>
            <a:r>
              <a:rPr lang="zh-TW" altLang="en-US" dirty="0"/>
              <a:t>內的四個參數、</a:t>
            </a:r>
            <a:r>
              <a:rPr lang="en-US" altLang="zh-TW" dirty="0" err="1"/>
              <a:t>new_observation</a:t>
            </a:r>
            <a:r>
              <a:rPr lang="zh-TW" altLang="en-US" dirty="0"/>
              <a:t>、</a:t>
            </a:r>
            <a:r>
              <a:rPr lang="en-US" altLang="zh-TW" dirty="0"/>
              <a:t>action</a:t>
            </a:r>
            <a:r>
              <a:rPr lang="zh-TW" altLang="en-US" dirty="0"/>
              <a:t>的三個數字、自己定義的</a:t>
            </a:r>
            <a:r>
              <a:rPr lang="en-US" altLang="zh-TW" dirty="0"/>
              <a:t>reward</a:t>
            </a:r>
            <a:r>
              <a:rPr lang="zh-TW" altLang="en-US" dirty="0"/>
              <a:t>以及</a:t>
            </a:r>
            <a:r>
              <a:rPr lang="en-US" altLang="zh-TW" dirty="0"/>
              <a:t>done</a:t>
            </a:r>
          </a:p>
          <a:p>
            <a:pPr algn="just"/>
            <a:r>
              <a:rPr lang="en-US" altLang="zh-TW" dirty="0" err="1"/>
              <a:t>Store_transition</a:t>
            </a:r>
            <a:r>
              <a:rPr lang="en-US" altLang="zh-TW" dirty="0"/>
              <a:t>()</a:t>
            </a:r>
            <a:r>
              <a:rPr lang="zh-TW" altLang="en-US" dirty="0"/>
              <a:t>是訓練時，每個</a:t>
            </a:r>
            <a:r>
              <a:rPr lang="en-US" altLang="zh-TW" dirty="0"/>
              <a:t>step</a:t>
            </a:r>
            <a:r>
              <a:rPr lang="zh-TW" altLang="en-US" dirty="0"/>
              <a:t>都會執行的函數，若是第一次執行，會先建立儲存次數的計數變數</a:t>
            </a:r>
            <a:r>
              <a:rPr lang="en-US" altLang="zh-TW" dirty="0" err="1"/>
              <a:t>memory_counter</a:t>
            </a:r>
            <a:r>
              <a:rPr lang="zh-TW" altLang="en-US" dirty="0"/>
              <a:t>，之後用</a:t>
            </a:r>
            <a:r>
              <a:rPr lang="en-US" altLang="zh-TW" dirty="0" err="1"/>
              <a:t>memory_counter</a:t>
            </a:r>
            <a:r>
              <a:rPr lang="zh-TW" altLang="en-US" dirty="0"/>
              <a:t>判斷儲存空間是否已滿，若滿了會照儲存順序淘汰舊的資料，存入新的資料。</a:t>
            </a:r>
            <a:endParaRPr lang="en-US" altLang="zh-TW" dirty="0"/>
          </a:p>
          <a:p>
            <a:pPr algn="just"/>
            <a:r>
              <a:rPr lang="zh-TW" altLang="en-US" dirty="0"/>
              <a:t>儲存時使用</a:t>
            </a:r>
            <a:r>
              <a:rPr lang="en-US" altLang="zh-TW" dirty="0" err="1"/>
              <a:t>np.array</a:t>
            </a:r>
            <a:r>
              <a:rPr lang="zh-TW" altLang="en-US" dirty="0"/>
              <a:t>格式，因</a:t>
            </a:r>
            <a:r>
              <a:rPr lang="en-US" altLang="zh-TW" dirty="0"/>
              <a:t>reward</a:t>
            </a:r>
            <a:r>
              <a:rPr lang="zh-TW" altLang="en-US" dirty="0"/>
              <a:t>和</a:t>
            </a:r>
            <a:r>
              <a:rPr lang="en-US" altLang="zh-TW" dirty="0"/>
              <a:t>done</a:t>
            </a:r>
            <a:r>
              <a:rPr lang="zh-TW" altLang="en-US" dirty="0"/>
              <a:t>都是單一變數，不是</a:t>
            </a:r>
            <a:r>
              <a:rPr lang="en-US" altLang="zh-TW" dirty="0"/>
              <a:t>list</a:t>
            </a:r>
            <a:r>
              <a:rPr lang="zh-TW" altLang="en-US" dirty="0"/>
              <a:t>，所以要轉型成</a:t>
            </a:r>
            <a:r>
              <a:rPr lang="en-US" altLang="zh-TW" dirty="0"/>
              <a:t>1,1</a:t>
            </a:r>
            <a:r>
              <a:rPr lang="zh-TW" altLang="en-US" dirty="0"/>
              <a:t>的</a:t>
            </a:r>
            <a:r>
              <a:rPr lang="en-US" altLang="zh-TW" dirty="0" err="1"/>
              <a:t>np.array</a:t>
            </a:r>
            <a:endParaRPr lang="en-US" altLang="zh-TW" dirty="0"/>
          </a:p>
          <a:p>
            <a:pPr algn="just"/>
            <a:r>
              <a:rPr lang="zh-TW" altLang="en-US" dirty="0"/>
              <a:t>儲存完，將</a:t>
            </a:r>
            <a:r>
              <a:rPr lang="en-US" altLang="zh-TW" dirty="0" err="1"/>
              <a:t>memory_counter</a:t>
            </a:r>
            <a:r>
              <a:rPr lang="en-US" altLang="zh-TW" dirty="0"/>
              <a:t> + 1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CAE3A9-6E64-A35A-DEFC-70FC1E19C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92" y="1666279"/>
            <a:ext cx="496321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A32A4-DAC6-E8E8-621B-DBD385FE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DDPG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FBC1F3-786D-6C7E-8A70-9F9DEC28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36633"/>
            <a:ext cx="4484455" cy="4555200"/>
          </a:xfrm>
        </p:spPr>
        <p:txBody>
          <a:bodyPr/>
          <a:lstStyle/>
          <a:p>
            <a:pPr algn="just"/>
            <a:r>
              <a:rPr lang="en-US" altLang="zh-TW" dirty="0"/>
              <a:t>sample()</a:t>
            </a:r>
            <a:r>
              <a:rPr lang="zh-TW" altLang="en-US" dirty="0"/>
              <a:t>於</a:t>
            </a:r>
            <a:r>
              <a:rPr lang="en-US" altLang="zh-TW" dirty="0"/>
              <a:t>DDPG</a:t>
            </a:r>
            <a:r>
              <a:rPr lang="zh-TW" altLang="en-US" dirty="0"/>
              <a:t>更新時會呼叫，從記憶體中隨機抽取</a:t>
            </a:r>
            <a:r>
              <a:rPr lang="en-US" altLang="zh-TW" dirty="0"/>
              <a:t>100</a:t>
            </a:r>
            <a:r>
              <a:rPr lang="zh-TW" altLang="en-US" dirty="0"/>
              <a:t>個資料，讓</a:t>
            </a:r>
            <a:r>
              <a:rPr lang="en-US" altLang="zh-TW" dirty="0"/>
              <a:t>DDPG</a:t>
            </a:r>
            <a:r>
              <a:rPr lang="zh-TW" altLang="en-US" dirty="0"/>
              <a:t>學習與更新</a:t>
            </a:r>
            <a:endParaRPr lang="en-US" altLang="zh-TW" dirty="0"/>
          </a:p>
          <a:p>
            <a:pPr algn="just"/>
            <a:r>
              <a:rPr lang="en-US" altLang="zh-TW" dirty="0" err="1"/>
              <a:t>select_action</a:t>
            </a:r>
            <a:r>
              <a:rPr lang="en-US" altLang="zh-TW" dirty="0"/>
              <a:t>()</a:t>
            </a:r>
            <a:r>
              <a:rPr lang="zh-TW" altLang="en-US" dirty="0"/>
              <a:t>於每個</a:t>
            </a:r>
            <a:r>
              <a:rPr lang="en-US" altLang="zh-TW" dirty="0"/>
              <a:t>step</a:t>
            </a:r>
            <a:r>
              <a:rPr lang="zh-TW" altLang="en-US" dirty="0"/>
              <a:t>呼叫，透過呼叫</a:t>
            </a:r>
            <a:r>
              <a:rPr lang="en-US" altLang="zh-TW" dirty="0"/>
              <a:t>actor</a:t>
            </a:r>
            <a:r>
              <a:rPr lang="zh-TW" altLang="en-US" dirty="0"/>
              <a:t>網路，得到網路提供的動作</a:t>
            </a:r>
            <a:endParaRPr lang="en-US" altLang="zh-TW" dirty="0"/>
          </a:p>
          <a:p>
            <a:pPr algn="just"/>
            <a:r>
              <a:rPr lang="en-US" altLang="zh-TW" dirty="0" err="1"/>
              <a:t>reward_func</a:t>
            </a:r>
            <a:r>
              <a:rPr lang="en-US" altLang="zh-TW" dirty="0"/>
              <a:t>()</a:t>
            </a:r>
            <a:r>
              <a:rPr lang="zh-TW" altLang="en-US" dirty="0"/>
              <a:t>於每個</a:t>
            </a:r>
            <a:r>
              <a:rPr lang="en-US" altLang="zh-TW" dirty="0"/>
              <a:t>step</a:t>
            </a:r>
            <a:r>
              <a:rPr lang="zh-TW" altLang="en-US" dirty="0"/>
              <a:t>呼叫，取代原本環境提供的</a:t>
            </a:r>
            <a:r>
              <a:rPr lang="en-US" altLang="zh-TW" dirty="0"/>
              <a:t>reward</a:t>
            </a:r>
            <a:r>
              <a:rPr lang="zh-TW" altLang="en-US" dirty="0"/>
              <a:t>，在我期望的目標給予更多獎勵，我不希望出現的狀態給予懲罰。原本環境的</a:t>
            </a:r>
            <a:r>
              <a:rPr lang="en-US" altLang="zh-TW" dirty="0"/>
              <a:t>reward</a:t>
            </a:r>
            <a:r>
              <a:rPr lang="zh-TW" altLang="en-US" dirty="0"/>
              <a:t>沒有懲罰，且即使每次都走到差不多的地方，但獎勵值常常差距不小，才決定直接另外計算獎勵，替代原本的</a:t>
            </a:r>
            <a:r>
              <a:rPr lang="en-US" altLang="zh-TW" dirty="0"/>
              <a:t>reward</a:t>
            </a:r>
            <a:r>
              <a:rPr lang="zh-TW" altLang="en-US" dirty="0"/>
              <a:t>。此獎勵函數於</a:t>
            </a:r>
            <a:r>
              <a:rPr lang="en-US" altLang="zh-TW" dirty="0">
                <a:hlinkClick r:id="rId2" action="ppaction://hlinksldjump"/>
              </a:rPr>
              <a:t>Q3</a:t>
            </a:r>
            <a:r>
              <a:rPr lang="zh-TW" altLang="en-US" dirty="0"/>
              <a:t>詳細說明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E6697C-217D-7B13-62F8-1A81DB0B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691" y="1744909"/>
            <a:ext cx="6732112" cy="400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BA3315-ACE5-FDC7-6984-583D59B9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DDPG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984F7B-A5C4-1224-D397-1782587F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536633"/>
            <a:ext cx="4653909" cy="4555200"/>
          </a:xfrm>
        </p:spPr>
        <p:txBody>
          <a:bodyPr/>
          <a:lstStyle/>
          <a:p>
            <a:pPr algn="just"/>
            <a:r>
              <a:rPr lang="zh-TW" altLang="en-US" dirty="0"/>
              <a:t>每一次更新時，會執行</a:t>
            </a:r>
            <a:r>
              <a:rPr lang="en-US" altLang="zh-TW" dirty="0"/>
              <a:t>200</a:t>
            </a:r>
            <a:r>
              <a:rPr lang="zh-TW" altLang="en-US" dirty="0"/>
              <a:t>次</a:t>
            </a:r>
            <a:endParaRPr lang="en-US" altLang="zh-TW" dirty="0"/>
          </a:p>
          <a:p>
            <a:pPr algn="just"/>
            <a:r>
              <a:rPr lang="zh-TW" altLang="en-US" dirty="0"/>
              <a:t>先呼叫</a:t>
            </a:r>
            <a:r>
              <a:rPr lang="en-US" altLang="zh-TW" dirty="0"/>
              <a:t>sample</a:t>
            </a:r>
            <a:r>
              <a:rPr lang="zh-TW" altLang="en-US" dirty="0"/>
              <a:t>，得到</a:t>
            </a:r>
            <a:r>
              <a:rPr lang="en-US" altLang="zh-TW" dirty="0"/>
              <a:t>100</a:t>
            </a:r>
            <a:r>
              <a:rPr lang="zh-TW" altLang="en-US" dirty="0"/>
              <a:t>筆資料，並更改成</a:t>
            </a:r>
            <a:r>
              <a:rPr lang="en-US" altLang="zh-TW" dirty="0" err="1"/>
              <a:t>torch.Tensor</a:t>
            </a:r>
            <a:r>
              <a:rPr lang="zh-TW" altLang="en-US" dirty="0"/>
              <a:t>的型態</a:t>
            </a:r>
            <a:endParaRPr lang="en-US" altLang="zh-TW" dirty="0"/>
          </a:p>
          <a:p>
            <a:pPr algn="just"/>
            <a:r>
              <a:rPr lang="zh-TW" altLang="en-US" dirty="0"/>
              <a:t>接著使用</a:t>
            </a:r>
            <a:r>
              <a:rPr lang="en-US" altLang="zh-TW" dirty="0" err="1"/>
              <a:t>self.actor_target</a:t>
            </a:r>
            <a:r>
              <a:rPr lang="zh-TW" altLang="en-US" dirty="0"/>
              <a:t>預測動作，</a:t>
            </a:r>
            <a:r>
              <a:rPr lang="en-US" altLang="zh-TW" dirty="0" err="1"/>
              <a:t>critic_target</a:t>
            </a:r>
            <a:r>
              <a:rPr lang="zh-TW" altLang="en-US" dirty="0"/>
              <a:t>預測</a:t>
            </a:r>
            <a:r>
              <a:rPr lang="en-US" altLang="zh-TW" dirty="0"/>
              <a:t>Q</a:t>
            </a:r>
            <a:r>
              <a:rPr lang="zh-TW" altLang="en-US" dirty="0"/>
              <a:t>值</a:t>
            </a:r>
            <a:endParaRPr lang="en-US" altLang="zh-TW" dirty="0"/>
          </a:p>
          <a:p>
            <a:pPr algn="just"/>
            <a:r>
              <a:rPr lang="zh-TW" altLang="en-US" dirty="0"/>
              <a:t>使用反向傳播方法，更新模型</a:t>
            </a:r>
            <a:endParaRPr lang="en-US" altLang="zh-TW" dirty="0"/>
          </a:p>
          <a:p>
            <a:pPr algn="just"/>
            <a:r>
              <a:rPr lang="zh-TW" altLang="en-US" dirty="0"/>
              <a:t>最後，使用</a:t>
            </a:r>
            <a:r>
              <a:rPr lang="en-US" altLang="zh-TW" dirty="0"/>
              <a:t>soft update</a:t>
            </a:r>
            <a:r>
              <a:rPr lang="zh-TW" altLang="en-US" dirty="0"/>
              <a:t>的方法，更新</a:t>
            </a:r>
            <a:r>
              <a:rPr lang="en-US" altLang="zh-TW" dirty="0" err="1"/>
              <a:t>self.actor_target</a:t>
            </a:r>
            <a:r>
              <a:rPr lang="zh-TW" altLang="en-US" dirty="0"/>
              <a:t>、</a:t>
            </a:r>
            <a:r>
              <a:rPr lang="en-US" altLang="zh-TW" dirty="0" err="1"/>
              <a:t>self.critic_target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600E4F-5A83-898F-C04D-88ED2DD2F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3909" y="1849622"/>
            <a:ext cx="6462737" cy="39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FFF37-366F-6A81-9AE4-808BF90D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DDPG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A99C16-D83F-4889-692E-25FC2FBFF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save()</a:t>
            </a:r>
            <a:r>
              <a:rPr lang="zh-TW" altLang="en-US" dirty="0"/>
              <a:t>於訓練時的每個</a:t>
            </a:r>
            <a:r>
              <a:rPr lang="en-US" altLang="zh-TW" dirty="0"/>
              <a:t>Episode</a:t>
            </a:r>
            <a:r>
              <a:rPr lang="zh-TW" altLang="en-US" dirty="0"/>
              <a:t>都會執行，將此次訓練結果儲存下來</a:t>
            </a:r>
            <a:endParaRPr lang="en-US" altLang="zh-TW" dirty="0"/>
          </a:p>
          <a:p>
            <a:r>
              <a:rPr lang="en-US" altLang="zh-TW" dirty="0"/>
              <a:t>load()</a:t>
            </a:r>
            <a:r>
              <a:rPr lang="zh-TW" altLang="en-US" dirty="0"/>
              <a:t>於再次訓練，或測試時執行，讀取已存在電腦中的模型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C639B2-D0EF-ABFE-16F8-2FEBF6D24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418" y="2555348"/>
            <a:ext cx="633500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31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E6DF0-6A55-5EF8-2C02-950AAA9D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4FDDC4-AB4E-7302-C7F8-9C78A6962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此次訓練的目標，希望車子能越走越遠，因此於抵達新進度時給予好奇心獎勵，前進時給予普通獎勵，若車子停在原地，給予懲罰，若車子倒退，可能在嘗試新的轉彎姿勢，因此只給予小懲罰。若完成一圈賽道，完成目標，給予高額獎勵。</a:t>
            </a:r>
            <a:endParaRPr lang="en-US" altLang="zh-TW" dirty="0"/>
          </a:p>
          <a:p>
            <a:r>
              <a:rPr lang="zh-TW" altLang="en-US" dirty="0"/>
              <a:t>訓練過程發現，這樣的設計，在沒有到新進度時，獎勵值相差不多，即使行進距離差了一個</a:t>
            </a:r>
            <a:r>
              <a:rPr lang="en-US" altLang="zh-TW" dirty="0"/>
              <a:t>check point</a:t>
            </a:r>
            <a:r>
              <a:rPr lang="zh-TW" altLang="en-US" dirty="0"/>
              <a:t>，獎勵值可能也只差了</a:t>
            </a:r>
            <a:r>
              <a:rPr lang="en-US" altLang="zh-TW" dirty="0"/>
              <a:t>0.01 ~ 0.1</a:t>
            </a:r>
            <a:r>
              <a:rPr lang="zh-TW" altLang="en-US" dirty="0"/>
              <a:t>而已。因此，關於普通獎勵的給予，還須調整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77E034-7550-0493-3B0F-902BC95B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038" y="4756626"/>
            <a:ext cx="830695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7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16A71B-FE19-67D9-2F21-5F55BC15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4F9C71-8F5A-02DC-2508-9A0474C3627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Q1</a:t>
            </a:r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F2F466B-5CA1-5EA1-B86F-0496303FECEC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2587049" y="2204899"/>
            <a:ext cx="3130000" cy="1114967"/>
          </a:xfrm>
        </p:spPr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sensors (observation) &amp; actuators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DF438AB-F1A6-D48B-405E-BD981937FFE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265451" y="3827082"/>
            <a:ext cx="1118400" cy="1118400"/>
          </a:xfrm>
        </p:spPr>
        <p:txBody>
          <a:bodyPr/>
          <a:lstStyle/>
          <a:p>
            <a:r>
              <a:rPr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Q3</a:t>
            </a:r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F11F8D9-540C-9A48-9702-3B06C3FA679F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587049" y="3825282"/>
            <a:ext cx="3130000" cy="1114966"/>
          </a:xfrm>
        </p:spPr>
        <p:txBody>
          <a:bodyPr/>
          <a:lstStyle/>
          <a:p>
            <a:r>
              <a:rPr lang="en-US" altLang="zh-TW" dirty="0">
                <a:hlinkClick r:id="rId3" action="ppaction://hlinksldjump"/>
              </a:rPr>
              <a:t>Reward Function</a:t>
            </a:r>
            <a:endParaRPr lang="zh-TW" altLang="en-US" dirty="0"/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11B4D725-3BD8-9BEB-24E6-7F6F5B2C6B5C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r>
              <a:rPr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Q2</a:t>
            </a:r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E85B017B-3CBD-7C2A-58EF-8490A00C6A7D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7796549" y="2204900"/>
            <a:ext cx="3130000" cy="1114966"/>
          </a:xfrm>
        </p:spPr>
        <p:txBody>
          <a:bodyPr/>
          <a:lstStyle/>
          <a:p>
            <a:r>
              <a:rPr lang="en-US" altLang="zh-TW" dirty="0">
                <a:hlinkClick r:id="rId4" action="ppaction://hlinksldjump"/>
              </a:rPr>
              <a:t>RL model-DDPG</a:t>
            </a:r>
            <a:endParaRPr lang="zh-TW" altLang="en-US" dirty="0"/>
          </a:p>
        </p:txBody>
      </p:sp>
      <p:sp>
        <p:nvSpPr>
          <p:cNvPr id="12" name="標題 11">
            <a:extLst>
              <a:ext uri="{FF2B5EF4-FFF2-40B4-BE49-F238E27FC236}">
                <a16:creationId xmlns:a16="http://schemas.microsoft.com/office/drawing/2014/main" id="{29EF41C6-5BDE-C4DF-EAFA-E70ADFC8DA50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477083" y="3827082"/>
            <a:ext cx="1118400" cy="1118400"/>
          </a:xfrm>
        </p:spPr>
        <p:txBody>
          <a:bodyPr/>
          <a:lstStyle/>
          <a:p>
            <a:r>
              <a:rPr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Q4</a:t>
            </a:r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標題 12">
            <a:extLst>
              <a:ext uri="{FF2B5EF4-FFF2-40B4-BE49-F238E27FC236}">
                <a16:creationId xmlns:a16="http://schemas.microsoft.com/office/drawing/2014/main" id="{F266BBC7-0545-688C-023C-E009C81C46A4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7796549" y="3825282"/>
            <a:ext cx="3130000" cy="1114965"/>
          </a:xfrm>
        </p:spPr>
        <p:txBody>
          <a:bodyPr/>
          <a:lstStyle/>
          <a:p>
            <a:r>
              <a:rPr lang="en-US" altLang="zh-TW" dirty="0">
                <a:hlinkClick r:id="rId5" action="ppaction://hlinksldjump"/>
              </a:rPr>
              <a:t>Learning curve</a:t>
            </a:r>
            <a:endParaRPr lang="zh-TW" altLang="en-US" dirty="0"/>
          </a:p>
        </p:txBody>
      </p:sp>
      <p:sp>
        <p:nvSpPr>
          <p:cNvPr id="15" name="標題 5">
            <a:extLst>
              <a:ext uri="{FF2B5EF4-FFF2-40B4-BE49-F238E27FC236}">
                <a16:creationId xmlns:a16="http://schemas.microsoft.com/office/drawing/2014/main" id="{7B83A49F-D92B-8D4A-8735-629DC3D793DA}"/>
              </a:ext>
            </a:extLst>
          </p:cNvPr>
          <p:cNvSpPr txBox="1">
            <a:spLocks/>
          </p:cNvSpPr>
          <p:nvPr/>
        </p:nvSpPr>
        <p:spPr>
          <a:xfrm>
            <a:off x="1265451" y="5441630"/>
            <a:ext cx="1118400" cy="11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Krona One"/>
              <a:buNone/>
              <a:defRPr sz="4000" b="0" i="0" u="none" strike="noStrike" cap="none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TW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Q5</a:t>
            </a:r>
            <a:endParaRPr lang="zh-TW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標題 6">
            <a:extLst>
              <a:ext uri="{FF2B5EF4-FFF2-40B4-BE49-F238E27FC236}">
                <a16:creationId xmlns:a16="http://schemas.microsoft.com/office/drawing/2014/main" id="{13792269-2C1E-A24D-6581-84D79BE6A297}"/>
              </a:ext>
            </a:extLst>
          </p:cNvPr>
          <p:cNvSpPr txBox="1">
            <a:spLocks/>
          </p:cNvSpPr>
          <p:nvPr/>
        </p:nvSpPr>
        <p:spPr>
          <a:xfrm>
            <a:off x="2587049" y="5439830"/>
            <a:ext cx="3130000" cy="1114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rona One"/>
              <a:buNone/>
              <a:defRPr sz="24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zh-TW" dirty="0">
                <a:hlinkClick r:id="rId6" action="ppaction://hlinksldjump"/>
              </a:rPr>
              <a:t>Run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17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04F61-BCE6-F293-33F7-F324D390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C2FFB-85FC-41EF-0D97-0B43F489F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Learning curve</a:t>
            </a:r>
          </a:p>
          <a:p>
            <a:pPr lvl="1"/>
            <a:r>
              <a:rPr lang="zh-TW" altLang="en-US" dirty="0"/>
              <a:t>獎勵區間</a:t>
            </a:r>
            <a:r>
              <a:rPr lang="en-US" altLang="zh-TW" dirty="0"/>
              <a:t>(3 ~ 180)</a:t>
            </a:r>
          </a:p>
          <a:p>
            <a:pPr lvl="1"/>
            <a:r>
              <a:rPr lang="zh-TW" altLang="en-US" dirty="0"/>
              <a:t>於下頁說明</a:t>
            </a:r>
          </a:p>
        </p:txBody>
      </p:sp>
      <p:pic>
        <p:nvPicPr>
          <p:cNvPr id="5" name="圖片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47D4665E-766B-3845-2568-86B1072FF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89" y="2763352"/>
            <a:ext cx="7821736" cy="3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25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0F13D-002D-E072-2D09-198233DA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Curve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4AEC1E-7DE5-11ED-1DC0-BA6B7777F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1211" y="1490738"/>
            <a:ext cx="10029578" cy="4555200"/>
          </a:xfrm>
        </p:spPr>
        <p:txBody>
          <a:bodyPr/>
          <a:lstStyle/>
          <a:p>
            <a:r>
              <a:rPr lang="zh-TW" altLang="en-US" dirty="0"/>
              <a:t>因為設有好奇心獎勵，當車子行駛超過目前的最遠距離後，獎勵會大幅提升，所以於訓練初期，獎勵會非常高</a:t>
            </a:r>
            <a:endParaRPr lang="en-US" altLang="zh-TW" dirty="0"/>
          </a:p>
          <a:p>
            <a:r>
              <a:rPr lang="zh-TW" altLang="en-US" dirty="0"/>
              <a:t>訓練前期，獎勵值起起伏伏，因為不是每次都能更往前進。約在第</a:t>
            </a:r>
            <a:r>
              <a:rPr lang="en-US" altLang="zh-TW" dirty="0"/>
              <a:t>10 Episode</a:t>
            </a:r>
            <a:r>
              <a:rPr lang="zh-TW" altLang="en-US" dirty="0"/>
              <a:t>時，走到此次訓練的最遠距離，因此往後的訓練無法取得好奇心獎勵。後續獎勵值大多相似，因為車子大約能行駛到一定的距離，因此能領到的獎勵值相差不多。但因為模型還不穩定，也有少數次數無法行駛那麼遠，很早就結束回合，所以獎勵值會突然降很低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028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BF15-08E0-53E4-DFDE-3309D812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F8B2A2-BDC1-21BB-53FC-683F8A6C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058" y="1556382"/>
            <a:ext cx="9618517" cy="45552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sz="2400" dirty="0"/>
              <a:t>執行檔案夾中的</a:t>
            </a:r>
            <a:r>
              <a:rPr lang="en-US" altLang="zh-TW" sz="2400" dirty="0"/>
              <a:t>play.py</a:t>
            </a:r>
          </a:p>
          <a:p>
            <a:pPr algn="just">
              <a:lnSpc>
                <a:spcPct val="150000"/>
              </a:lnSpc>
            </a:pPr>
            <a:r>
              <a:rPr lang="zh-TW" altLang="en-US" sz="2400" dirty="0"/>
              <a:t>此</a:t>
            </a:r>
            <a:r>
              <a:rPr lang="en-US" altLang="zh-TW" sz="2400" dirty="0"/>
              <a:t>python</a:t>
            </a:r>
            <a:r>
              <a:rPr lang="zh-TW" altLang="en-US" sz="2400" dirty="0"/>
              <a:t>檔案中，包含</a:t>
            </a:r>
            <a:r>
              <a:rPr lang="en-US" altLang="zh-TW" sz="2400" dirty="0"/>
              <a:t>Actor</a:t>
            </a:r>
            <a:r>
              <a:rPr lang="zh-TW" altLang="en-US" sz="2400" dirty="0"/>
              <a:t>、</a:t>
            </a:r>
            <a:r>
              <a:rPr lang="en-US" altLang="zh-TW" sz="2400" dirty="0"/>
              <a:t>Critic</a:t>
            </a:r>
            <a:r>
              <a:rPr lang="zh-TW" altLang="en-US" sz="2400" dirty="0"/>
              <a:t>、</a:t>
            </a:r>
            <a:r>
              <a:rPr lang="en-US" altLang="zh-TW" sz="2400" dirty="0"/>
              <a:t>DDPG</a:t>
            </a:r>
            <a:r>
              <a:rPr lang="zh-TW" altLang="en-US" sz="2400" dirty="0"/>
              <a:t>、</a:t>
            </a:r>
            <a:r>
              <a:rPr lang="en-US" altLang="zh-TW" sz="2400" dirty="0"/>
              <a:t>Play</a:t>
            </a:r>
            <a:r>
              <a:rPr lang="zh-TW" altLang="en-US" sz="2400" dirty="0"/>
              <a:t>等需要用到的類別與函數，並透過讀取</a:t>
            </a:r>
            <a:r>
              <a:rPr lang="en-US" altLang="zh-TW" sz="2400" dirty="0" err="1"/>
              <a:t>qnet_ddpg</a:t>
            </a:r>
            <a:r>
              <a:rPr lang="zh-TW" altLang="en-US" sz="2400" dirty="0"/>
              <a:t>資料夾中的模型，進行遊玩</a:t>
            </a:r>
            <a:endParaRPr lang="en-US" altLang="zh-TW" sz="2400" dirty="0"/>
          </a:p>
          <a:p>
            <a:pPr algn="just">
              <a:lnSpc>
                <a:spcPct val="150000"/>
              </a:lnSpc>
            </a:pPr>
            <a:r>
              <a:rPr lang="zh-TW" altLang="en-US" sz="2400" dirty="0"/>
              <a:t>於下頁說明主程式的程式碼</a:t>
            </a:r>
          </a:p>
        </p:txBody>
      </p:sp>
    </p:spTree>
    <p:extLst>
      <p:ext uri="{BB962C8B-B14F-4D97-AF65-F5344CB8AC3E}">
        <p14:creationId xmlns:p14="http://schemas.microsoft.com/office/powerpoint/2010/main" val="1308484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F0A35F-6131-9039-939E-87FD6E5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play.py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CC57BC-71BB-8613-3C67-747765354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主程式執行時，會先讀取環境設定檔，建立環境，定義遊玩過程中需要的各種參數。之後建立代理人，讀入模型檔，就可以遊玩遊戲了</a:t>
            </a:r>
            <a:endParaRPr lang="en-US" altLang="zh-TW" dirty="0"/>
          </a:p>
          <a:p>
            <a:r>
              <a:rPr lang="zh-TW" altLang="en-US" dirty="0"/>
              <a:t>下頁說明</a:t>
            </a:r>
            <a:r>
              <a:rPr lang="en-US" altLang="zh-TW" dirty="0"/>
              <a:t>def play()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CD43A7-A0AB-0C15-E961-8AB3BC15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98" y="2871323"/>
            <a:ext cx="735432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8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7ED53-5D6B-05BA-C6D2-8F84CE5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 play()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E4179A78-EB5F-E70A-A193-28E80B8F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396" y="1536633"/>
            <a:ext cx="3380764" cy="4555200"/>
          </a:xfrm>
        </p:spPr>
        <p:txBody>
          <a:bodyPr/>
          <a:lstStyle/>
          <a:p>
            <a:pPr algn="just"/>
            <a:r>
              <a:rPr lang="en-US" altLang="zh-TW" dirty="0"/>
              <a:t>play</a:t>
            </a:r>
            <a:r>
              <a:rPr lang="zh-TW" altLang="en-US" dirty="0"/>
              <a:t>函數一開始先初始化動作探索率、遊戲是否結束、執行步數、總獎勵、撞牆次數等變數，並重置環境</a:t>
            </a:r>
            <a:endParaRPr lang="en-US" altLang="zh-TW" dirty="0"/>
          </a:p>
          <a:p>
            <a:pPr algn="just"/>
            <a:r>
              <a:rPr lang="zh-TW" altLang="en-US" dirty="0"/>
              <a:t>建立</a:t>
            </a:r>
            <a:r>
              <a:rPr lang="en-US" altLang="zh-TW" dirty="0" err="1"/>
              <a:t>envState</a:t>
            </a:r>
            <a:r>
              <a:rPr lang="zh-TW" altLang="en-US" dirty="0"/>
              <a:t>、</a:t>
            </a:r>
            <a:r>
              <a:rPr lang="en-US" altLang="zh-TW" dirty="0"/>
              <a:t>state</a:t>
            </a:r>
            <a:r>
              <a:rPr lang="zh-TW" altLang="en-US" dirty="0"/>
              <a:t>兩個變數，儲存上一個狀態的資訊</a:t>
            </a:r>
            <a:endParaRPr lang="en-US" altLang="zh-TW" dirty="0"/>
          </a:p>
          <a:p>
            <a:pPr algn="just"/>
            <a:r>
              <a:rPr lang="zh-TW" altLang="en-US" dirty="0"/>
              <a:t>於每一個</a:t>
            </a:r>
            <a:r>
              <a:rPr lang="en-US" altLang="zh-TW" dirty="0"/>
              <a:t>step</a:t>
            </a:r>
            <a:r>
              <a:rPr lang="zh-TW" altLang="en-US" dirty="0"/>
              <a:t>中，取得動作，與環境互動，將</a:t>
            </a:r>
            <a:r>
              <a:rPr lang="en-US" altLang="zh-TW" dirty="0"/>
              <a:t>observation</a:t>
            </a:r>
            <a:r>
              <a:rPr lang="zh-TW" altLang="en-US" dirty="0"/>
              <a:t>的內容串成一維陣列</a:t>
            </a:r>
            <a:endParaRPr lang="en-US" altLang="zh-TW" dirty="0"/>
          </a:p>
          <a:p>
            <a:pPr algn="just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629282-D324-BDB4-C6C2-F889FB78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160" y="1437030"/>
            <a:ext cx="8198840" cy="54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285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8A64-28DE-DDF1-6E47-F7DFC320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 play()</a:t>
            </a:r>
            <a:endParaRPr lang="zh-TW" altLang="en-US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CE7C21A-B9A8-8B3F-5F76-155117A7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785" y="1536633"/>
            <a:ext cx="4001549" cy="4555200"/>
          </a:xfrm>
        </p:spPr>
        <p:txBody>
          <a:bodyPr/>
          <a:lstStyle/>
          <a:p>
            <a:r>
              <a:rPr lang="zh-TW" altLang="en-US" dirty="0"/>
              <a:t>取得獎勵</a:t>
            </a:r>
            <a:endParaRPr lang="en-US" altLang="zh-TW" dirty="0"/>
          </a:p>
          <a:p>
            <a:r>
              <a:rPr lang="zh-TW" altLang="en-US" dirty="0"/>
              <a:t>將執行過程的畫面記錄下來</a:t>
            </a:r>
            <a:endParaRPr lang="en-US" altLang="zh-TW" dirty="0"/>
          </a:p>
          <a:p>
            <a:r>
              <a:rPr lang="zh-TW" altLang="en-US" dirty="0"/>
              <a:t>判斷是否撞牆，撞牆次數累積達</a:t>
            </a:r>
            <a:r>
              <a:rPr lang="en-US" altLang="zh-TW" dirty="0"/>
              <a:t>600</a:t>
            </a:r>
            <a:r>
              <a:rPr lang="zh-TW" altLang="en-US" dirty="0"/>
              <a:t>次，即停止遊戲</a:t>
            </a:r>
            <a:endParaRPr lang="en-US" altLang="zh-TW" dirty="0"/>
          </a:p>
          <a:p>
            <a:r>
              <a:rPr lang="zh-TW" altLang="en-US" dirty="0"/>
              <a:t>更新步數、總獎勵、狀態資訊</a:t>
            </a:r>
            <a:endParaRPr lang="en-US" altLang="zh-TW" dirty="0"/>
          </a:p>
          <a:p>
            <a:r>
              <a:rPr lang="zh-TW" altLang="en-US" dirty="0"/>
              <a:t>遊戲結束後，釋放影片編輯，儲存影片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38B20C-5568-B8DB-1F1A-5B1ED55D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334" y="1337764"/>
            <a:ext cx="7569665" cy="55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4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A239D-BD32-3593-ECD2-5E5E031F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F4A3DE-9622-759E-BAFA-876939343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Sensors</a:t>
            </a:r>
          </a:p>
          <a:p>
            <a:pPr lvl="1"/>
            <a:r>
              <a:rPr lang="en-US" altLang="zh-TW" dirty="0"/>
              <a:t>Lidar</a:t>
            </a:r>
          </a:p>
          <a:p>
            <a:pPr lvl="1"/>
            <a:r>
              <a:rPr lang="en-US" altLang="zh-TW" dirty="0"/>
              <a:t>Velocity</a:t>
            </a:r>
          </a:p>
          <a:p>
            <a:pPr lvl="1"/>
            <a:r>
              <a:rPr lang="en-US" altLang="zh-TW" dirty="0"/>
              <a:t>Acceleration</a:t>
            </a:r>
          </a:p>
          <a:p>
            <a:pPr lvl="1"/>
            <a:r>
              <a:rPr lang="en-US" altLang="zh-TW" dirty="0"/>
              <a:t>Pose</a:t>
            </a:r>
          </a:p>
          <a:p>
            <a:r>
              <a:rPr lang="en-US" altLang="zh-TW" dirty="0"/>
              <a:t>Actuators</a:t>
            </a:r>
          </a:p>
          <a:p>
            <a:pPr lvl="1"/>
            <a:r>
              <a:rPr lang="en-US" altLang="zh-TW" dirty="0"/>
              <a:t>Motor</a:t>
            </a:r>
          </a:p>
          <a:p>
            <a:pPr lvl="1"/>
            <a:r>
              <a:rPr lang="en-US" altLang="zh-TW" dirty="0"/>
              <a:t>Steering</a:t>
            </a:r>
          </a:p>
          <a:p>
            <a:pPr lvl="1"/>
            <a:r>
              <a:rPr lang="en-US" altLang="zh-TW" dirty="0"/>
              <a:t>Speed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320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B5FB7-54D6-321A-8C70-C26CA35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Sensors - Lidar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A1EDA-956C-B0ED-6D45-BB541283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466" y="1465571"/>
            <a:ext cx="9199068" cy="455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雷達是所有感測器中最重要的一項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透過雷達，知道車子與牆壁的距離，判斷是否撞牆，學習避免撞牆，還有該在哪裡轉彎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透過雷達的數值，調整獎勵，讓車子學習不要撞牆或靠著牆壁行駛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於訓練過程中發現，即使車子直直撞到牆壁，無法前進，</a:t>
            </a:r>
            <a:r>
              <a:rPr lang="en-US" altLang="zh-TW" sz="2400" dirty="0"/>
              <a:t>state</a:t>
            </a:r>
            <a:r>
              <a:rPr lang="zh-TW" altLang="en-US" sz="2400" dirty="0"/>
              <a:t>中的</a:t>
            </a:r>
            <a:r>
              <a:rPr lang="en-US" altLang="zh-TW" sz="2400" dirty="0" err="1"/>
              <a:t>wall_collision</a:t>
            </a:r>
            <a:r>
              <a:rPr lang="zh-TW" altLang="en-US" sz="2400" dirty="0"/>
              <a:t>參數也大多是回傳</a:t>
            </a:r>
            <a:r>
              <a:rPr lang="en-US" altLang="zh-TW" sz="2400" dirty="0"/>
              <a:t>False</a:t>
            </a:r>
            <a:r>
              <a:rPr lang="zh-TW" altLang="en-US" sz="2400" dirty="0"/>
              <a:t>，雷達的值最小也大約有</a:t>
            </a:r>
            <a:r>
              <a:rPr lang="en-US" altLang="zh-TW" sz="2400" dirty="0"/>
              <a:t>0.36</a:t>
            </a:r>
            <a:r>
              <a:rPr lang="zh-TW" altLang="en-US" sz="2400" dirty="0"/>
              <a:t>，跟實際車子與牆壁的距離有誤差</a:t>
            </a:r>
          </a:p>
        </p:txBody>
      </p:sp>
    </p:spTree>
    <p:extLst>
      <p:ext uri="{BB962C8B-B14F-4D97-AF65-F5344CB8AC3E}">
        <p14:creationId xmlns:p14="http://schemas.microsoft.com/office/powerpoint/2010/main" val="41068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B5FB7-54D6-321A-8C70-C26CA35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Sensors - Velocity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A1EDA-956C-B0ED-6D45-BB541283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8715" y="1547993"/>
            <a:ext cx="9274569" cy="4555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400" dirty="0"/>
              <a:t>期望透過速度的感測，調整</a:t>
            </a:r>
            <a:r>
              <a:rPr lang="en-US" altLang="zh-TW" sz="2400" dirty="0"/>
              <a:t>action</a:t>
            </a:r>
            <a:r>
              <a:rPr lang="zh-TW" altLang="en-US" sz="2400" dirty="0"/>
              <a:t>中的速度，讓車子在直線時能全速前進，轉彎處能減速轉彎，避免撞牆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於訓練過程中發現，靠牆行駛會讓車子減速</a:t>
            </a:r>
            <a:endParaRPr lang="en-US" altLang="zh-TW" sz="2400" dirty="0"/>
          </a:p>
          <a:p>
            <a:pPr>
              <a:lnSpc>
                <a:spcPct val="150000"/>
              </a:lnSpc>
            </a:pPr>
            <a:r>
              <a:rPr lang="zh-TW" altLang="en-US" sz="2400" dirty="0"/>
              <a:t>車子有從訓練中學會於直線賽道時不要靠著牆壁，盡量全速往前衝</a:t>
            </a:r>
          </a:p>
        </p:txBody>
      </p:sp>
    </p:spTree>
    <p:extLst>
      <p:ext uri="{BB962C8B-B14F-4D97-AF65-F5344CB8AC3E}">
        <p14:creationId xmlns:p14="http://schemas.microsoft.com/office/powerpoint/2010/main" val="326581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B5FB7-54D6-321A-8C70-C26CA35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Sensors - Acceleration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A1EDA-956C-B0ED-6D45-BB541283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134" y="1582800"/>
            <a:ext cx="8997732" cy="4555200"/>
          </a:xfrm>
        </p:spPr>
        <p:txBody>
          <a:bodyPr/>
          <a:lstStyle/>
          <a:p>
            <a:r>
              <a:rPr lang="zh-TW" altLang="en-US" sz="2400" dirty="0"/>
              <a:t>期望透過加速度的感測，讓車子計算轉彎時機與轉彎角度</a:t>
            </a:r>
            <a:endParaRPr lang="en-US" altLang="zh-TW" sz="2400" dirty="0"/>
          </a:p>
          <a:p>
            <a:r>
              <a:rPr lang="zh-TW" altLang="en-US" sz="2400" dirty="0"/>
              <a:t>於訓練過程中發現，加速度對車子的學習沒太多影響，反而會影響學習效果</a:t>
            </a:r>
          </a:p>
        </p:txBody>
      </p:sp>
    </p:spTree>
    <p:extLst>
      <p:ext uri="{BB962C8B-B14F-4D97-AF65-F5344CB8AC3E}">
        <p14:creationId xmlns:p14="http://schemas.microsoft.com/office/powerpoint/2010/main" val="89393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B5FB7-54D6-321A-8C70-C26CA35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Sensors - 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0A1EDA-956C-B0ED-6D45-BB5412835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655" y="1564771"/>
            <a:ext cx="10096690" cy="4555200"/>
          </a:xfrm>
        </p:spPr>
        <p:txBody>
          <a:bodyPr/>
          <a:lstStyle/>
          <a:p>
            <a:r>
              <a:rPr lang="zh-TW" altLang="en-US" sz="2400" dirty="0"/>
              <a:t>期望車子能藉由姿勢的感測，計算方向盤轉向角度，於轉彎處轉彎，並回正於賽道中間</a:t>
            </a:r>
            <a:endParaRPr lang="en-US" altLang="zh-TW" sz="2400" dirty="0"/>
          </a:p>
          <a:p>
            <a:r>
              <a:rPr lang="zh-TW" altLang="en-US" sz="2400" dirty="0"/>
              <a:t>於訓練過程中發現，車子的確會在轉彎處轉彎，但轉彎角度過小，不足以通過彎道，需靠著牆壁才能轉彎。但於訓練後期，能看到車子在碰到牆壁前就會調整姿勢，以正確的姿勢靠牆，才不會被牆壁卡住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8947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C998B-E2D9-038D-8B3C-FE64BBF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Actuators</a:t>
            </a:r>
            <a:r>
              <a:rPr lang="zh-TW" altLang="en-US" dirty="0"/>
              <a:t> </a:t>
            </a:r>
            <a:r>
              <a:rPr lang="en-US" altLang="zh-TW" dirty="0"/>
              <a:t>- Motor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31F34-D254-E3BC-89AB-C9F02282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6103" y="1582800"/>
            <a:ext cx="9559794" cy="4555200"/>
          </a:xfrm>
        </p:spPr>
        <p:txBody>
          <a:bodyPr/>
          <a:lstStyle/>
          <a:p>
            <a:r>
              <a:rPr lang="zh-TW" altLang="en-US" sz="2400" dirty="0"/>
              <a:t>控制引擎方向，才能控制車子要前進還是後退</a:t>
            </a:r>
            <a:endParaRPr lang="en-US" altLang="zh-TW" sz="2400" dirty="0"/>
          </a:p>
          <a:p>
            <a:r>
              <a:rPr lang="zh-TW" altLang="en-US" sz="2400" dirty="0"/>
              <a:t>訓練過程中發現，要使車子倒車較困難，但車子還是有在撞牆後嘗試倒車</a:t>
            </a:r>
            <a:endParaRPr lang="en-US" altLang="zh-TW" sz="2400" dirty="0"/>
          </a:p>
          <a:p>
            <a:r>
              <a:rPr lang="zh-TW" altLang="en-US" sz="2400" dirty="0"/>
              <a:t>引擎數值會影響加速度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10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9C998B-E2D9-038D-8B3C-FE64BBF6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Actuators</a:t>
            </a:r>
            <a:r>
              <a:rPr lang="zh-TW" altLang="en-US" dirty="0"/>
              <a:t> </a:t>
            </a:r>
            <a:r>
              <a:rPr lang="en-US" altLang="zh-TW" dirty="0"/>
              <a:t>- Steering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31F34-D254-E3BC-89AB-C9F022825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545" y="1483600"/>
            <a:ext cx="9928910" cy="4555200"/>
          </a:xfrm>
        </p:spPr>
        <p:txBody>
          <a:bodyPr/>
          <a:lstStyle/>
          <a:p>
            <a:r>
              <a:rPr lang="zh-TW" altLang="en-US" sz="2400" dirty="0"/>
              <a:t>控制方向盤角度才能控制車子行進方向</a:t>
            </a:r>
            <a:endParaRPr lang="en-US" altLang="zh-TW" sz="2400" dirty="0"/>
          </a:p>
          <a:p>
            <a:r>
              <a:rPr lang="zh-TW" altLang="en-US" sz="2400" dirty="0"/>
              <a:t>訓練過程中發現，較難讓車子急轉彎，要轉角度小的彎很困難</a:t>
            </a:r>
            <a:endParaRPr lang="en-US" altLang="zh-TW" sz="2400" dirty="0"/>
          </a:p>
          <a:p>
            <a:r>
              <a:rPr lang="zh-TW" altLang="en-US" sz="2400" dirty="0"/>
              <a:t>即使</a:t>
            </a:r>
            <a:r>
              <a:rPr lang="en-US" altLang="zh-TW" sz="2400" dirty="0"/>
              <a:t>steering</a:t>
            </a:r>
            <a:r>
              <a:rPr lang="zh-TW" altLang="en-US" sz="2400" dirty="0"/>
              <a:t>的值是</a:t>
            </a:r>
            <a:r>
              <a:rPr lang="en-US" altLang="zh-TW" sz="2400" dirty="0"/>
              <a:t>1</a:t>
            </a:r>
            <a:r>
              <a:rPr lang="zh-TW" altLang="en-US" sz="2400" dirty="0"/>
              <a:t>或</a:t>
            </a:r>
            <a:r>
              <a:rPr lang="en-US" altLang="zh-TW" sz="2400" dirty="0"/>
              <a:t>-1</a:t>
            </a:r>
            <a:r>
              <a:rPr lang="zh-TW" altLang="en-US" sz="2400" dirty="0"/>
              <a:t>，也需要一些空間才能讓車子轉彎</a:t>
            </a:r>
          </a:p>
        </p:txBody>
      </p:sp>
    </p:spTree>
    <p:extLst>
      <p:ext uri="{BB962C8B-B14F-4D97-AF65-F5344CB8AC3E}">
        <p14:creationId xmlns:p14="http://schemas.microsoft.com/office/powerpoint/2010/main" val="2792677519"/>
      </p:ext>
    </p:extLst>
  </p:cSld>
  <p:clrMapOvr>
    <a:masterClrMapping/>
  </p:clrMapOvr>
</p:sld>
</file>

<file path=ppt/theme/theme1.xml><?xml version="1.0" encoding="utf-8"?>
<a:theme xmlns:a="http://schemas.openxmlformats.org/drawingml/2006/main" name="Racing training school center by Slidesgo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CCCCCC"/>
      </a:dk2>
      <a:lt2>
        <a:srgbClr val="1E1E1E"/>
      </a:lt2>
      <a:accent1>
        <a:srgbClr val="DC2525"/>
      </a:accent1>
      <a:accent2>
        <a:srgbClr val="FFA700"/>
      </a:accent2>
      <a:accent3>
        <a:srgbClr val="3A8BA0"/>
      </a:accent3>
      <a:accent4>
        <a:srgbClr val="93C47D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Racing Training School Center by Slidesgo</Template>
  <TotalTime>9879</TotalTime>
  <Words>1583</Words>
  <Application>Microsoft Office PowerPoint</Application>
  <PresentationFormat>寬螢幕</PresentationFormat>
  <Paragraphs>115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Anaheim</vt:lpstr>
      <vt:lpstr>-apple-system</vt:lpstr>
      <vt:lpstr>Jost</vt:lpstr>
      <vt:lpstr>Krona One</vt:lpstr>
      <vt:lpstr>Proxima Nova</vt:lpstr>
      <vt:lpstr>Proxima Nova Semibold</vt:lpstr>
      <vt:lpstr>Arial</vt:lpstr>
      <vt:lpstr>Lato</vt:lpstr>
      <vt:lpstr>Racing training school center by Slidesgo</vt:lpstr>
      <vt:lpstr>Slidesgo Final Pages</vt:lpstr>
      <vt:lpstr>1_Slidesgo Final Pages</vt:lpstr>
      <vt:lpstr>Racerer car</vt:lpstr>
      <vt:lpstr>Outline</vt:lpstr>
      <vt:lpstr>Q1</vt:lpstr>
      <vt:lpstr>Sensors - Lidar</vt:lpstr>
      <vt:lpstr>Sensors - Velocity</vt:lpstr>
      <vt:lpstr>Sensors - Acceleration</vt:lpstr>
      <vt:lpstr>Sensors - Pose</vt:lpstr>
      <vt:lpstr>Actuators - Motor</vt:lpstr>
      <vt:lpstr>Actuators - Steering</vt:lpstr>
      <vt:lpstr>Actuators - Speed</vt:lpstr>
      <vt:lpstr>Q2</vt:lpstr>
      <vt:lpstr>DDPG - Actor</vt:lpstr>
      <vt:lpstr>DDPG - Critic</vt:lpstr>
      <vt:lpstr>DDPG</vt:lpstr>
      <vt:lpstr>DDPG</vt:lpstr>
      <vt:lpstr>DDPG</vt:lpstr>
      <vt:lpstr>DDPG</vt:lpstr>
      <vt:lpstr>DDPG</vt:lpstr>
      <vt:lpstr>Q3</vt:lpstr>
      <vt:lpstr>Q4</vt:lpstr>
      <vt:lpstr>Learning Curve</vt:lpstr>
      <vt:lpstr>Q5</vt:lpstr>
      <vt:lpstr>play.py</vt:lpstr>
      <vt:lpstr>def play()</vt:lpstr>
      <vt:lpstr>def play()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Racar car</dc:title>
  <dc:creator>M11252004</dc:creator>
  <cp:lastModifiedBy>M11252004</cp:lastModifiedBy>
  <cp:revision>1</cp:revision>
  <dcterms:created xsi:type="dcterms:W3CDTF">2023-10-25T09:09:16Z</dcterms:created>
  <dcterms:modified xsi:type="dcterms:W3CDTF">2023-11-05T07:18:52Z</dcterms:modified>
</cp:coreProperties>
</file>