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1" r:id="rId5"/>
    <p:sldId id="272" r:id="rId6"/>
    <p:sldId id="258" r:id="rId7"/>
    <p:sldId id="273" r:id="rId8"/>
    <p:sldId id="260" r:id="rId9"/>
    <p:sldId id="262" r:id="rId10"/>
    <p:sldId id="264" r:id="rId11"/>
    <p:sldId id="263" r:id="rId12"/>
    <p:sldId id="265" r:id="rId13"/>
    <p:sldId id="261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2F48E-7360-3941-535D-6FC666D23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0EE0DB-9FC0-2694-0124-E1995D26E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C90957-873A-DE40-5A99-718ADC3E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CFC5-0165-4945-BC2A-B948AD57A9E3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E43235-1C23-DC09-10B7-3DD94195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765DA8-8674-12A4-C41B-1A045DE1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75E0-391F-41FA-925E-0A5928A88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7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FE854-D83D-47BD-B950-EA61E6D9D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99D80C-5EA0-81F3-7753-1FD6589DD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F0BEE-9F3D-3B49-614C-BBA662BA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CFC5-0165-4945-BC2A-B948AD57A9E3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5540E9-8DD3-042D-68B4-A5AFA7E6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0A6E9-5374-7E19-D8FF-9268A37B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75E0-391F-41FA-925E-0A5928A88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74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5213AA-B47B-7570-F220-6D598FF1A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3E6EE9-5CBA-1B41-1069-E8E24F28E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1E817-8C1A-8F69-4A35-99A1B5CDC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CFC5-0165-4945-BC2A-B948AD57A9E3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D90B28-D6D3-0D70-712B-866353BF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1BC72B-9BBD-D316-4FDB-2A95B9CA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75E0-391F-41FA-925E-0A5928A88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22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3D102-6CA5-7508-C9C9-995AB7A7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A1AFF-A2FA-9CB4-5010-DC20FE77D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1177B8-68B4-23EC-871E-03323A413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CFC5-0165-4945-BC2A-B948AD57A9E3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C08B3-DC72-2275-CA60-5B5485A8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0C81F-DD06-1ADE-D51A-8EA28D65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75E0-391F-41FA-925E-0A5928A88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5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FAEF0-177A-DDF6-593B-C01C73F22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608A04-1F16-0748-8B8E-61B8ECB65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B261E-7B5F-9B26-CE01-1561E5DF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CFC5-0165-4945-BC2A-B948AD57A9E3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AD5C40-F8A9-C2F3-4EA9-DE0777B1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EC605-89C6-AD1C-0E5F-75433117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75E0-391F-41FA-925E-0A5928A88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38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70A38-776D-E277-ED95-659AAEEDB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98FD2F-577A-D3BD-A2F6-FB21A357C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6E1129-54C6-98C5-1770-F2FC00462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FD2BE3-05ED-A02F-92B5-AF71053DF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CFC5-0165-4945-BC2A-B948AD57A9E3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01C8E-EE22-6E14-EBA0-34394E0E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6BA4CF-38F7-2D6A-EE76-EB95C3E1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75E0-391F-41FA-925E-0A5928A88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40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45779-A0D0-F3FB-743D-28E4BC9F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02261E-8C1A-46A4-A65D-C42703B40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858D07-3768-4094-9407-46BB23B6F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35AAE9-AFBF-7FE3-0694-A96093B34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FEA47C-7695-AEE6-3EE4-27E8727F1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6F7840-2F72-597A-2DC7-5CD9ADC7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CFC5-0165-4945-BC2A-B948AD57A9E3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433670-F672-1F7D-9CE7-B3242E85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21853C-AD45-8E4F-EB17-7C53D2FF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75E0-391F-41FA-925E-0A5928A88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21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CC69C-3269-5672-C53E-4A09A97A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997F0A-3E19-AF13-F9A5-6671630E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CFC5-0165-4945-BC2A-B948AD57A9E3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219654-5CB8-3BEF-287A-20A3B7D0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0B2170-DCDD-BC44-3F37-6793F87F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75E0-391F-41FA-925E-0A5928A88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8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987A7A-CFC6-A69A-AD6B-BD2ED206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CFC5-0165-4945-BC2A-B948AD57A9E3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61F60B-F262-FD99-12C6-F42F5EEC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B23D1A-2973-C2B5-803B-2274C4AB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75E0-391F-41FA-925E-0A5928A88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36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9D0A2-808B-9921-8332-C9BC339A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9B3916-16FD-01F8-E388-07F5E7942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B89889-EC1E-E1E1-4534-4BC319CBF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F03F0F-7B42-18FF-C478-3FEC3E01B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CFC5-0165-4945-BC2A-B948AD57A9E3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7DCF53-9467-F466-7172-0F04D550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B9E83-08AF-B3C6-CE82-1B8FEA61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75E0-391F-41FA-925E-0A5928A88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39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242C9-F77E-386F-8495-1E2D76CAF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DB684B-A15C-0196-FE10-94088786B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645E8-95AA-C13C-4A61-ECA60CD0D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4317D8-F8AA-76B4-1A9C-85C6BEA3B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CFC5-0165-4945-BC2A-B948AD57A9E3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4DE565-4BF6-51B4-0785-BD975162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ADFCB4-2579-781D-7E0B-84827575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75E0-391F-41FA-925E-0A5928A88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51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5C342B-52D7-62C2-A8DD-96573A6B0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8576F1-81FB-ACAE-0105-5A3C7CF53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1EA669-0C1C-E359-333C-55AF4F80C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ECFC5-0165-4945-BC2A-B948AD57A9E3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A91062-6ED3-5C0C-4FF5-039A728C7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48A8B8-7543-0693-F0C8-19EDCB016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E75E0-391F-41FA-925E-0A5928A88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A29F2-325D-8F1E-3C93-0D5F23B52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프로젝트 결과 보고서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A55E12D5-9617-78B7-295F-19E218135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1782" y="3916380"/>
            <a:ext cx="3671455" cy="646330"/>
          </a:xfrm>
        </p:spPr>
        <p:txBody>
          <a:bodyPr>
            <a:normAutofit/>
          </a:bodyPr>
          <a:lstStyle/>
          <a:p>
            <a:pPr algn="l"/>
            <a:r>
              <a:rPr lang="ko-KR" altLang="en-US" sz="2600" dirty="0"/>
              <a:t>주제 </a:t>
            </a:r>
            <a:r>
              <a:rPr lang="en-US" altLang="ko-KR" sz="2600" dirty="0"/>
              <a:t>: </a:t>
            </a:r>
            <a:r>
              <a:rPr lang="ko-KR" altLang="en-US" sz="2600" dirty="0"/>
              <a:t>주차관리 시스템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4BBBF4-2BA9-46A8-382A-C0CAC6EF8CFE}"/>
              </a:ext>
            </a:extLst>
          </p:cNvPr>
          <p:cNvSpPr txBox="1"/>
          <p:nvPr/>
        </p:nvSpPr>
        <p:spPr>
          <a:xfrm>
            <a:off x="7910946" y="4821381"/>
            <a:ext cx="3782291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 기간 </a:t>
            </a:r>
            <a:r>
              <a:rPr lang="en-US" altLang="ko-KR" dirty="0"/>
              <a:t>: 2025.07.07~2025.08.05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5F1393-3061-D415-E9C1-358EA8182EF4}"/>
              </a:ext>
            </a:extLst>
          </p:cNvPr>
          <p:cNvSpPr txBox="1"/>
          <p:nvPr/>
        </p:nvSpPr>
        <p:spPr>
          <a:xfrm>
            <a:off x="8021782" y="5412471"/>
            <a:ext cx="3671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안성호 </a:t>
            </a:r>
            <a:r>
              <a:rPr lang="ko-KR" altLang="en-US" dirty="0" err="1"/>
              <a:t>이강호</a:t>
            </a:r>
            <a:r>
              <a:rPr lang="ko-KR" altLang="en-US" dirty="0"/>
              <a:t> </a:t>
            </a:r>
            <a:r>
              <a:rPr lang="ko-KR" altLang="en-US" dirty="0" err="1"/>
              <a:t>정현성</a:t>
            </a:r>
            <a:r>
              <a:rPr lang="ko-KR" altLang="en-US" dirty="0"/>
              <a:t>            조현진 </a:t>
            </a:r>
            <a:r>
              <a:rPr lang="ko-KR" altLang="en-US" dirty="0" err="1"/>
              <a:t>최원경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528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B9709-9369-0E7D-4E17-0A5D4A87C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C6159-20BD-9532-A0D1-95A036BE5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모델링</a:t>
            </a:r>
            <a:r>
              <a:rPr lang="en-US" altLang="ko-KR" dirty="0"/>
              <a:t>(</a:t>
            </a:r>
            <a:r>
              <a:rPr lang="ko-KR" altLang="en-US" dirty="0"/>
              <a:t>논리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62DE7-E083-EE48-9116-31C40DF09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301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F0972-4D67-6CA3-F04F-CE74AF27E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1AFF7-83BE-6265-65C4-FC9BD32B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모델링</a:t>
            </a:r>
            <a:r>
              <a:rPr lang="en-US" altLang="ko-KR" dirty="0"/>
              <a:t>(</a:t>
            </a:r>
            <a:r>
              <a:rPr lang="ko-KR" altLang="en-US" dirty="0"/>
              <a:t>물리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01BBDF-054F-059C-BA94-E449594B2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794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D9FD7-22DD-4A1D-0734-B9728CB8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D27E43-7300-F2D1-AFF4-A64BB06AD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679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9C4EE-CB4C-E2B3-DDE2-1C8A27B5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 기능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15EFE2-FFA5-3FAE-BF36-0A2A01C94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661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74325-EC53-B445-CBBC-0A9E6649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 영상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58982-DFFC-0455-2EB7-5E81CE02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047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E534C-F93A-9F7A-CF78-2F42F8CD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로직</a:t>
            </a:r>
            <a:r>
              <a:rPr lang="en-US" altLang="ko-KR" dirty="0"/>
              <a:t> / </a:t>
            </a:r>
            <a:r>
              <a:rPr lang="ko-KR" altLang="en-US" dirty="0"/>
              <a:t>구현 포인트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A6BA77-457E-1823-0206-41904344D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932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9A5F6-05ED-D66B-F533-2CA42E92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프로젝트 진행 중 발생했던 이슈 및 해결방법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3EAA2A-BA79-B669-8DE5-28F360131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276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1AF58-71D3-402A-953E-83AE654C0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개선할 점 및 </a:t>
            </a:r>
            <a:r>
              <a:rPr lang="ko-KR" altLang="en-US" dirty="0" err="1"/>
              <a:t>느낀점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C30145-6712-E59F-7DB3-1F056A847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CSS</a:t>
            </a:r>
            <a:r>
              <a:rPr lang="ko-KR" altLang="en-US" sz="2400" dirty="0"/>
              <a:t>를 한 파일에서 </a:t>
            </a:r>
            <a:r>
              <a:rPr lang="ko-KR" altLang="en-US" sz="2400" dirty="0" err="1"/>
              <a:t>작업하는게</a:t>
            </a:r>
            <a:r>
              <a:rPr lang="ko-KR" altLang="en-US" sz="2400" dirty="0"/>
              <a:t> 좀 더 통일성과 효율성을 향상시키는데 </a:t>
            </a:r>
            <a:r>
              <a:rPr lang="ko-KR" altLang="en-US" sz="2400" dirty="0" err="1"/>
              <a:t>좋은것</a:t>
            </a:r>
            <a:r>
              <a:rPr lang="ko-KR" altLang="en-US" sz="2400" dirty="0"/>
              <a:t> 같습니다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2178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94335-58C8-67B2-C3B7-2ED8CA69E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0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5534B-3966-B832-B866-BEEBBCEA0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26EF5F-D3F2-0932-70A1-C3369805E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29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B0EE7-BE5C-B3D8-AEFF-9C90D8C1A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EB976-886D-59BB-2B14-91602414B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3200" dirty="0"/>
              <a:t>주차 관리 시스템 </a:t>
            </a:r>
            <a:r>
              <a:rPr lang="en-US" altLang="ko-KR" sz="3200" dirty="0"/>
              <a:t>(Parking Management System)</a:t>
            </a:r>
          </a:p>
          <a:p>
            <a:endParaRPr lang="en-US" altLang="ko-KR" dirty="0"/>
          </a:p>
          <a:p>
            <a:endParaRPr lang="en-US" altLang="ko-KR" sz="2400" dirty="0"/>
          </a:p>
          <a:p>
            <a:r>
              <a:rPr lang="ko-KR" altLang="en-US" sz="2400" dirty="0"/>
              <a:t>웹 기반의 주차 관리 시스템으로</a:t>
            </a:r>
            <a:r>
              <a:rPr lang="en-US" altLang="ko-KR" sz="2400" dirty="0"/>
              <a:t>, </a:t>
            </a:r>
            <a:r>
              <a:rPr lang="ko-KR" altLang="en-US" sz="2400" dirty="0"/>
              <a:t>차량의 입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출차</a:t>
            </a:r>
            <a:r>
              <a:rPr lang="ko-KR" altLang="en-US" sz="2400" dirty="0"/>
              <a:t> 및 주차 공간 현황</a:t>
            </a:r>
            <a:r>
              <a:rPr lang="en-US" altLang="ko-KR" sz="2400" dirty="0"/>
              <a:t>, </a:t>
            </a:r>
            <a:r>
              <a:rPr lang="ko-KR" altLang="en-US" sz="2400" dirty="0"/>
              <a:t>요금 정산</a:t>
            </a:r>
            <a:r>
              <a:rPr lang="en-US" altLang="ko-KR" sz="2400" dirty="0"/>
              <a:t>, </a:t>
            </a:r>
            <a:r>
              <a:rPr lang="ko-KR" altLang="en-US" sz="2400" dirty="0"/>
              <a:t>기록 관리를 효율적으로 처리할 수 있는 관리자 중심의 시스템</a:t>
            </a:r>
          </a:p>
        </p:txBody>
      </p:sp>
    </p:spTree>
    <p:extLst>
      <p:ext uri="{BB962C8B-B14F-4D97-AF65-F5344CB8AC3E}">
        <p14:creationId xmlns:p14="http://schemas.microsoft.com/office/powerpoint/2010/main" val="6486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6C549-EFAF-91A5-24DB-76C910C9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목적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F6C821-42A2-D946-A3DE-7000D9B206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50604"/>
            <a:ext cx="69342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실시간 입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출차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및 주차 공간 정보 관리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요금 설정 및 총 수익 통계 확인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회원 등록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수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삭제 기능 제공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관리자 기능 통합으로 운영 효율성 향상</a:t>
            </a:r>
          </a:p>
        </p:txBody>
      </p:sp>
    </p:spTree>
    <p:extLst>
      <p:ext uri="{BB962C8B-B14F-4D97-AF65-F5344CB8AC3E}">
        <p14:creationId xmlns:p14="http://schemas.microsoft.com/office/powerpoint/2010/main" val="119774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3F6E1-BBCA-A95E-2B06-FCCA4F26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2D0BA3-8259-D761-9E6B-1757A892BB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3802"/>
            <a:ext cx="633845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차량 입차 시 정보 및 입차 시간 등록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출차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시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출차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시간 기록 및 요금 계산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주차 공간 현황 조회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관리자 로그인 및 요금 정책 수정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회원 등록, 수정, 삭제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주차 기록 검색 및 수익 통계 확인</a:t>
            </a:r>
          </a:p>
        </p:txBody>
      </p:sp>
    </p:spTree>
    <p:extLst>
      <p:ext uri="{BB962C8B-B14F-4D97-AF65-F5344CB8AC3E}">
        <p14:creationId xmlns:p14="http://schemas.microsoft.com/office/powerpoint/2010/main" val="417340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B4708-4A4E-F87A-DB01-569CBD52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및 기술 스택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EBDCB0-E226-7C70-3466-6A957119F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539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프로그래밍 언어 및 플랫폼</a:t>
            </a:r>
          </a:p>
          <a:p>
            <a:r>
              <a:rPr lang="en-US" altLang="ko-KR" b="1" dirty="0"/>
              <a:t>Java 17</a:t>
            </a:r>
            <a:endParaRPr lang="ko-KR" altLang="en-US" dirty="0"/>
          </a:p>
          <a:p>
            <a:r>
              <a:rPr lang="en-US" altLang="ko-KR" b="1" dirty="0"/>
              <a:t>Spring Boot 3.5.3</a:t>
            </a:r>
            <a:r>
              <a:rPr lang="ko-KR" altLang="en-US" dirty="0"/>
              <a:t> </a:t>
            </a:r>
            <a:r>
              <a:rPr lang="en-US" altLang="ko-KR" dirty="0"/>
              <a:t>(Spring Framework </a:t>
            </a:r>
            <a:r>
              <a:rPr lang="ko-KR" altLang="en-US" dirty="0"/>
              <a:t>기반 웹 애플리케이션 개발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웹 관련 기술</a:t>
            </a:r>
          </a:p>
          <a:p>
            <a:r>
              <a:rPr lang="en-US" altLang="ko-KR" b="1" dirty="0"/>
              <a:t>Spring MVC</a:t>
            </a:r>
            <a:r>
              <a:rPr lang="ko-KR" altLang="en-US" dirty="0"/>
              <a:t> </a:t>
            </a:r>
            <a:r>
              <a:rPr lang="en-US" altLang="ko-KR" dirty="0"/>
              <a:t>(Controller, JSP </a:t>
            </a:r>
            <a:r>
              <a:rPr lang="ko-KR" altLang="en-US" dirty="0"/>
              <a:t>연동</a:t>
            </a:r>
            <a:r>
              <a:rPr lang="en-US" altLang="ko-KR" dirty="0"/>
              <a:t>)</a:t>
            </a:r>
          </a:p>
          <a:p>
            <a:r>
              <a:rPr lang="en-US" altLang="ko-KR" b="1" dirty="0"/>
              <a:t>JSP (Java Server Pages)</a:t>
            </a:r>
            <a:r>
              <a:rPr lang="ko-KR" altLang="en-US" dirty="0"/>
              <a:t> </a:t>
            </a:r>
            <a:r>
              <a:rPr lang="en-US" altLang="ko-KR" dirty="0"/>
              <a:t>— </a:t>
            </a:r>
            <a:r>
              <a:rPr lang="ko-KR" altLang="en-US" dirty="0"/>
              <a:t>뷰 템플릿</a:t>
            </a:r>
          </a:p>
          <a:p>
            <a:r>
              <a:rPr lang="en-US" altLang="ko-KR" b="1" dirty="0"/>
              <a:t>JSTL (Jakarta Standard Tag Library)</a:t>
            </a:r>
            <a:r>
              <a:rPr lang="ko-KR" altLang="en-US" dirty="0"/>
              <a:t> </a:t>
            </a:r>
            <a:r>
              <a:rPr lang="en-US" altLang="ko-KR" dirty="0"/>
              <a:t>— JSP</a:t>
            </a:r>
            <a:r>
              <a:rPr lang="ko-KR" altLang="en-US" dirty="0"/>
              <a:t>에서의 태그 라이브러리 </a:t>
            </a:r>
            <a:r>
              <a:rPr lang="en-US" altLang="ko-KR" dirty="0"/>
              <a:t>(</a:t>
            </a:r>
            <a:r>
              <a:rPr lang="ko-KR" altLang="en-US" dirty="0"/>
              <a:t>표현 및 반복 처리 등</a:t>
            </a:r>
            <a:r>
              <a:rPr lang="en-US" altLang="ko-KR" dirty="0"/>
              <a:t>)</a:t>
            </a:r>
          </a:p>
          <a:p>
            <a:r>
              <a:rPr lang="en-US" altLang="ko-KR" b="1" dirty="0"/>
              <a:t>HTML/CSS/JavaScript (jQuery)</a:t>
            </a:r>
            <a:r>
              <a:rPr lang="ko-KR" altLang="en-US" dirty="0"/>
              <a:t> </a:t>
            </a:r>
            <a:r>
              <a:rPr lang="en-US" altLang="ko-KR" dirty="0"/>
              <a:t>— </a:t>
            </a:r>
            <a:r>
              <a:rPr lang="ko-KR" altLang="en-US" dirty="0" err="1"/>
              <a:t>프론트엔드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구현 및 동적 기능</a:t>
            </a:r>
          </a:p>
          <a:p>
            <a:pPr marL="0" indent="0">
              <a:buNone/>
            </a:pPr>
            <a:r>
              <a:rPr lang="en-US" altLang="ko-KR" b="1" dirty="0"/>
              <a:t>3. </a:t>
            </a:r>
            <a:r>
              <a:rPr lang="ko-KR" altLang="en-US" b="1" dirty="0"/>
              <a:t>서버 및 배포</a:t>
            </a:r>
          </a:p>
          <a:p>
            <a:r>
              <a:rPr lang="en-US" altLang="ko-KR" dirty="0"/>
              <a:t>Spring Boot</a:t>
            </a:r>
            <a:r>
              <a:rPr lang="ko-KR" altLang="en-US" dirty="0"/>
              <a:t>의 내장 </a:t>
            </a:r>
            <a:r>
              <a:rPr lang="en-US" altLang="ko-KR" dirty="0"/>
              <a:t>Tomcat </a:t>
            </a:r>
            <a:r>
              <a:rPr lang="ko-KR" altLang="en-US" dirty="0"/>
              <a:t>서버를 이용한 실행 구조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4. </a:t>
            </a:r>
            <a:r>
              <a:rPr lang="ko-KR" altLang="en-US" b="1" dirty="0"/>
              <a:t>데이터베이스</a:t>
            </a:r>
          </a:p>
          <a:p>
            <a:r>
              <a:rPr lang="en-US" altLang="ko-KR" b="1" dirty="0"/>
              <a:t>Oracle Database XE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로컬 </a:t>
            </a:r>
            <a:r>
              <a:rPr lang="en-US" altLang="ko-KR" dirty="0"/>
              <a:t>Oracle DB, SID: </a:t>
            </a:r>
            <a:r>
              <a:rPr lang="en-US" altLang="ko-KR" dirty="0" err="1"/>
              <a:t>xe</a:t>
            </a:r>
            <a:r>
              <a:rPr lang="en-US" altLang="ko-KR" dirty="0"/>
              <a:t>)</a:t>
            </a:r>
          </a:p>
          <a:p>
            <a:r>
              <a:rPr lang="en-US" altLang="ko-KR" b="1" dirty="0"/>
              <a:t>Oracle JDBC Driver (ojdbc11)</a:t>
            </a:r>
            <a:r>
              <a:rPr lang="ko-KR" altLang="en-US" dirty="0"/>
              <a:t> </a:t>
            </a:r>
            <a:r>
              <a:rPr lang="en-US" altLang="ko-KR" dirty="0"/>
              <a:t>— DB </a:t>
            </a:r>
            <a:r>
              <a:rPr lang="ko-KR" altLang="en-US" dirty="0"/>
              <a:t>연동 드라이버</a:t>
            </a:r>
          </a:p>
          <a:p>
            <a:pPr marL="0" indent="0">
              <a:buNone/>
            </a:pPr>
            <a:r>
              <a:rPr lang="en-US" altLang="ko-KR" b="1" dirty="0"/>
              <a:t>5. SQL </a:t>
            </a:r>
            <a:r>
              <a:rPr lang="ko-KR" altLang="en-US" b="1" dirty="0"/>
              <a:t>매핑</a:t>
            </a:r>
          </a:p>
          <a:p>
            <a:r>
              <a:rPr lang="en-US" altLang="ko-KR" b="1" dirty="0" err="1"/>
              <a:t>MyBatis</a:t>
            </a:r>
            <a:r>
              <a:rPr lang="en-US" altLang="ko-KR" b="1" dirty="0"/>
              <a:t> 3.x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MyBatis</a:t>
            </a:r>
            <a:r>
              <a:rPr lang="en-US" altLang="ko-KR" dirty="0"/>
              <a:t>-Spring-Boot-Starter 3.0.3)</a:t>
            </a:r>
          </a:p>
          <a:p>
            <a:r>
              <a:rPr lang="en-US" altLang="ko-KR" dirty="0"/>
              <a:t>XML Mapper </a:t>
            </a:r>
            <a:r>
              <a:rPr lang="ko-KR" altLang="en-US" dirty="0"/>
              <a:t>파일로 </a:t>
            </a:r>
            <a:r>
              <a:rPr lang="en-US" altLang="ko-KR" dirty="0"/>
              <a:t>SQL </a:t>
            </a:r>
            <a:r>
              <a:rPr lang="ko-KR" altLang="en-US" dirty="0"/>
              <a:t>쿼리 작성 및 매핑</a:t>
            </a:r>
          </a:p>
          <a:p>
            <a:pPr marL="0" indent="0">
              <a:buNone/>
            </a:pPr>
            <a:r>
              <a:rPr lang="en-US" altLang="ko-KR" b="1" dirty="0"/>
              <a:t>6. </a:t>
            </a:r>
            <a:r>
              <a:rPr lang="ko-KR" altLang="en-US" b="1" dirty="0"/>
              <a:t>빌드 도구</a:t>
            </a:r>
          </a:p>
          <a:p>
            <a:r>
              <a:rPr lang="en-US" altLang="ko-KR" b="1" dirty="0"/>
              <a:t>Gradle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build.gradle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b="1" dirty="0"/>
              <a:t>7. </a:t>
            </a:r>
            <a:r>
              <a:rPr lang="ko-KR" altLang="en-US" b="1" dirty="0"/>
              <a:t>기타 라이브러리 및 툴</a:t>
            </a:r>
          </a:p>
          <a:p>
            <a:r>
              <a:rPr lang="en-US" altLang="ko-KR" b="1" dirty="0"/>
              <a:t>Lombok</a:t>
            </a:r>
            <a:r>
              <a:rPr lang="ko-KR" altLang="en-US" dirty="0"/>
              <a:t> </a:t>
            </a:r>
            <a:r>
              <a:rPr lang="en-US" altLang="ko-KR" dirty="0"/>
              <a:t>(getter/setter, </a:t>
            </a:r>
            <a:r>
              <a:rPr lang="ko-KR" altLang="en-US" dirty="0"/>
              <a:t>생성자 자동 생성 등 코드 단축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28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83ACF-2DDD-D017-C8CB-7D2DBAE31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63E6D-39A8-13E6-63ED-E3D78B85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 효과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3A7B21-D697-3569-8361-1CC4B8B394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662466"/>
            <a:ext cx="633845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주차 공간 활용률 극대화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실시간 주차 현황 파악으로 빠른 대응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요금 통계 제공으로 운영 투명성 확보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관리자 업무 자동화로 효율성 향상</a:t>
            </a:r>
          </a:p>
        </p:txBody>
      </p:sp>
    </p:spTree>
    <p:extLst>
      <p:ext uri="{BB962C8B-B14F-4D97-AF65-F5344CB8AC3E}">
        <p14:creationId xmlns:p14="http://schemas.microsoft.com/office/powerpoint/2010/main" val="295443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F762B-689C-8DD9-0298-30FCF7BC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2C3B3A-0863-7431-04E8-03C2825A2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4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C4D7E-130E-C8C7-D7D1-36B3DF83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CC7AE6-1CF9-4E5A-449A-F9A8E726A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04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386</Words>
  <Application>Microsoft Office PowerPoint</Application>
  <PresentationFormat>와이드스크린</PresentationFormat>
  <Paragraphs>71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1차 프로젝트 결과 보고서</vt:lpstr>
      <vt:lpstr>목차</vt:lpstr>
      <vt:lpstr>프로젝트 개요</vt:lpstr>
      <vt:lpstr>개발 목적</vt:lpstr>
      <vt:lpstr>주요 기능</vt:lpstr>
      <vt:lpstr>개발 환경 및 기술 스택</vt:lpstr>
      <vt:lpstr>기대 효과</vt:lpstr>
      <vt:lpstr>역할 분담</vt:lpstr>
      <vt:lpstr>유스케이스 다이어그램</vt:lpstr>
      <vt:lpstr>모델링(논리)</vt:lpstr>
      <vt:lpstr>모델링(물리)</vt:lpstr>
      <vt:lpstr>구조도</vt:lpstr>
      <vt:lpstr>상세 기능 설명</vt:lpstr>
      <vt:lpstr>시연 영상</vt:lpstr>
      <vt:lpstr>핵심 로직 / 구현 포인트</vt:lpstr>
      <vt:lpstr>프로젝트 진행 중 발생했던 이슈 및 해결방법</vt:lpstr>
      <vt:lpstr>프로젝트 개선할 점 및 느낀점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1234</dc:creator>
  <cp:lastModifiedBy>1234</cp:lastModifiedBy>
  <cp:revision>8</cp:revision>
  <dcterms:created xsi:type="dcterms:W3CDTF">2025-08-05T02:45:56Z</dcterms:created>
  <dcterms:modified xsi:type="dcterms:W3CDTF">2025-08-05T03:18:09Z</dcterms:modified>
</cp:coreProperties>
</file>