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920D8-E766-5467-0EA7-EECB6E0BB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37625-6202-3955-65B9-BA1F11B5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010D8-0D8A-98C6-E20B-72ED0E4F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4A24-1B91-8AE6-C6B9-B8DDE0DC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863D3-19F8-F8B2-B680-3BCCAB40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2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5AA3F-6FEA-8303-168A-3D4AFAD9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804574-1E28-3D6D-F090-DCC61540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C0854-CB65-9BCF-138E-4A2CFCC1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8DB0D-FE66-6EA5-D89E-2A1B7466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54DAF-D94E-E15A-776B-531E7E85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1B1B55-CE1D-A7DC-D0D6-8FCB75D57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0CEB0-45EB-82DF-6E83-102A147C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C752B-3C99-C7A1-6FF8-45765968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E1072-26BC-3E83-D98B-E71470ED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447C2-4338-188A-E42E-4EA82A6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A486-B21E-4336-2F16-C48F6F7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B70B7-AAD5-1322-5EBF-8E07B231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1469D-981B-0CB9-3455-E22C5E10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6D446-6FA4-8226-62E8-414CAEC0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F8E65-8916-413F-C0A2-EC9D9BA2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6DC09-1EAD-D24F-35C4-0B1F3CE3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1048-7184-0AEE-6A16-6AFE660B1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58DB4-252D-9EE6-B032-513CBFF2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2EA731-3742-E8B7-3CE5-84344668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75CF6-E1CC-216B-9C8F-5B58B516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52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49E49-344A-8B86-5789-D33D642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8BE6E-B926-1C4F-419D-86C31892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19DB00-BB22-46C3-6F40-0195048B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0CCACA-A77C-7169-FA4C-2A1C9156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DFC858-3348-819D-CE38-0FCB16FC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9489E-2A92-0E9A-430B-B8EEEBB5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1EED-CCA3-0E4C-5BE7-9717997F8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C2DE3-6D6F-72FF-4DBF-9D52F17C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96B93-6533-2DBE-5453-BFBFB7DBB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E0C942-B2C0-A40B-CE54-B25DCC3A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6A27B5-F272-84B0-2E12-104B0EAC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39AE29-01C4-6020-8A85-1E13B49E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17686C-1212-0B2C-49FF-40C52A83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88508-900F-9D00-443A-0343CE1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17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7E1E0-8CFF-342B-EFDE-8521E67A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BAF95-33F6-1BC2-22C3-5A9B36DC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E2A24-C3C4-F2B9-47F5-ED2C54C7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92D24-0543-E1AD-FE4F-6D2D2491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2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ED370C-5937-ADB9-4F79-A00C961F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17295B-3E0A-374C-6780-55D27C93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D26029-0363-E40C-ABBB-17C76D56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3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9028E-1658-CE1D-E6C8-6D77D94F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2C581-B3DE-D0A9-D040-1B95C791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CFA55-498E-6C8D-47C5-6734D375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9E7F-05F7-5183-AA9D-45658238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4DC79-B35F-8C96-CA89-867E3E9B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D5F83-BC3E-A481-A7A7-2C6CA586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4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A82EA-F545-E25E-8B9B-2F443D63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37DBC5-DBDA-2856-99F3-08CE15B06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5F9CF9-B85C-E1FF-D4EE-8E978AF65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0B299-7144-7185-8281-D242B5D4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DC725-5F38-9CE9-4906-F4028D5C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523B3-D445-EB40-5797-1B7A24B1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45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F1EE8C-8924-1AB9-C78D-0DD1D4CC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FD2B3C-E9FA-BB2F-4C08-529384C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79BF7-7D27-DFD0-FFCB-E3ED3166B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F5FA-A354-4D7B-B2B0-E375FFA28B0C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D342A-E3C0-F7E5-6474-5DA7E7CEB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969D6-BAB1-B25E-2FF0-DCC310392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8704-0AB6-4063-9C08-C00FC215E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7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0E479-FE99-B7BA-B417-7F234CF28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계획서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6E5300-3EEB-448F-9C0A-E7120F7ED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782" y="3916380"/>
            <a:ext cx="3671455" cy="646330"/>
          </a:xfrm>
        </p:spPr>
        <p:txBody>
          <a:bodyPr>
            <a:normAutofit/>
          </a:bodyPr>
          <a:lstStyle/>
          <a:p>
            <a:pPr algn="l"/>
            <a:r>
              <a:rPr lang="ko-KR" altLang="en-US" sz="2600" dirty="0"/>
              <a:t>주제 </a:t>
            </a:r>
            <a:r>
              <a:rPr lang="en-US" altLang="ko-KR" sz="2600" dirty="0"/>
              <a:t>: </a:t>
            </a:r>
            <a:r>
              <a:rPr lang="ko-KR" altLang="en-US" sz="2600" dirty="0"/>
              <a:t>주차관리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76E07-967C-E6AE-0F7A-C8FB876BE354}"/>
              </a:ext>
            </a:extLst>
          </p:cNvPr>
          <p:cNvSpPr txBox="1"/>
          <p:nvPr/>
        </p:nvSpPr>
        <p:spPr>
          <a:xfrm>
            <a:off x="8021782" y="5412471"/>
            <a:ext cx="367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안성호 </a:t>
            </a:r>
            <a:r>
              <a:rPr lang="ko-KR" altLang="en-US" dirty="0" err="1"/>
              <a:t>이강호</a:t>
            </a:r>
            <a:r>
              <a:rPr lang="ko-KR" altLang="en-US" dirty="0"/>
              <a:t> </a:t>
            </a:r>
            <a:r>
              <a:rPr lang="ko-KR" altLang="en-US" dirty="0" err="1"/>
              <a:t>정현성</a:t>
            </a:r>
            <a:r>
              <a:rPr lang="ko-KR" altLang="en-US" dirty="0"/>
              <a:t>            조현진 </a:t>
            </a:r>
            <a:r>
              <a:rPr lang="ko-KR" altLang="en-US" dirty="0" err="1"/>
              <a:t>최원경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BB59E-7305-0B67-8334-84C290A7323E}"/>
              </a:ext>
            </a:extLst>
          </p:cNvPr>
          <p:cNvSpPr txBox="1"/>
          <p:nvPr/>
        </p:nvSpPr>
        <p:spPr>
          <a:xfrm>
            <a:off x="7910946" y="4821381"/>
            <a:ext cx="378229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기간 </a:t>
            </a:r>
            <a:r>
              <a:rPr lang="en-US" altLang="ko-KR" dirty="0"/>
              <a:t>: 2025.07.07~2025.08.05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9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A75EB-78BC-7973-F4A0-AD796604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0CED1-0212-8039-8D63-B83A880C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71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E26E5-CFBE-C58D-2C37-6D1D6AC7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01F5-0377-388C-8B68-86ADC31D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036"/>
            <a:ext cx="10515600" cy="489792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원래는 차량 입차 및 </a:t>
            </a:r>
            <a:r>
              <a:rPr lang="ko-KR" altLang="en-US" sz="2400" dirty="0" err="1"/>
              <a:t>출차를</a:t>
            </a:r>
            <a:r>
              <a:rPr lang="ko-KR" altLang="en-US" sz="2400" dirty="0"/>
              <a:t> 센서를 이용해야 하지만 제약이 있으므로 차량번호를 랜덤으로 생성한 뒤 주차구역에 입</a:t>
            </a:r>
            <a:r>
              <a:rPr lang="en-US" altLang="ko-KR" sz="2400" dirty="0"/>
              <a:t>,</a:t>
            </a:r>
            <a:r>
              <a:rPr lang="ko-KR" altLang="en-US" sz="2400" dirty="0" err="1"/>
              <a:t>출차</a:t>
            </a:r>
            <a:r>
              <a:rPr lang="ko-KR" altLang="en-US" sz="2400" dirty="0"/>
              <a:t> 할 수 있도록 할 예정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출차</a:t>
            </a:r>
            <a:r>
              <a:rPr lang="ko-KR" altLang="en-US" sz="2400" dirty="0"/>
              <a:t> 시 주차된 시간에 따라 요금 계산</a:t>
            </a:r>
            <a:r>
              <a:rPr lang="en-US" altLang="ko-KR" sz="2400" dirty="0"/>
              <a:t>, </a:t>
            </a:r>
            <a:r>
              <a:rPr lang="ko-KR" altLang="en-US" sz="2400" dirty="0"/>
              <a:t>정기권을 이용하고 있는 회원에 </a:t>
            </a:r>
            <a:r>
              <a:rPr lang="ko-KR" altLang="en-US" sz="2400"/>
              <a:t>한해서 무료로 주차장을 이용할 수 있는 기능 구현 예정</a:t>
            </a:r>
            <a:r>
              <a:rPr lang="en-US" altLang="ko-KR" sz="2400"/>
              <a:t>.</a:t>
            </a:r>
            <a:endParaRPr lang="en-US" altLang="ko-KR" sz="2400" dirty="0"/>
          </a:p>
          <a:p>
            <a:r>
              <a:rPr lang="ko-KR" altLang="en-US" sz="2400" dirty="0"/>
              <a:t>주차되어 있는 차량을 검색할 수 있는 차량조회 기능 구현할 예정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관리자가 주차 현황을 확인하여 현재 주차된 차량 현황과 그 구역에 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출차</a:t>
            </a:r>
            <a:r>
              <a:rPr lang="ko-KR" altLang="en-US" sz="2400" dirty="0"/>
              <a:t> 되었던 차량을 조회할 수 있도록 할 예정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관리자가 주차 기록과 요금이 얼마나 나왔는지 확인 할 수 있는 주차기록조회 기능을 구현할 예정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관리자가 주차장의 요금제를 변경할 수 있도록 하는 기능 구현 예정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관리자가 정기권을 이용하는 회원들을 등록 및 수정</a:t>
            </a:r>
            <a:r>
              <a:rPr lang="en-US" altLang="ko-KR" sz="2400" dirty="0"/>
              <a:t>, </a:t>
            </a:r>
            <a:r>
              <a:rPr lang="ko-KR" altLang="en-US" sz="2400" dirty="0"/>
              <a:t>삭제하여 관리할 수 있는 기능 구현 예정</a:t>
            </a:r>
            <a:r>
              <a:rPr lang="en-US" altLang="ko-KR" sz="24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25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CDAC8-CE02-69A7-A1D6-855A1B78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59"/>
            <a:ext cx="10515600" cy="1325563"/>
          </a:xfrm>
        </p:spPr>
        <p:txBody>
          <a:bodyPr/>
          <a:lstStyle/>
          <a:p>
            <a:r>
              <a:rPr lang="ko-KR" altLang="en-US" dirty="0"/>
              <a:t>개발 환경 및 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A97B7-0061-0158-B449-71B9ED88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22"/>
            <a:ext cx="10515600" cy="5364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000" b="1" dirty="0"/>
              <a:t>1. </a:t>
            </a:r>
            <a:r>
              <a:rPr lang="ko-KR" altLang="en-US" sz="1000" b="1" dirty="0"/>
              <a:t>프로그래밍 언어 및 플랫폼</a:t>
            </a:r>
          </a:p>
          <a:p>
            <a:r>
              <a:rPr lang="en-US" altLang="ko-KR" sz="1000" b="1" dirty="0"/>
              <a:t>Java 17</a:t>
            </a:r>
            <a:endParaRPr lang="ko-KR" altLang="en-US" sz="1000" dirty="0"/>
          </a:p>
          <a:p>
            <a:r>
              <a:rPr lang="en-US" altLang="ko-KR" sz="1000" b="1" dirty="0"/>
              <a:t>Spring Boot 3.5.3</a:t>
            </a:r>
            <a:r>
              <a:rPr lang="ko-KR" altLang="en-US" sz="1000" dirty="0"/>
              <a:t> </a:t>
            </a:r>
            <a:r>
              <a:rPr lang="en-US" altLang="ko-KR" sz="1000" dirty="0"/>
              <a:t>(Spring Framework </a:t>
            </a:r>
            <a:r>
              <a:rPr lang="ko-KR" altLang="en-US" sz="1000" dirty="0"/>
              <a:t>기반 웹 애플리케이션 개발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b="1" dirty="0"/>
              <a:t>2. </a:t>
            </a:r>
            <a:r>
              <a:rPr lang="ko-KR" altLang="en-US" sz="1000" b="1" dirty="0"/>
              <a:t>웹 관련 기술</a:t>
            </a:r>
          </a:p>
          <a:p>
            <a:r>
              <a:rPr lang="en-US" altLang="ko-KR" sz="1000" b="1" dirty="0"/>
              <a:t>Spring MVC</a:t>
            </a:r>
            <a:r>
              <a:rPr lang="ko-KR" altLang="en-US" sz="1000" dirty="0"/>
              <a:t> </a:t>
            </a:r>
            <a:r>
              <a:rPr lang="en-US" altLang="ko-KR" sz="1000" dirty="0"/>
              <a:t>(Controller, JSP </a:t>
            </a:r>
            <a:r>
              <a:rPr lang="ko-KR" altLang="en-US" sz="1000" dirty="0"/>
              <a:t>연동</a:t>
            </a:r>
            <a:r>
              <a:rPr lang="en-US" altLang="ko-KR" sz="1000" dirty="0"/>
              <a:t>)</a:t>
            </a:r>
          </a:p>
          <a:p>
            <a:r>
              <a:rPr lang="en-US" altLang="ko-KR" sz="1000" b="1" dirty="0"/>
              <a:t>JSP (Java Server Pages)</a:t>
            </a:r>
            <a:r>
              <a:rPr lang="ko-KR" altLang="en-US" sz="1000" dirty="0"/>
              <a:t> </a:t>
            </a:r>
            <a:r>
              <a:rPr lang="en-US" altLang="ko-KR" sz="1000" dirty="0"/>
              <a:t>— </a:t>
            </a:r>
            <a:r>
              <a:rPr lang="ko-KR" altLang="en-US" sz="1000" dirty="0"/>
              <a:t>뷰 템플릿</a:t>
            </a:r>
          </a:p>
          <a:p>
            <a:r>
              <a:rPr lang="en-US" altLang="ko-KR" sz="1000" b="1" dirty="0"/>
              <a:t>JSTL (Jakarta Standard Tag Library)</a:t>
            </a:r>
            <a:r>
              <a:rPr lang="ko-KR" altLang="en-US" sz="1000" dirty="0"/>
              <a:t> </a:t>
            </a:r>
            <a:r>
              <a:rPr lang="en-US" altLang="ko-KR" sz="1000" dirty="0"/>
              <a:t>— JSP</a:t>
            </a:r>
            <a:r>
              <a:rPr lang="ko-KR" altLang="en-US" sz="1000" dirty="0"/>
              <a:t>에서의 태그 라이브러리 </a:t>
            </a:r>
            <a:r>
              <a:rPr lang="en-US" altLang="ko-KR" sz="1000" dirty="0"/>
              <a:t>(</a:t>
            </a:r>
            <a:r>
              <a:rPr lang="ko-KR" altLang="en-US" sz="1000" dirty="0"/>
              <a:t>표현 및 반복 처리 등</a:t>
            </a:r>
            <a:r>
              <a:rPr lang="en-US" altLang="ko-KR" sz="1000" dirty="0"/>
              <a:t>)</a:t>
            </a:r>
          </a:p>
          <a:p>
            <a:r>
              <a:rPr lang="en-US" altLang="ko-KR" sz="1000" b="1" dirty="0"/>
              <a:t>HTML/CSS/JavaScript (jQuery)</a:t>
            </a:r>
            <a:r>
              <a:rPr lang="ko-KR" altLang="en-US" sz="1000" dirty="0"/>
              <a:t> </a:t>
            </a:r>
            <a:r>
              <a:rPr lang="en-US" altLang="ko-KR" sz="1000" dirty="0"/>
              <a:t>— </a:t>
            </a:r>
            <a:r>
              <a:rPr lang="ko-KR" altLang="en-US" sz="1000" dirty="0" err="1"/>
              <a:t>프론트엔드</a:t>
            </a:r>
            <a:r>
              <a:rPr lang="ko-KR" altLang="en-US" sz="1000" dirty="0"/>
              <a:t> </a:t>
            </a:r>
            <a:r>
              <a:rPr lang="en-US" altLang="ko-KR" sz="1000" dirty="0"/>
              <a:t>UI </a:t>
            </a:r>
            <a:r>
              <a:rPr lang="ko-KR" altLang="en-US" sz="1000" dirty="0"/>
              <a:t>구현 및 동적 기능</a:t>
            </a:r>
          </a:p>
          <a:p>
            <a:pPr marL="0" indent="0">
              <a:buNone/>
            </a:pPr>
            <a:r>
              <a:rPr lang="en-US" altLang="ko-KR" sz="1000" b="1" dirty="0"/>
              <a:t>3. </a:t>
            </a:r>
            <a:r>
              <a:rPr lang="ko-KR" altLang="en-US" sz="1000" b="1" dirty="0"/>
              <a:t>서버 및 배포</a:t>
            </a:r>
          </a:p>
          <a:p>
            <a:r>
              <a:rPr lang="en-US" altLang="ko-KR" sz="1000" dirty="0"/>
              <a:t>Spring Boot</a:t>
            </a:r>
            <a:r>
              <a:rPr lang="ko-KR" altLang="en-US" sz="1000" dirty="0"/>
              <a:t>의 내장 </a:t>
            </a:r>
            <a:r>
              <a:rPr lang="en-US" altLang="ko-KR" sz="1000" dirty="0"/>
              <a:t>Tomcat </a:t>
            </a:r>
            <a:r>
              <a:rPr lang="ko-KR" altLang="en-US" sz="1000" dirty="0"/>
              <a:t>서버를 이용한 실행 구조</a:t>
            </a:r>
            <a:endParaRPr lang="en-US" altLang="ko-KR" sz="1000" dirty="0"/>
          </a:p>
          <a:p>
            <a:pPr marL="0" indent="0">
              <a:buNone/>
            </a:pPr>
            <a:r>
              <a:rPr lang="en-US" altLang="ko-KR" sz="1000" b="1" dirty="0"/>
              <a:t>4. </a:t>
            </a:r>
            <a:r>
              <a:rPr lang="ko-KR" altLang="en-US" sz="1000" b="1" dirty="0"/>
              <a:t>데이터베이스</a:t>
            </a:r>
          </a:p>
          <a:p>
            <a:r>
              <a:rPr lang="en-US" altLang="ko-KR" sz="1000" b="1" dirty="0"/>
              <a:t>Oracle Database XE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로컬 </a:t>
            </a:r>
            <a:r>
              <a:rPr lang="en-US" altLang="ko-KR" sz="1000" dirty="0"/>
              <a:t>Oracle DB, SID: </a:t>
            </a:r>
            <a:r>
              <a:rPr lang="en-US" altLang="ko-KR" sz="1000" dirty="0" err="1"/>
              <a:t>xe</a:t>
            </a:r>
            <a:r>
              <a:rPr lang="en-US" altLang="ko-KR" sz="1000" dirty="0"/>
              <a:t>)</a:t>
            </a:r>
          </a:p>
          <a:p>
            <a:r>
              <a:rPr lang="en-US" altLang="ko-KR" sz="1000" b="1" dirty="0"/>
              <a:t>Oracle JDBC Driver (ojdbc11)</a:t>
            </a:r>
            <a:r>
              <a:rPr lang="ko-KR" altLang="en-US" sz="1000" dirty="0"/>
              <a:t> </a:t>
            </a:r>
            <a:r>
              <a:rPr lang="en-US" altLang="ko-KR" sz="1000" dirty="0"/>
              <a:t>— DB </a:t>
            </a:r>
            <a:r>
              <a:rPr lang="ko-KR" altLang="en-US" sz="1000" dirty="0"/>
              <a:t>연동 드라이버</a:t>
            </a:r>
          </a:p>
          <a:p>
            <a:pPr marL="0" indent="0">
              <a:buNone/>
            </a:pPr>
            <a:r>
              <a:rPr lang="en-US" altLang="ko-KR" sz="1000" b="1" dirty="0"/>
              <a:t>5. SQL </a:t>
            </a:r>
            <a:r>
              <a:rPr lang="ko-KR" altLang="en-US" sz="1000" b="1" dirty="0"/>
              <a:t>매핑</a:t>
            </a:r>
          </a:p>
          <a:p>
            <a:r>
              <a:rPr lang="en-US" altLang="ko-KR" sz="1000" b="1" dirty="0" err="1"/>
              <a:t>MyBatis</a:t>
            </a:r>
            <a:r>
              <a:rPr lang="en-US" altLang="ko-KR" sz="1000" b="1" dirty="0"/>
              <a:t> 3.x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MyBatis</a:t>
            </a:r>
            <a:r>
              <a:rPr lang="en-US" altLang="ko-KR" sz="1000" dirty="0"/>
              <a:t>-Spring-Boot-Starter 3.0.3)</a:t>
            </a:r>
          </a:p>
          <a:p>
            <a:r>
              <a:rPr lang="en-US" altLang="ko-KR" sz="1000" dirty="0"/>
              <a:t>XML Mapper </a:t>
            </a:r>
            <a:r>
              <a:rPr lang="ko-KR" altLang="en-US" sz="1000" dirty="0"/>
              <a:t>파일로 </a:t>
            </a:r>
            <a:r>
              <a:rPr lang="en-US" altLang="ko-KR" sz="1000" dirty="0"/>
              <a:t>SQL </a:t>
            </a:r>
            <a:r>
              <a:rPr lang="ko-KR" altLang="en-US" sz="1000" dirty="0"/>
              <a:t>쿼리 작성 및 매핑</a:t>
            </a:r>
          </a:p>
          <a:p>
            <a:pPr marL="0" indent="0">
              <a:buNone/>
            </a:pPr>
            <a:r>
              <a:rPr lang="en-US" altLang="ko-KR" sz="1000" b="1" dirty="0"/>
              <a:t>6. </a:t>
            </a:r>
            <a:r>
              <a:rPr lang="ko-KR" altLang="en-US" sz="1000" b="1" dirty="0"/>
              <a:t>빌드 도구</a:t>
            </a:r>
          </a:p>
          <a:p>
            <a:r>
              <a:rPr lang="en-US" altLang="ko-KR" sz="1000" b="1" dirty="0"/>
              <a:t>Gradle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build.gradle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b="1" dirty="0"/>
              <a:t>7. </a:t>
            </a:r>
            <a:r>
              <a:rPr lang="ko-KR" altLang="en-US" sz="1000" b="1" dirty="0"/>
              <a:t>기타 라이브러리 및 툴</a:t>
            </a:r>
          </a:p>
          <a:p>
            <a:r>
              <a:rPr lang="en-US" altLang="ko-KR" sz="1000" b="1" dirty="0"/>
              <a:t>Lombok</a:t>
            </a:r>
            <a:r>
              <a:rPr lang="ko-KR" altLang="en-US" sz="1000" dirty="0"/>
              <a:t> </a:t>
            </a:r>
            <a:r>
              <a:rPr lang="en-US" altLang="ko-KR" sz="1000" dirty="0"/>
              <a:t>(getter/setter, </a:t>
            </a:r>
            <a:r>
              <a:rPr lang="ko-KR" altLang="en-US" sz="1000" dirty="0"/>
              <a:t>생성자 자동 생성 등 코드 단축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300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3BDFA-E2FF-A347-53D7-5BE5DEE7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/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286E-5E2E-2635-286B-7EFF315E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08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4D5C4-F0F3-D110-65DA-F88347F6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24C13-4015-5345-BFA3-92B61C7F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14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40059-7EF7-9F76-56D5-3FB0F8A0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직업 </a:t>
            </a:r>
            <a:r>
              <a:rPr lang="ko-KR" altLang="en-US" dirty="0" err="1"/>
              <a:t>분담표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3658-AE5A-CA73-CE09-377AA61D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5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B2F99-ACDE-1969-BF8D-0D251422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481FF-7FAC-03FB-A698-D40CAD269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5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B24E5-F8B3-750A-0212-EB9C55FC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FD082-7F9D-DB7B-23DE-F221E8C06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29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322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1차 프로젝트 계획서 </vt:lpstr>
      <vt:lpstr>목차</vt:lpstr>
      <vt:lpstr>주요 기능</vt:lpstr>
      <vt:lpstr>개발 환경 및 기술 스택</vt:lpstr>
      <vt:lpstr>ERD / 데이터베이스 설계</vt:lpstr>
      <vt:lpstr>시스템 구조도</vt:lpstr>
      <vt:lpstr>직업 분담표</vt:lpstr>
      <vt:lpstr>화면 설계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5</cp:revision>
  <dcterms:created xsi:type="dcterms:W3CDTF">2025-08-04T05:11:54Z</dcterms:created>
  <dcterms:modified xsi:type="dcterms:W3CDTF">2025-08-05T00:52:47Z</dcterms:modified>
</cp:coreProperties>
</file>