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B8EF9-6E67-4A40-9DAA-E3A5B1A41427}">
          <p14:sldIdLst>
            <p14:sldId id="259"/>
            <p14:sldId id="256"/>
            <p14:sldId id="258"/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Untitled Section" id="{F19F7D96-2FF6-4F93-807B-00D5F71736C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6A0E-624C-4795-B523-76EE2FDD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5FBB6-DCEE-4772-BE54-BD95DEBA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0BD-A64A-46FC-BDB9-86B40736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21C5-D490-431B-845F-7196C4D7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25DC-E38C-4E6D-BE38-7887B3DD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6EB4-FAFF-40F0-8C3A-B5CF081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B5FEA-B566-4C4E-94A2-AEF31818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9E645-2290-4413-8D61-BF69C35A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5759-3422-4681-903B-8E5391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93C32-A9DF-42CD-8F56-FCA98808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1C784-4F04-43CF-85EF-A134C9BC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F7200-14C5-44FE-BCBB-F7DCE5643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3D9B-78ED-4346-BCCB-86EB1FE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03151-8E3B-4F39-9B2F-CA618662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D024-1DA9-4EA7-87C0-A24FF2F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BCDB-037A-403D-8141-ACAE5728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888D-71D4-40BC-BD0B-961DBE6C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3F5A3-F794-4797-934C-79C88067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742B5-D319-4E6B-9540-17D0B8A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06A7-7E42-4DED-8B94-087E3E4B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0983-5319-4EB4-92C4-E63B9FF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5531-E0F9-4DFA-88A8-1C4AC520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98FA-48F2-44B9-825C-8ABD8C2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19E2-7994-447F-888D-EE7701F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3E07-CB81-444B-A799-8881B7B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60EE-F0F0-43D0-914E-4859F77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D21-D216-4D96-8DA8-16BF840E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3A40-B497-4B9A-8297-7C20149C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182EB-D063-4204-AA16-0C5A498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A9CF9-17E9-458D-BE24-DEE6561E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E29E-7835-4CFA-99E7-E5FBB4C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D6C2-72DA-44DF-9B88-9588C28F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79D41-97D2-4B13-8A45-55FC46B6D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01B11-39E3-4864-94B7-3502F7E0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D9E2F-1520-45EB-957A-AE5781C6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AEF60-EA86-4766-BB37-5A2287762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6220E-7A88-45D1-86BB-8FF34C1C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A498D-3176-4980-AFAC-A2DC9D19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193B4-5009-4BA6-9F73-492C1A3F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7FEE-E163-437B-A254-CFCB0985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26BBC-BA1F-4BF6-9504-76A28F3D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80E56-A730-4A1A-A6C8-C5504AE1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FAB0-4C32-4AB9-A4A5-7BEE6E9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8B8FD-0961-456F-9924-649D33B5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0A686-108D-4D29-A958-799768D3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E92F-B482-4F29-ACDA-C21951B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1147-E819-451E-84B9-7ECF08F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79D1-936C-4DA0-9865-88F2097E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A56EB-594D-4E2C-8A7C-65CE8AD9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BE7E-D098-4F76-973F-193D731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FD585-B6BD-4E85-B56E-49517C5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7EA66-4E63-4C74-AAB6-FCF5C9E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5070-91B6-4077-8C4E-D7C7C95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1B1A0-AD71-49BC-9AD3-7179474F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FD63F-B968-44B9-A649-3E2ED7D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A91B-E622-4ED8-B679-2F816CB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484D-0557-43FF-BF13-ECF59647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A778A-B4F1-4915-A7A4-4BAF5ED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FEC6D-E849-4B42-A23B-3A8C3F58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66CF-217C-4B4D-B4BA-A30DF06D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BA69-C110-4A73-8A8E-0835BAF2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A01A-E3F7-4A63-8F04-B61B41C2BAC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E813-F602-487A-8D67-22F87473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8855-5D00-45A4-908E-4231A4A9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D4FA8B-A34C-4B4B-BEEA-8774FAEE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4827" y="-1133921"/>
            <a:ext cx="8361383" cy="4174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82039-85FA-4BF4-AC27-C40913378645}"/>
              </a:ext>
            </a:extLst>
          </p:cNvPr>
          <p:cNvSpPr txBox="1"/>
          <p:nvPr/>
        </p:nvSpPr>
        <p:spPr>
          <a:xfrm>
            <a:off x="1477937" y="2232688"/>
            <a:ext cx="9867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Spock:</a:t>
            </a:r>
          </a:p>
          <a:p>
            <a:r>
              <a:rPr lang="en-US" sz="3600" dirty="0"/>
              <a:t>Spock is a testing and specification </a:t>
            </a:r>
          </a:p>
          <a:p>
            <a:r>
              <a:rPr lang="en-US" sz="3600" dirty="0"/>
              <a:t>framework for Java and Groovy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DC936F-F589-453E-82A2-22EBE990ED1F}"/>
              </a:ext>
            </a:extLst>
          </p:cNvPr>
          <p:cNvSpPr txBox="1"/>
          <p:nvPr/>
        </p:nvSpPr>
        <p:spPr>
          <a:xfrm>
            <a:off x="1592237" y="3987014"/>
            <a:ext cx="821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is inspired from:</a:t>
            </a:r>
          </a:p>
          <a:p>
            <a:r>
              <a:rPr lang="en-US" dirty="0"/>
              <a:t> JUnit, </a:t>
            </a:r>
            <a:r>
              <a:rPr lang="en-US" dirty="0" err="1"/>
              <a:t>RSpec</a:t>
            </a:r>
            <a:r>
              <a:rPr lang="en-US" dirty="0"/>
              <a:t>, </a:t>
            </a:r>
            <a:r>
              <a:rPr lang="en-US" dirty="0" err="1"/>
              <a:t>jMock</a:t>
            </a:r>
            <a:r>
              <a:rPr lang="en-US" dirty="0"/>
              <a:t>, Mockito, Groovy, Scala, Vulcans, and other fascinating life forms.</a:t>
            </a:r>
          </a:p>
        </p:txBody>
      </p:sp>
    </p:spTree>
    <p:extLst>
      <p:ext uri="{BB962C8B-B14F-4D97-AF65-F5344CB8AC3E}">
        <p14:creationId xmlns:p14="http://schemas.microsoft.com/office/powerpoint/2010/main" val="2713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33AE8EF-EFDF-4494-9F5B-1BEDB1D1F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60" y="1825625"/>
            <a:ext cx="453967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AC059-9270-46E8-829A-58F0A8C3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6" y="0"/>
            <a:ext cx="5486424" cy="2715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F5FAA-4882-467A-8983-AAA61BA27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41" y="0"/>
            <a:ext cx="3822839" cy="3822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EE6A28-1A5D-4399-97A9-7D6C47722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9" y="2545265"/>
            <a:ext cx="1191780" cy="1191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D1B36-C266-441F-AC72-3F7E40EB2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3" y="4996026"/>
            <a:ext cx="2671575" cy="13357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7E0BB0-F46A-4C76-A148-0C1BF6761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84" y="5648464"/>
            <a:ext cx="2088952" cy="838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135789-27E2-463E-B7E2-18EE7A7FC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28" y="-350044"/>
            <a:ext cx="3809524" cy="19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65ED9-61C1-4AB4-A331-C41C5A438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41" y="4521844"/>
            <a:ext cx="2638134" cy="22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5167A5-B286-4521-A48F-6E3D279F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0" y="129309"/>
            <a:ext cx="3187166" cy="1579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457CD-5326-4C6B-BE3C-D62A576B7DB8}"/>
              </a:ext>
            </a:extLst>
          </p:cNvPr>
          <p:cNvSpPr/>
          <p:nvPr/>
        </p:nvSpPr>
        <p:spPr>
          <a:xfrm>
            <a:off x="4230255" y="3720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Apache Groovy is a powerful, </a:t>
            </a:r>
            <a:r>
              <a:rPr lang="en-US" u="sng" dirty="0">
                <a:solidFill>
                  <a:schemeClr val="accent1"/>
                </a:solidFill>
              </a:rPr>
              <a:t>optionally typed </a:t>
            </a:r>
            <a:r>
              <a:rPr lang="en-US" dirty="0"/>
              <a:t>and dynamic language, with static-typing and static compilation capabilities, for the Java platform aimed at </a:t>
            </a:r>
            <a:r>
              <a:rPr lang="en-US" u="sng" dirty="0">
                <a:solidFill>
                  <a:schemeClr val="accent1"/>
                </a:solidFill>
              </a:rPr>
              <a:t>improving developer productivity</a:t>
            </a:r>
            <a:r>
              <a:rPr lang="en-US" dirty="0"/>
              <a:t> thanks to a concise, </a:t>
            </a:r>
            <a:r>
              <a:rPr lang="en-US" u="sng" dirty="0">
                <a:solidFill>
                  <a:schemeClr val="accent1"/>
                </a:solidFill>
              </a:rPr>
              <a:t>familiar and easy to learn syntax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E1757-5D9E-4B4E-A6DB-94E9096C5DE5}"/>
              </a:ext>
            </a:extLst>
          </p:cNvPr>
          <p:cNvSpPr txBox="1"/>
          <p:nvPr/>
        </p:nvSpPr>
        <p:spPr>
          <a:xfrm>
            <a:off x="669707" y="2225963"/>
            <a:ext cx="105228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Concise, brief, direct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Relatively short learning curve (java syntax compatible)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Extents the java library (especially collections are extended)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for closures (open, anonymous, block of code that can take arguments,</a:t>
            </a:r>
          </a:p>
          <a:p>
            <a:r>
              <a:rPr lang="en-US" sz="2400" dirty="0"/>
              <a:t>				 return a value and be assigned to a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Optionally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care about access modifiers (no more reflection to set that private field</a:t>
            </a:r>
          </a:p>
          <a:p>
            <a:r>
              <a:rPr lang="en-US" sz="2400" dirty="0"/>
              <a:t>						 in your class under test)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 for creating DSL’s (Spock, Gradle, Spring integration)</a:t>
            </a:r>
          </a:p>
        </p:txBody>
      </p:sp>
    </p:spTree>
    <p:extLst>
      <p:ext uri="{BB962C8B-B14F-4D97-AF65-F5344CB8AC3E}">
        <p14:creationId xmlns:p14="http://schemas.microsoft.com/office/powerpoint/2010/main" val="370917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CA8C-6776-4471-99A8-FA983D71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413CA-C44D-44D7-A529-C7D24DF8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3" y="1373985"/>
            <a:ext cx="2759793" cy="23571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483F9B-BA18-46A0-A4D4-C5DEACCCF1C2}"/>
              </a:ext>
            </a:extLst>
          </p:cNvPr>
          <p:cNvSpPr/>
          <p:nvPr/>
        </p:nvSpPr>
        <p:spPr>
          <a:xfrm>
            <a:off x="2703945" y="5170048"/>
            <a:ext cx="321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http://meetspock.appspot.com/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316FC-0101-4A1F-B37E-EC9600339A34}"/>
              </a:ext>
            </a:extLst>
          </p:cNvPr>
          <p:cNvSpPr/>
          <p:nvPr/>
        </p:nvSpPr>
        <p:spPr>
          <a:xfrm>
            <a:off x="2703945" y="5539380"/>
            <a:ext cx="611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http://spockframework.org/spock/docs/1.0/spock_primer.html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8BF43-33B2-4DA9-8A38-8269B346DD40}"/>
              </a:ext>
            </a:extLst>
          </p:cNvPr>
          <p:cNvSpPr/>
          <p:nvPr/>
        </p:nvSpPr>
        <p:spPr>
          <a:xfrm>
            <a:off x="2703945" y="5915388"/>
            <a:ext cx="411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http://thejavatar.com/testing-with-spock/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408AE1-3C4D-4B7D-B7D8-B3EE0873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19" y="4202768"/>
            <a:ext cx="71489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OrderServiceTest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C4FBA-5568-4B6C-B3CE-AEF4C5E076D2}"/>
              </a:ext>
            </a:extLst>
          </p:cNvPr>
          <p:cNvSpPr txBox="1"/>
          <p:nvPr/>
        </p:nvSpPr>
        <p:spPr>
          <a:xfrm>
            <a:off x="572655" y="5176724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78E6A-43CA-4035-8FC5-C68BA4A71B66}"/>
              </a:ext>
            </a:extLst>
          </p:cNvPr>
          <p:cNvSpPr txBox="1"/>
          <p:nvPr/>
        </p:nvSpPr>
        <p:spPr>
          <a:xfrm>
            <a:off x="563418" y="5546056"/>
            <a:ext cx="22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86006-6C58-40D5-884C-653688E24050}"/>
              </a:ext>
            </a:extLst>
          </p:cNvPr>
          <p:cNvSpPr txBox="1"/>
          <p:nvPr/>
        </p:nvSpPr>
        <p:spPr>
          <a:xfrm>
            <a:off x="563418" y="5915388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examples</a:t>
            </a:r>
          </a:p>
        </p:txBody>
      </p:sp>
    </p:spTree>
    <p:extLst>
      <p:ext uri="{BB962C8B-B14F-4D97-AF65-F5344CB8AC3E}">
        <p14:creationId xmlns:p14="http://schemas.microsoft.com/office/powerpoint/2010/main" val="3869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E5A8962-243C-41D5-8B32-06E28D22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27" y="3369489"/>
            <a:ext cx="810029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@Unroll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"numbers to the power of two"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| b | 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421435-CAC4-4959-AE29-D4008943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27" y="663094"/>
            <a:ext cx="730596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return 2 from first element of 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List&lt;Integer&gt; list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EF4A40-C566-4D9D-A1C2-80DE1DF5CE78}"/>
              </a:ext>
            </a:extLst>
          </p:cNvPr>
          <p:cNvSpPr/>
          <p:nvPr/>
        </p:nvSpPr>
        <p:spPr>
          <a:xfrm>
            <a:off x="4461163" y="722853"/>
            <a:ext cx="5717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mock is a dummy class replacing a real one, returning something like null or 0 for each method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79E91-080B-4E23-845B-C64EF30D2E88}"/>
              </a:ext>
            </a:extLst>
          </p:cNvPr>
          <p:cNvSpPr/>
          <p:nvPr/>
        </p:nvSpPr>
        <p:spPr>
          <a:xfrm>
            <a:off x="4461163" y="2699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stub is also a dummy class providing some more specific, prepared or pre-recorded, replayed results to certain requests under test. You could say a stub is a fancy mock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C8A0E-D104-4D84-9C84-A0A8745B0410}"/>
              </a:ext>
            </a:extLst>
          </p:cNvPr>
          <p:cNvSpPr/>
          <p:nvPr/>
        </p:nvSpPr>
        <p:spPr>
          <a:xfrm>
            <a:off x="4461163" y="47591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spy is kind of a hybrid between real object and stub, i.e. it is basically the real object with some (not all) methods shadowed by stub methods.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1319E-0245-41BE-8876-5FABD16D418A}"/>
              </a:ext>
            </a:extLst>
          </p:cNvPr>
          <p:cNvSpPr/>
          <p:nvPr/>
        </p:nvSpPr>
        <p:spPr>
          <a:xfrm>
            <a:off x="598905" y="2699525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A7E833-58F7-4817-BFD3-C7E1CEE226E0}"/>
              </a:ext>
            </a:extLst>
          </p:cNvPr>
          <p:cNvSpPr/>
          <p:nvPr/>
        </p:nvSpPr>
        <p:spPr>
          <a:xfrm>
            <a:off x="741668" y="4759141"/>
            <a:ext cx="117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CA1647-3DDD-4CC3-B8D9-7A87A7428C66}"/>
              </a:ext>
            </a:extLst>
          </p:cNvPr>
          <p:cNvSpPr/>
          <p:nvPr/>
        </p:nvSpPr>
        <p:spPr>
          <a:xfrm>
            <a:off x="510853" y="722853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26453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971CC0-BE01-4493-B3BE-0A513ABA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94" y="3876228"/>
            <a:ext cx="65670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16FD1F-6FA7-49E3-8FB1-DC34DA14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94" y="4455846"/>
            <a:ext cx="91133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&gt;&gt;&gt; [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]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78871-9E2F-4A40-AED0-1034016AE235}"/>
              </a:ext>
            </a:extLst>
          </p:cNvPr>
          <p:cNvSpPr/>
          <p:nvPr/>
        </p:nvSpPr>
        <p:spPr>
          <a:xfrm>
            <a:off x="1246294" y="1688587"/>
            <a:ext cx="8268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Mock(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6B548F-CD4A-43C7-BA8E-347F7645BE98}"/>
              </a:ext>
            </a:extLst>
          </p:cNvPr>
          <p:cNvSpPr/>
          <p:nvPr/>
        </p:nvSpPr>
        <p:spPr>
          <a:xfrm>
            <a:off x="1246294" y="2357547"/>
            <a:ext cx="767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Mock()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634E2-92B3-4B3A-A261-3F88419ED5A4}"/>
              </a:ext>
            </a:extLst>
          </p:cNvPr>
          <p:cNvSpPr/>
          <p:nvPr/>
        </p:nvSpPr>
        <p:spPr>
          <a:xfrm>
            <a:off x="1246294" y="434901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5807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9765E-6D6F-4C05-ACB4-2519515EAD41}"/>
              </a:ext>
            </a:extLst>
          </p:cNvPr>
          <p:cNvSpPr/>
          <p:nvPr/>
        </p:nvSpPr>
        <p:spPr>
          <a:xfrm>
            <a:off x="1246294" y="1688587"/>
            <a:ext cx="846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Stub(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,)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D848BB-C7EA-4D85-804C-611B7B1BE0EF}"/>
              </a:ext>
            </a:extLst>
          </p:cNvPr>
          <p:cNvSpPr/>
          <p:nvPr/>
        </p:nvSpPr>
        <p:spPr>
          <a:xfrm>
            <a:off x="1246294" y="2357547"/>
            <a:ext cx="767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Stub()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5B924C-D6B5-4490-A932-7DEF4A47AD2C}"/>
              </a:ext>
            </a:extLst>
          </p:cNvPr>
          <p:cNvSpPr/>
          <p:nvPr/>
        </p:nvSpPr>
        <p:spPr>
          <a:xfrm>
            <a:off x="1389763" y="434901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DCDD2-8D45-4C0B-BC3C-F674B8846F02}"/>
              </a:ext>
            </a:extLst>
          </p:cNvPr>
          <p:cNvSpPr/>
          <p:nvPr/>
        </p:nvSpPr>
        <p:spPr>
          <a:xfrm>
            <a:off x="1246294" y="4308388"/>
            <a:ext cx="11161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Spy(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,</a:t>
            </a:r>
            <a:r>
              <a:rPr lang="en-US" dirty="0"/>
              <a:t> </a:t>
            </a:r>
            <a:r>
              <a:rPr lang="en-US" sz="2800" dirty="0" err="1"/>
              <a:t>constructorArgs</a:t>
            </a:r>
            <a:r>
              <a:rPr lang="en-US" sz="2800" dirty="0"/>
              <a:t>: []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AA4FC-0055-4D56-9B9D-4AECBD09FADD}"/>
              </a:ext>
            </a:extLst>
          </p:cNvPr>
          <p:cNvSpPr/>
          <p:nvPr/>
        </p:nvSpPr>
        <p:spPr>
          <a:xfrm>
            <a:off x="1532525" y="3054702"/>
            <a:ext cx="117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DCFFD-0B9E-485B-9401-346FB7CC22B9}"/>
              </a:ext>
            </a:extLst>
          </p:cNvPr>
          <p:cNvSpPr/>
          <p:nvPr/>
        </p:nvSpPr>
        <p:spPr>
          <a:xfrm>
            <a:off x="1246294" y="5270507"/>
            <a:ext cx="6483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F6BF4-1C5B-4A0B-BF3B-38F332483198}"/>
              </a:ext>
            </a:extLst>
          </p:cNvPr>
          <p:cNvSpPr txBox="1"/>
          <p:nvPr/>
        </p:nvSpPr>
        <p:spPr>
          <a:xfrm>
            <a:off x="1246294" y="5036321"/>
            <a:ext cx="587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Only overwrites the specified methods other are unaffected</a:t>
            </a:r>
          </a:p>
        </p:txBody>
      </p:sp>
    </p:spTree>
    <p:extLst>
      <p:ext uri="{BB962C8B-B14F-4D97-AF65-F5344CB8AC3E}">
        <p14:creationId xmlns:p14="http://schemas.microsoft.com/office/powerpoint/2010/main" val="127184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06027A-D091-49A3-8E8E-47FB5E3BDFBD}"/>
              </a:ext>
            </a:extLst>
          </p:cNvPr>
          <p:cNvSpPr/>
          <p:nvPr/>
        </p:nvSpPr>
        <p:spPr>
          <a:xfrm>
            <a:off x="440842" y="316498"/>
            <a:ext cx="211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E9838-4C82-43C4-B08E-AB66B8DFAE23}"/>
              </a:ext>
            </a:extLst>
          </p:cNvPr>
          <p:cNvSpPr txBox="1"/>
          <p:nvPr/>
        </p:nvSpPr>
        <p:spPr>
          <a:xfrm>
            <a:off x="440842" y="1487054"/>
            <a:ext cx="481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the example project </a:t>
            </a:r>
            <a:r>
              <a:rPr lang="en-US" sz="2400" dirty="0" err="1"/>
              <a:t>pom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7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11342</TotalTime>
  <Words>372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source code pro</vt:lpstr>
      <vt:lpstr>Office Theme</vt:lpstr>
      <vt:lpstr>PowerPoint Presentation</vt:lpstr>
      <vt:lpstr>PowerPoint Presentation</vt:lpstr>
      <vt:lpstr>PowerPoint Presentation</vt:lpstr>
      <vt:lpstr>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Coen Jansen</dc:creator>
  <cp:lastModifiedBy>Coen Jansen</cp:lastModifiedBy>
  <cp:revision>25</cp:revision>
  <dcterms:created xsi:type="dcterms:W3CDTF">2018-07-03T12:49:22Z</dcterms:created>
  <dcterms:modified xsi:type="dcterms:W3CDTF">2018-07-17T10:33:00Z</dcterms:modified>
</cp:coreProperties>
</file>