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9" r:id="rId2"/>
    <p:sldId id="372" r:id="rId3"/>
    <p:sldId id="261" r:id="rId4"/>
    <p:sldId id="267" r:id="rId5"/>
    <p:sldId id="1270" r:id="rId6"/>
    <p:sldId id="1271" r:id="rId7"/>
    <p:sldId id="1262" r:id="rId8"/>
    <p:sldId id="271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/>
        </p14:section>
        <p14:section name="模組列表" id="{4734B755-1284-4D0A-BD14-DE31D9E9C0A3}">
          <p14:sldIdLst/>
        </p14:section>
        <p14:section name="系統分析" id="{9A21F2E2-4FC0-4A62-9703-93430BA9593A}">
          <p14:sldIdLst/>
        </p14:section>
        <p14:section name="專案架構" id="{1EBCE073-09FA-4CD3-BDCF-56A4EDB986FF}">
          <p14:sldIdLst/>
        </p14:section>
        <p14:section name="成果展示(yyyy/mm/dd)" id="{70DC3051-68F9-4DEC-9A31-AFAFBB0B0227}">
          <p14:sldIdLst>
            <p14:sldId id="1270"/>
            <p14:sldId id="1271"/>
            <p14:sldId id="1262"/>
          </p14:sldIdLst>
        </p14:section>
        <p14:section name="問題紀錄" id="{E54951B3-F25C-472E-B15E-EA7E37F6D2ED}">
          <p14:sldIdLst/>
        </p14:section>
        <p14:section name="參考資料" id="{45BCF316-EF51-4D48-B1BE-363829FB5D01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F9000"/>
    <a:srgbClr val="FFE699"/>
    <a:srgbClr val="3886CC"/>
    <a:srgbClr val="EA8A16"/>
    <a:srgbClr val="9751CB"/>
    <a:srgbClr val="FF6600"/>
    <a:srgbClr val="FFF033"/>
    <a:srgbClr val="FF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78" d="100"/>
          <a:sy n="78" d="100"/>
        </p:scale>
        <p:origin x="9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2025/3/22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2025/3/22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D2391-92EF-0B7A-E1E8-0BC2F4B4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5C1EC6B6-B8B4-30C6-0227-2550D80D3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E2D90D7-673D-738F-6D15-43BA88B4D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4F89D5-734A-A0C7-0524-EA5209B8D0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8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3EC82-3B90-A137-63C9-7479FA877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5F33DC5-FCA2-B323-2F73-D078B2F38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A6E054B-A55A-05A1-B22B-DDF35FB0B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74AB46-D3E3-5DD3-0D56-D344C0FFD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7398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F76C9-3E76-CD2B-D954-CB84BA3C5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4F8A74F-FCEF-B552-86D2-F2BB6B840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EF89C24-2044-CDB7-291D-9136AFE5B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6F72AD-9895-1EF1-FF81-AFF59ADADE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04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2025/3/22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hjason123/SoC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2025//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2025/03/14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2025/03/22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2025/03/</a:t>
            </a:r>
            <a:r>
              <a:rPr lang="en-US" altLang="zh-TW" dirty="0"/>
              <a:t>22)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7675164" y="6396699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https://github.com/chjason123/SoC_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720C96-D2E8-2C66-126F-BD8133497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8426"/>
            <a:ext cx="12192000" cy="421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zh-TW" altLang="en-US" sz="2000" dirty="0">
                <a:latin typeface="Roboto" panose="02000000000000000000" pitchFamily="2" charset="0"/>
              </a:rPr>
              <a:t>第七題 </a:t>
            </a:r>
            <a:r>
              <a:rPr lang="en-US" altLang="zh-TW" sz="2000" dirty="0">
                <a:latin typeface="Roboto" panose="02000000000000000000" pitchFamily="2" charset="0"/>
              </a:rPr>
              <a:t>VGA</a:t>
            </a:r>
            <a:r>
              <a:rPr lang="zh-TW" altLang="en-US" sz="2000" dirty="0">
                <a:latin typeface="Roboto" panose="02000000000000000000" pitchFamily="2" charset="0"/>
              </a:rPr>
              <a:t>模擬與燒入</a:t>
            </a:r>
            <a:endParaRPr lang="en-US" altLang="zh-TW" sz="2000" dirty="0">
              <a:latin typeface="Roboto" panose="02000000000000000000" pitchFamily="2" charset="0"/>
            </a:endParaRPr>
          </a:p>
          <a:p>
            <a:pPr marL="0" lvl="1" indent="0">
              <a:buNone/>
            </a:pPr>
            <a:endParaRPr lang="en-US" altLang="zh-TW" sz="2000" dirty="0">
              <a:latin typeface="Roboto" panose="02000000000000000000" pitchFamily="2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b="1" dirty="0"/>
              <a:t>十一月：</a:t>
            </a:r>
            <a:r>
              <a:rPr lang="en-US" altLang="zh-TW" sz="1200" b="1" dirty="0"/>
              <a:t>				</a:t>
            </a:r>
          </a:p>
          <a:p>
            <a:pPr marL="144000" lvl="1" indent="-144000"/>
            <a:r>
              <a:rPr lang="en-US" altLang="zh-TW" sz="1200" b="1" dirty="0"/>
              <a:t>2024/11/11~2024/11/17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285750" lvl="1" indent="-285750"/>
            <a:r>
              <a:rPr lang="zh-TW" altLang="en-US" sz="1200" dirty="0"/>
              <a:t>第一題完成</a:t>
            </a:r>
            <a:endParaRPr lang="en-US" altLang="zh-TW" sz="1200" dirty="0"/>
          </a:p>
          <a:p>
            <a:pPr marL="285750" lvl="1" indent="-285750"/>
            <a:r>
              <a:rPr lang="zh-TW" altLang="en-US" sz="1200" dirty="0"/>
              <a:t>第二題上數可設定完成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0" lvl="1" indent="0">
              <a:buNone/>
            </a:pPr>
            <a:endParaRPr lang="en-US" altLang="zh-TW" sz="1200" dirty="0"/>
          </a:p>
          <a:p>
            <a:pPr marL="144000" lvl="1" indent="-144000"/>
            <a:r>
              <a:rPr lang="en-US" altLang="zh-TW" sz="1200" b="1" dirty="0"/>
              <a:t>2024/11/18~2024/11/30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285750" lvl="1" indent="-285750"/>
            <a:r>
              <a:rPr lang="zh-TW" altLang="en-US" sz="1200" dirty="0"/>
              <a:t>第二題完成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144000" lvl="1" indent="-144000"/>
            <a:r>
              <a:rPr lang="en-US" altLang="zh-TW" sz="1200" b="1" dirty="0"/>
              <a:t>2024/11/25~2024/12/01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285750" lvl="1" indent="-285750"/>
            <a:r>
              <a:rPr lang="zh-TW" altLang="en-US" sz="1200" dirty="0"/>
              <a:t>無進度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0" indent="0">
              <a:buNone/>
            </a:pPr>
            <a:r>
              <a:rPr lang="zh-TW" altLang="en-US" sz="1200" b="1" dirty="0"/>
              <a:t>十二月：</a:t>
            </a:r>
            <a:endParaRPr lang="en-US" altLang="zh-TW" sz="1200" b="1" dirty="0"/>
          </a:p>
          <a:p>
            <a:pPr marL="144000" lvl="1" indent="-144000"/>
            <a:r>
              <a:rPr lang="en-US" altLang="zh-TW" sz="1200" b="1" dirty="0"/>
              <a:t>2024/12/01~2024/12/08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285750" lvl="1" indent="-285750"/>
            <a:r>
              <a:rPr lang="zh-TW" altLang="en-US" sz="1200" dirty="0"/>
              <a:t>系統分析</a:t>
            </a:r>
            <a:r>
              <a:rPr lang="en-US" altLang="zh-TW" sz="1200" dirty="0"/>
              <a:t>_breakdown</a:t>
            </a:r>
          </a:p>
          <a:p>
            <a:pPr marL="285750" lvl="1" indent="-285750"/>
            <a:r>
              <a:rPr lang="zh-TW" altLang="en-US" sz="1200" dirty="0"/>
              <a:t>架構圖</a:t>
            </a:r>
            <a:endParaRPr lang="en-US" altLang="zh-TW" sz="1200" dirty="0"/>
          </a:p>
          <a:p>
            <a:pPr marL="285750" lvl="1" indent="-285750"/>
            <a:r>
              <a:rPr lang="zh-TW" altLang="en-US" sz="1200" dirty="0"/>
              <a:t>時序圖</a:t>
            </a:r>
            <a:endParaRPr lang="en-US" altLang="zh-TW" sz="1200" dirty="0"/>
          </a:p>
          <a:p>
            <a:pPr marL="285750" lvl="1" indent="-285750"/>
            <a:r>
              <a:rPr lang="en-US" altLang="zh-TW" sz="1200" dirty="0"/>
              <a:t>AOV</a:t>
            </a:r>
            <a:r>
              <a:rPr lang="zh-TW" altLang="en-US" sz="1200" dirty="0"/>
              <a:t>圖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144000" lvl="1" indent="-144000"/>
            <a:r>
              <a:rPr lang="en-US" altLang="zh-TW" sz="1200" b="1" dirty="0"/>
              <a:t>2024/12/09~2024/12/13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144000" lvl="1" indent="-144000"/>
            <a:r>
              <a:rPr lang="zh-TW" altLang="en-US" sz="1200" dirty="0"/>
              <a:t>第三題完成</a:t>
            </a:r>
            <a:endParaRPr lang="en-US" altLang="zh-TW" sz="1200" dirty="0"/>
          </a:p>
          <a:p>
            <a:pPr marL="285750" lvl="1" indent="-285750"/>
            <a:endParaRPr lang="en-US" altLang="zh-TW" sz="1200" dirty="0"/>
          </a:p>
          <a:p>
            <a:pPr marL="144000" lvl="1" indent="-144000"/>
            <a:r>
              <a:rPr lang="en-US" altLang="zh-TW" sz="1200" b="1" dirty="0"/>
              <a:t>2024/12/14~2024/12/27</a:t>
            </a:r>
            <a:r>
              <a:rPr lang="zh-TW" altLang="en-US" sz="1200" b="1" dirty="0"/>
              <a:t>：</a:t>
            </a:r>
            <a:endParaRPr lang="en-US" altLang="zh-TW" sz="1200" b="1" dirty="0"/>
          </a:p>
          <a:p>
            <a:pPr marL="144000" lvl="1" indent="-144000"/>
            <a:r>
              <a:rPr lang="zh-TW" altLang="en-US" sz="1200" b="1" dirty="0"/>
              <a:t> </a:t>
            </a:r>
            <a:r>
              <a:rPr lang="en-US" altLang="zh-TW" sz="1200" b="1" dirty="0"/>
              <a:t>AOV</a:t>
            </a:r>
            <a:r>
              <a:rPr lang="zh-TW" altLang="en-US" sz="1200" b="1" dirty="0"/>
              <a:t>圖、時序圖、專案架構圖</a:t>
            </a:r>
            <a:endParaRPr lang="en-US" altLang="zh-TW" sz="1200" b="1" dirty="0"/>
          </a:p>
          <a:p>
            <a:pPr marL="144000" lvl="1" indent="-144000"/>
            <a:r>
              <a:rPr lang="zh-TW" altLang="en-US" sz="1200" b="1" dirty="0"/>
              <a:t>部分程式</a:t>
            </a:r>
            <a:endParaRPr lang="en-US" altLang="zh-TW" sz="1200" b="1" dirty="0"/>
          </a:p>
          <a:p>
            <a:pPr marL="144000" lvl="1" indent="-144000"/>
            <a:endParaRPr lang="en-US" altLang="zh-TW" sz="1200" b="1" dirty="0"/>
          </a:p>
          <a:p>
            <a:pPr marL="144000" lvl="1" indent="-144000"/>
            <a:r>
              <a:rPr lang="en-US" altLang="zh-TW" sz="1200" b="1" dirty="0"/>
              <a:t>2025/01/14~ 2025/01/17</a:t>
            </a:r>
          </a:p>
          <a:p>
            <a:pPr marL="285750" lvl="1" indent="-285750"/>
            <a:r>
              <a:rPr lang="zh-TW" altLang="en-US" sz="1200" dirty="0">
                <a:latin typeface="Roboto" panose="02000000000000000000" pitchFamily="2" charset="0"/>
              </a:rPr>
              <a:t>第一題到第四題燒入</a:t>
            </a:r>
            <a:endParaRPr lang="en-US" altLang="zh-TW" sz="1200" dirty="0">
              <a:latin typeface="Roboto" panose="02000000000000000000" pitchFamily="2" charset="0"/>
            </a:endParaRPr>
          </a:p>
          <a:p>
            <a:pPr marL="285750" lvl="1" indent="-285750"/>
            <a:r>
              <a:rPr lang="zh-TW" altLang="en-US" sz="1200" dirty="0">
                <a:latin typeface="Roboto" panose="02000000000000000000" pitchFamily="2" charset="0"/>
              </a:rPr>
              <a:t>第四題 </a:t>
            </a:r>
            <a:r>
              <a:rPr lang="en-US" altLang="zh-TW" sz="1200" dirty="0">
                <a:latin typeface="Roboto" panose="02000000000000000000" pitchFamily="2" charset="0"/>
              </a:rPr>
              <a:t>AOV MSC breakdown </a:t>
            </a:r>
            <a:r>
              <a:rPr lang="zh-TW" altLang="en-US" sz="1200" dirty="0">
                <a:latin typeface="Roboto" panose="02000000000000000000" pitchFamily="2" charset="0"/>
              </a:rPr>
              <a:t>圖</a:t>
            </a:r>
            <a:endParaRPr lang="en-US" altLang="zh-TW" sz="1200" dirty="0">
              <a:latin typeface="Roboto" panose="02000000000000000000" pitchFamily="2" charset="0"/>
            </a:endParaRPr>
          </a:p>
          <a:p>
            <a:pPr marL="144000" lvl="1" indent="-144000"/>
            <a:endParaRPr lang="en-US" altLang="zh-TW" sz="1200" dirty="0"/>
          </a:p>
          <a:p>
            <a:pPr marL="144000" lvl="1" indent="-144000"/>
            <a:r>
              <a:rPr lang="en-US" altLang="zh-TW" sz="1200" dirty="0"/>
              <a:t>2025/01/20~2025/01/23</a:t>
            </a:r>
          </a:p>
          <a:p>
            <a:pPr marL="144000" lvl="1" indent="-144000"/>
            <a:r>
              <a:rPr lang="zh-TW" altLang="en-US" sz="1200" dirty="0"/>
              <a:t>   第五題 模擬與燒錄</a:t>
            </a:r>
            <a:endParaRPr lang="en-US" altLang="zh-TW" sz="1200" dirty="0"/>
          </a:p>
          <a:p>
            <a:pPr marL="144000" lvl="1" indent="-144000"/>
            <a:r>
              <a:rPr lang="zh-TW" altLang="en-US" sz="1200" dirty="0"/>
              <a:t>   第六題 模擬與燒錄</a:t>
            </a:r>
            <a:endParaRPr lang="en-US" altLang="zh-TW" sz="1200" dirty="0"/>
          </a:p>
          <a:p>
            <a:pPr marL="0" lvl="1" indent="0">
              <a:buNone/>
            </a:pPr>
            <a:endParaRPr lang="en-US" altLang="zh-TW" sz="1200" dirty="0"/>
          </a:p>
          <a:p>
            <a:pPr marL="171450" lvl="1" indent="-171450"/>
            <a:r>
              <a:rPr lang="en-US" altLang="zh-TW" sz="1200" dirty="0"/>
              <a:t>2025/03/14~2025/03/22</a:t>
            </a:r>
          </a:p>
          <a:p>
            <a:pPr marL="144000" lvl="1" indent="-144000"/>
            <a:r>
              <a:rPr lang="zh-TW" altLang="en-US" sz="1200" dirty="0"/>
              <a:t>   第七題 模擬與燒錄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7A2BD-B7B8-8D58-5A4E-BB8AD1463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D419051-73EE-1264-0486-994A4886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第七題</a:t>
            </a:r>
            <a:r>
              <a:rPr lang="en-US" altLang="zh-TW" sz="3200" dirty="0"/>
              <a:t>-VGA(2025/03/21)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3FA516-173D-9B96-F3C3-58805A16A0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766"/>
          <a:stretch/>
        </p:blipFill>
        <p:spPr>
          <a:xfrm>
            <a:off x="0" y="1994842"/>
            <a:ext cx="12192000" cy="28683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1F8195-D1FD-E00D-A634-F6652B535077}"/>
              </a:ext>
            </a:extLst>
          </p:cNvPr>
          <p:cNvSpPr/>
          <p:nvPr/>
        </p:nvSpPr>
        <p:spPr>
          <a:xfrm>
            <a:off x="7117080" y="2790518"/>
            <a:ext cx="167640" cy="2072639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9C90FB-EA3C-CD04-2B27-2A98DCA6B422}"/>
              </a:ext>
            </a:extLst>
          </p:cNvPr>
          <p:cNvSpPr/>
          <p:nvPr/>
        </p:nvSpPr>
        <p:spPr>
          <a:xfrm>
            <a:off x="6632448" y="2790518"/>
            <a:ext cx="129540" cy="2072639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8F8B27-F866-A009-DC47-79B3767BC05E}"/>
              </a:ext>
            </a:extLst>
          </p:cNvPr>
          <p:cNvSpPr/>
          <p:nvPr/>
        </p:nvSpPr>
        <p:spPr>
          <a:xfrm>
            <a:off x="6785610" y="2790518"/>
            <a:ext cx="307848" cy="207263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708C1C4-B57A-ACC7-0FEC-7787DC09B864}"/>
              </a:ext>
            </a:extLst>
          </p:cNvPr>
          <p:cNvSpPr txBox="1"/>
          <p:nvPr/>
        </p:nvSpPr>
        <p:spPr>
          <a:xfrm>
            <a:off x="6345168" y="520728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3886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Hp(120)</a:t>
            </a:r>
            <a:endParaRPr lang="zh-TW" altLang="en-US" sz="2400" dirty="0">
              <a:solidFill>
                <a:srgbClr val="3886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65D1A3-FE2C-2338-176D-6699C1C5AB47}"/>
              </a:ext>
            </a:extLst>
          </p:cNvPr>
          <p:cNvSpPr txBox="1"/>
          <p:nvPr/>
        </p:nvSpPr>
        <p:spPr>
          <a:xfrm>
            <a:off x="5607111" y="490537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BF9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fp</a:t>
            </a:r>
            <a:r>
              <a:rPr lang="en-US" altLang="zh-TW" sz="2400" dirty="0">
                <a:solidFill>
                  <a:srgbClr val="BF9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(56)</a:t>
            </a:r>
            <a:endParaRPr lang="zh-TW" altLang="en-US" sz="2400" dirty="0">
              <a:solidFill>
                <a:srgbClr val="BF9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E303AF4-26B6-2E20-8C60-770CFFE0F475}"/>
              </a:ext>
            </a:extLst>
          </p:cNvPr>
          <p:cNvSpPr txBox="1"/>
          <p:nvPr/>
        </p:nvSpPr>
        <p:spPr>
          <a:xfrm>
            <a:off x="7424178" y="50352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bp(64)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2740C5-7614-BE48-5D0E-CB069764447E}"/>
              </a:ext>
            </a:extLst>
          </p:cNvPr>
          <p:cNvSpPr/>
          <p:nvPr/>
        </p:nvSpPr>
        <p:spPr>
          <a:xfrm>
            <a:off x="6591482" y="2737104"/>
            <a:ext cx="735910" cy="21682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8747A75-5FE5-6C0E-8F91-064B08DD7C36}"/>
              </a:ext>
            </a:extLst>
          </p:cNvPr>
          <p:cNvSpPr txBox="1"/>
          <p:nvPr/>
        </p:nvSpPr>
        <p:spPr>
          <a:xfrm>
            <a:off x="6422112" y="57111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行消隱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2972A9-3211-1593-FABB-F0D2D0CDD6C7}"/>
              </a:ext>
            </a:extLst>
          </p:cNvPr>
          <p:cNvSpPr/>
          <p:nvPr/>
        </p:nvSpPr>
        <p:spPr>
          <a:xfrm flipH="1">
            <a:off x="4531360" y="2790519"/>
            <a:ext cx="2017450" cy="1745922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C87D78B-91A0-8FB0-3457-573009DDA503}"/>
              </a:ext>
            </a:extLst>
          </p:cNvPr>
          <p:cNvSpPr txBox="1"/>
          <p:nvPr/>
        </p:nvSpPr>
        <p:spPr>
          <a:xfrm>
            <a:off x="4140173" y="4951541"/>
            <a:ext cx="185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h_pixels</a:t>
            </a:r>
            <a:r>
              <a:rPr lang="en-US" altLang="zh-TW" dirty="0"/>
              <a:t>(800)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156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3901C-731C-C271-8BC4-DD92611F5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00280183-EFF4-39C5-8805-2D9E99A0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" y="1208042"/>
            <a:ext cx="12192000" cy="370852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941DDA3-2322-6C2E-D730-DA2E18A5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第七題</a:t>
            </a:r>
            <a:r>
              <a:rPr lang="en-US" altLang="zh-TW" sz="3200" dirty="0"/>
              <a:t>-VGA(2025/03/21)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ECB9CB6-4D6A-E78D-CB42-7986BC0D9E74}"/>
              </a:ext>
            </a:extLst>
          </p:cNvPr>
          <p:cNvSpPr txBox="1"/>
          <p:nvPr/>
        </p:nvSpPr>
        <p:spPr>
          <a:xfrm>
            <a:off x="8444484" y="517751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3886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Hp(6)</a:t>
            </a:r>
            <a:endParaRPr lang="zh-TW" altLang="en-US" sz="2400" dirty="0">
              <a:solidFill>
                <a:srgbClr val="3886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2BDFF60-B17E-2936-2081-53B987109D29}"/>
              </a:ext>
            </a:extLst>
          </p:cNvPr>
          <p:cNvSpPr txBox="1"/>
          <p:nvPr/>
        </p:nvSpPr>
        <p:spPr>
          <a:xfrm>
            <a:off x="7351951" y="51775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>
                <a:solidFill>
                  <a:srgbClr val="BF9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fp</a:t>
            </a:r>
            <a:r>
              <a:rPr lang="en-US" altLang="zh-TW" sz="2400" dirty="0">
                <a:solidFill>
                  <a:srgbClr val="BF9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(37)</a:t>
            </a:r>
            <a:endParaRPr lang="zh-TW" altLang="en-US" sz="2400" dirty="0">
              <a:solidFill>
                <a:srgbClr val="BF9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C852A4-9CB7-B602-FD25-E3C1F5212AFD}"/>
              </a:ext>
            </a:extLst>
          </p:cNvPr>
          <p:cNvSpPr txBox="1"/>
          <p:nvPr/>
        </p:nvSpPr>
        <p:spPr>
          <a:xfrm>
            <a:off x="9447288" y="51726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bp(23)</a:t>
            </a:r>
            <a:endParaRPr lang="zh-TW" altLang="en-US" sz="2400" dirty="0">
              <a:solidFill>
                <a:schemeClr val="accent2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8E15FB4-A6A6-50B6-CF03-E660E617300A}"/>
              </a:ext>
            </a:extLst>
          </p:cNvPr>
          <p:cNvSpPr txBox="1"/>
          <p:nvPr/>
        </p:nvSpPr>
        <p:spPr>
          <a:xfrm>
            <a:off x="8376642" y="566929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場消隱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044A5A-26AA-406B-F16B-F8990DBF0E49}"/>
              </a:ext>
            </a:extLst>
          </p:cNvPr>
          <p:cNvSpPr/>
          <p:nvPr/>
        </p:nvSpPr>
        <p:spPr>
          <a:xfrm flipH="1">
            <a:off x="4614998" y="2319819"/>
            <a:ext cx="4035226" cy="1745922"/>
          </a:xfrm>
          <a:prstGeom prst="rect">
            <a:avLst/>
          </a:prstGeom>
          <a:noFill/>
          <a:ln w="3810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3DD0A8-C173-4CCD-B5A8-85EA05F6BAA3}"/>
              </a:ext>
            </a:extLst>
          </p:cNvPr>
          <p:cNvSpPr txBox="1"/>
          <p:nvPr/>
        </p:nvSpPr>
        <p:spPr>
          <a:xfrm>
            <a:off x="5003413" y="5087901"/>
            <a:ext cx="185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y_pixels</a:t>
            </a:r>
            <a:r>
              <a:rPr lang="en-US" altLang="zh-TW" dirty="0"/>
              <a:t>(600)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EF4716-628E-6D78-A2C8-34E668760CE5}"/>
              </a:ext>
            </a:extLst>
          </p:cNvPr>
          <p:cNvSpPr/>
          <p:nvPr/>
        </p:nvSpPr>
        <p:spPr>
          <a:xfrm>
            <a:off x="8691190" y="2182368"/>
            <a:ext cx="432489" cy="21682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F28D11D-2DB7-133A-0649-B9589878EDBD}"/>
              </a:ext>
            </a:extLst>
          </p:cNvPr>
          <p:cNvCxnSpPr>
            <a:cxnSpLocks/>
          </p:cNvCxnSpPr>
          <p:nvPr/>
        </p:nvCxnSpPr>
        <p:spPr>
          <a:xfrm>
            <a:off x="8892540" y="4389120"/>
            <a:ext cx="0" cy="70092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303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D86D5-85B6-E312-EE2A-56AA34AA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A4235394-466C-5749-94F3-2BD33B921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第七題</a:t>
            </a:r>
            <a:r>
              <a:rPr lang="en-US" altLang="zh-TW" sz="3200" dirty="0"/>
              <a:t>-VGA(2025/03/21)</a:t>
            </a:r>
            <a:endParaRPr lang="zh-TW" altLang="en-US" sz="32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DA9DA85-1AFD-3193-DC89-E2CB6417BD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28" r="2986" b="3291"/>
          <a:stretch/>
        </p:blipFill>
        <p:spPr>
          <a:xfrm>
            <a:off x="2916821" y="1281268"/>
            <a:ext cx="6030410" cy="479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35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en-US" altLang="zh-TW" sz="2000" dirty="0"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cs typeface="Times New Roman" panose="02020603050405020304" pitchFamily="18" charset="0"/>
              </a:rPr>
              <a:t>場消隱、行消隱、</a:t>
            </a:r>
            <a:r>
              <a:rPr lang="en-US" altLang="zh-TW" sz="2000" dirty="0">
                <a:cs typeface="Times New Roman" panose="02020603050405020304" pitchFamily="18" charset="0"/>
              </a:rPr>
              <a:t>VGA</a:t>
            </a:r>
            <a:r>
              <a:rPr lang="zh-TW" altLang="en-US" sz="2000" dirty="0">
                <a:cs typeface="Times New Roman" panose="02020603050405020304" pitchFamily="18" charset="0"/>
              </a:rPr>
              <a:t>介紹</a:t>
            </a:r>
            <a:r>
              <a:rPr lang="en-US" altLang="zh-TW" sz="2000" dirty="0">
                <a:cs typeface="Times New Roman" panose="02020603050405020304" pitchFamily="18" charset="0"/>
              </a:rPr>
              <a:t>)https://blog.csdn.net/qq_36956923/article/details/105155649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86550</TotalTime>
  <Words>265</Words>
  <Application>Microsoft Office PowerPoint</Application>
  <PresentationFormat>寬螢幕</PresentationFormat>
  <Paragraphs>70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標楷體</vt:lpstr>
      <vt:lpstr>Arial</vt:lpstr>
      <vt:lpstr>Calibri</vt:lpstr>
      <vt:lpstr>Roboto</vt:lpstr>
      <vt:lpstr>Times New Roman</vt:lpstr>
      <vt:lpstr>Office 佈景主題</vt:lpstr>
      <vt:lpstr>進度報告 FPGA專案練習</vt:lpstr>
      <vt:lpstr>控管記錄 - Git (2025/03/22)</vt:lpstr>
      <vt:lpstr>當週進度</vt:lpstr>
      <vt:lpstr>進度統整</vt:lpstr>
      <vt:lpstr>成果展示 – 第七題-VGA(2025/03/21)</vt:lpstr>
      <vt:lpstr>成果展示 – 第七題-VGA(2025/03/21)</vt:lpstr>
      <vt:lpstr>成果展示 – 第七題-VGA(2025/03/21)</vt:lpstr>
      <vt:lpstr>參考資料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3180</cp:revision>
  <dcterms:created xsi:type="dcterms:W3CDTF">2019-03-11T13:47:46Z</dcterms:created>
  <dcterms:modified xsi:type="dcterms:W3CDTF">2025-03-22T13:09:49Z</dcterms:modified>
</cp:coreProperties>
</file>