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0" r:id="rId8"/>
    <p:sldId id="1261" r:id="rId9"/>
    <p:sldId id="1256" r:id="rId10"/>
    <p:sldId id="1147" r:id="rId11"/>
    <p:sldId id="1136" r:id="rId12"/>
    <p:sldId id="1259" r:id="rId13"/>
    <p:sldId id="1262" r:id="rId14"/>
    <p:sldId id="302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61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259"/>
            <p14:sldId id="1262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033"/>
    <a:srgbClr val="FF0000"/>
    <a:srgbClr val="FFFFFF"/>
    <a:srgbClr val="9751CB"/>
    <a:srgbClr val="EA8A16"/>
    <a:srgbClr val="0066FE"/>
    <a:srgbClr val="7CAFDE"/>
    <a:srgbClr val="3886CC"/>
    <a:srgbClr val="66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78" d="100"/>
          <a:sy n="78" d="100"/>
        </p:scale>
        <p:origin x="99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2024/12/27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A0DA4-A133-9E98-65F9-59F94D2A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71CB7EB-83F2-34FB-BCAE-D1F77A8CB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12841F5-E029-514A-A6B5-2661E0EB7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127DA3-15D9-6A5D-380E-7172702F8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3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F76C9-3E76-CD2B-D954-CB84BA3C5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4F8A74F-FCEF-B552-86D2-F2BB6B840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EF89C24-2044-CDB7-291D-9136AFE5B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6F72AD-9895-1EF1-FF81-AFF59ADAD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04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hjason123/SoC_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人：陳冠華</a:t>
            </a:r>
            <a:endParaRPr lang="en-US" altLang="zh-TW" dirty="0"/>
          </a:p>
          <a:p>
            <a:r>
              <a:rPr lang="zh-TW" altLang="en-US" dirty="0"/>
              <a:t>目前成員：陳冠華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2024/12/27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2024/12/14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2024/12/27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(2024/12/25)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C8C3E4D-B773-1D90-F0F7-11F166952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19205"/>
              </p:ext>
            </p:extLst>
          </p:nvPr>
        </p:nvGraphicFramePr>
        <p:xfrm>
          <a:off x="838200" y="1686711"/>
          <a:ext cx="10515600" cy="34845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648899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146940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29306117"/>
                    </a:ext>
                  </a:extLst>
                </a:gridCol>
              </a:tblGrid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類型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09328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i_clk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clk</a:t>
                      </a:r>
                      <a:r>
                        <a:rPr lang="zh-TW" altLang="en-US" dirty="0"/>
                        <a:t>輸入訊號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512756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rst</a:t>
                      </a:r>
                      <a:r>
                        <a:rPr lang="zh-TW" altLang="en-US" dirty="0"/>
                        <a:t>輸入訊號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44154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i_up_button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增加</a:t>
                      </a:r>
                      <a:r>
                        <a:rPr lang="en-US" altLang="zh-TW" dirty="0" err="1"/>
                        <a:t>pwm</a:t>
                      </a:r>
                      <a:r>
                        <a:rPr lang="zh-TW" altLang="en-US" dirty="0"/>
                        <a:t>週期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53611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i_down_button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減少</a:t>
                      </a:r>
                      <a:r>
                        <a:rPr lang="en-US" altLang="zh-TW" dirty="0" err="1"/>
                        <a:t>pwm</a:t>
                      </a:r>
                      <a:r>
                        <a:rPr lang="zh-TW" altLang="en-US" dirty="0"/>
                        <a:t>週期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577989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o_State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呼吸燈信號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</a:t>
                      </a:r>
                      <a:endParaRPr lang="en-US" altLang="zh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69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(2024/12/23)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BCE8FD-475D-610E-CEB4-847C1B5B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4402"/>
            <a:ext cx="12192000" cy="35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55EF-AD07-91DD-0963-4CB8E304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13D6EE2-BCCF-D113-F05A-78500D32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第四題</a:t>
            </a:r>
            <a:r>
              <a:rPr lang="en-US" altLang="zh-TW" sz="3200" dirty="0"/>
              <a:t>-</a:t>
            </a:r>
            <a:r>
              <a:rPr lang="zh-TW" altLang="en-US" sz="3200" dirty="0"/>
              <a:t>調頻呼吸燈</a:t>
            </a:r>
            <a:r>
              <a:rPr lang="en-US" altLang="zh-TW" sz="3200" dirty="0"/>
              <a:t>(2024/12/26)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05077F-B11E-5094-1EED-DA5A4601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5926"/>
            <a:ext cx="12192000" cy="15061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AA7163-3007-A71B-5B0D-35957528CEBE}"/>
              </a:ext>
            </a:extLst>
          </p:cNvPr>
          <p:cNvSpPr/>
          <p:nvPr/>
        </p:nvSpPr>
        <p:spPr>
          <a:xfrm>
            <a:off x="3286760" y="2590799"/>
            <a:ext cx="2214880" cy="16764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70ED13D-CC0F-24F2-61DB-2C32CCD9DDD2}"/>
              </a:ext>
            </a:extLst>
          </p:cNvPr>
          <p:cNvCxnSpPr/>
          <p:nvPr/>
        </p:nvCxnSpPr>
        <p:spPr>
          <a:xfrm flipV="1">
            <a:off x="3743960" y="2590799"/>
            <a:ext cx="0" cy="169164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F6969C-BB29-833E-162D-8DE5DB0A7601}"/>
              </a:ext>
            </a:extLst>
          </p:cNvPr>
          <p:cNvSpPr txBox="1"/>
          <p:nvPr/>
        </p:nvSpPr>
        <p:spPr>
          <a:xfrm>
            <a:off x="3251199" y="436756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4clk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8B3374-5BB0-F79C-7860-E85CEA7FADF4}"/>
              </a:ext>
            </a:extLst>
          </p:cNvPr>
          <p:cNvSpPr txBox="1"/>
          <p:nvPr/>
        </p:nvSpPr>
        <p:spPr>
          <a:xfrm>
            <a:off x="4317999" y="43675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16clk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972F6C-C62F-70EA-8EDC-8CBCB35BBF6B}"/>
              </a:ext>
            </a:extLst>
          </p:cNvPr>
          <p:cNvSpPr txBox="1"/>
          <p:nvPr/>
        </p:nvSpPr>
        <p:spPr>
          <a:xfrm>
            <a:off x="3743960" y="4822025"/>
            <a:ext cx="121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Duty_cycle</a:t>
            </a:r>
            <a:endParaRPr lang="en-US" altLang="zh-TW" dirty="0"/>
          </a:p>
          <a:p>
            <a:pPr algn="ctr"/>
            <a:r>
              <a:rPr lang="en-US" altLang="zh-TW" dirty="0"/>
              <a:t>20%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6B2437-3AB3-0888-0861-9C38868C2170}"/>
              </a:ext>
            </a:extLst>
          </p:cNvPr>
          <p:cNvSpPr/>
          <p:nvPr/>
        </p:nvSpPr>
        <p:spPr>
          <a:xfrm>
            <a:off x="5501640" y="2598419"/>
            <a:ext cx="2214880" cy="167640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2725CC4-6A92-9529-A0E4-7EC8B60617C4}"/>
              </a:ext>
            </a:extLst>
          </p:cNvPr>
          <p:cNvCxnSpPr/>
          <p:nvPr/>
        </p:nvCxnSpPr>
        <p:spPr>
          <a:xfrm flipV="1">
            <a:off x="6192520" y="2583180"/>
            <a:ext cx="0" cy="169164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D32C33B-E00B-0F3B-B65B-BF192A8F71D7}"/>
              </a:ext>
            </a:extLst>
          </p:cNvPr>
          <p:cNvSpPr txBox="1"/>
          <p:nvPr/>
        </p:nvSpPr>
        <p:spPr>
          <a:xfrm>
            <a:off x="5599122" y="435232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6clk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74FEEB-E887-B12C-8731-DB9B3284AE8F}"/>
              </a:ext>
            </a:extLst>
          </p:cNvPr>
          <p:cNvSpPr txBox="1"/>
          <p:nvPr/>
        </p:nvSpPr>
        <p:spPr>
          <a:xfrm>
            <a:off x="6526839" y="43675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14clk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24353AB-1E68-E8E0-414B-AB853FCE9EEA}"/>
              </a:ext>
            </a:extLst>
          </p:cNvPr>
          <p:cNvSpPr txBox="1"/>
          <p:nvPr/>
        </p:nvSpPr>
        <p:spPr>
          <a:xfrm>
            <a:off x="5806440" y="4877905"/>
            <a:ext cx="121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Duty_cycle</a:t>
            </a:r>
            <a:endParaRPr lang="en-US" altLang="zh-TW" dirty="0"/>
          </a:p>
          <a:p>
            <a:pPr algn="ctr"/>
            <a:r>
              <a:rPr lang="en-US" altLang="zh-TW" dirty="0"/>
              <a:t>30%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D13AA6-2AC4-E535-5DD8-E957BF876F65}"/>
              </a:ext>
            </a:extLst>
          </p:cNvPr>
          <p:cNvSpPr/>
          <p:nvPr/>
        </p:nvSpPr>
        <p:spPr>
          <a:xfrm>
            <a:off x="7716520" y="2607346"/>
            <a:ext cx="2214880" cy="167640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DF166B8-D0A8-929A-9365-6830497D9480}"/>
              </a:ext>
            </a:extLst>
          </p:cNvPr>
          <p:cNvCxnSpPr/>
          <p:nvPr/>
        </p:nvCxnSpPr>
        <p:spPr>
          <a:xfrm flipV="1">
            <a:off x="8615680" y="2575559"/>
            <a:ext cx="0" cy="169164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B40E76C-67A9-226F-0581-3F197621897A}"/>
              </a:ext>
            </a:extLst>
          </p:cNvPr>
          <p:cNvSpPr txBox="1"/>
          <p:nvPr/>
        </p:nvSpPr>
        <p:spPr>
          <a:xfrm>
            <a:off x="7868920" y="441328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8clk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7A880B5-3E32-29A0-DD8E-5A5775981696}"/>
              </a:ext>
            </a:extLst>
          </p:cNvPr>
          <p:cNvSpPr txBox="1"/>
          <p:nvPr/>
        </p:nvSpPr>
        <p:spPr>
          <a:xfrm>
            <a:off x="8796637" y="44285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12clk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8415C9C-FDAC-96FF-E87F-3D0DDA4CC4D4}"/>
              </a:ext>
            </a:extLst>
          </p:cNvPr>
          <p:cNvSpPr txBox="1"/>
          <p:nvPr/>
        </p:nvSpPr>
        <p:spPr>
          <a:xfrm>
            <a:off x="8076238" y="4938865"/>
            <a:ext cx="121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Duty_cycle</a:t>
            </a:r>
            <a:endParaRPr lang="en-US" altLang="zh-TW" dirty="0"/>
          </a:p>
          <a:p>
            <a:pPr algn="ctr"/>
            <a:r>
              <a:rPr lang="en-US" altLang="zh-TW" dirty="0"/>
              <a:t>40%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B9E8C55-8D47-AABB-26EF-073C9B75D85E}"/>
              </a:ext>
            </a:extLst>
          </p:cNvPr>
          <p:cNvSpPr txBox="1"/>
          <p:nvPr/>
        </p:nvSpPr>
        <p:spPr>
          <a:xfrm>
            <a:off x="10307320" y="43675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10clk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41B8382-947A-79E7-E747-9C76341E0DDB}"/>
              </a:ext>
            </a:extLst>
          </p:cNvPr>
          <p:cNvSpPr txBox="1"/>
          <p:nvPr/>
        </p:nvSpPr>
        <p:spPr>
          <a:xfrm>
            <a:off x="11235037" y="438280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10clk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E254311-617E-F9F9-1A42-951A6EABF218}"/>
              </a:ext>
            </a:extLst>
          </p:cNvPr>
          <p:cNvSpPr txBox="1"/>
          <p:nvPr/>
        </p:nvSpPr>
        <p:spPr>
          <a:xfrm>
            <a:off x="10514638" y="4893145"/>
            <a:ext cx="121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Duty_cycle</a:t>
            </a:r>
            <a:endParaRPr lang="en-US" altLang="zh-TW" dirty="0"/>
          </a:p>
          <a:p>
            <a:pPr algn="ctr"/>
            <a:r>
              <a:rPr lang="en-US" altLang="zh-TW" dirty="0"/>
              <a:t>50%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65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D86D5-85B6-E312-EE2A-56AA34AA1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4235394-466C-5749-94F3-2BD33B92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第四題</a:t>
            </a:r>
            <a:r>
              <a:rPr lang="en-US" altLang="zh-TW" sz="3200" dirty="0"/>
              <a:t>-</a:t>
            </a:r>
            <a:r>
              <a:rPr lang="zh-TW" altLang="en-US" sz="3200" dirty="0"/>
              <a:t>調頻呼吸燈</a:t>
            </a:r>
            <a:r>
              <a:rPr lang="en-US" altLang="zh-TW" sz="3200" dirty="0"/>
              <a:t>(2024/12/26)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8C4843-D180-593C-678D-727FAB2BB74F}"/>
              </a:ext>
            </a:extLst>
          </p:cNvPr>
          <p:cNvSpPr txBox="1"/>
          <p:nvPr/>
        </p:nvSpPr>
        <p:spPr>
          <a:xfrm>
            <a:off x="5354319" y="438704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8clk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201EFE4-67F5-3138-5CD9-7BF91DC22C2A}"/>
              </a:ext>
            </a:extLst>
          </p:cNvPr>
          <p:cNvSpPr txBox="1"/>
          <p:nvPr/>
        </p:nvSpPr>
        <p:spPr>
          <a:xfrm>
            <a:off x="7338060" y="438704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32clk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F4E0D4-9305-BDF0-A150-07F27BCA4BDE}"/>
              </a:ext>
            </a:extLst>
          </p:cNvPr>
          <p:cNvSpPr txBox="1"/>
          <p:nvPr/>
        </p:nvSpPr>
        <p:spPr>
          <a:xfrm>
            <a:off x="5815697" y="4841501"/>
            <a:ext cx="121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/>
              <a:t>Duty_cycle</a:t>
            </a:r>
            <a:endParaRPr lang="en-US" altLang="zh-TW" dirty="0"/>
          </a:p>
          <a:p>
            <a:pPr algn="ctr"/>
            <a:r>
              <a:rPr lang="en-US" altLang="zh-TW" dirty="0"/>
              <a:t>20%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C430B5-7817-9EC2-2B9E-284CC0191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5402"/>
            <a:ext cx="12192000" cy="1467195"/>
          </a:xfrm>
          <a:prstGeom prst="rect">
            <a:avLst/>
          </a:prstGeom>
        </p:spPr>
      </p:pic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B9CA414-542E-7769-0665-EA35BA540ACC}"/>
              </a:ext>
            </a:extLst>
          </p:cNvPr>
          <p:cNvCxnSpPr/>
          <p:nvPr/>
        </p:nvCxnSpPr>
        <p:spPr>
          <a:xfrm flipV="1">
            <a:off x="6002020" y="2534919"/>
            <a:ext cx="0" cy="169164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82911E5-79F3-0165-C44B-2A322430D2B4}"/>
              </a:ext>
            </a:extLst>
          </p:cNvPr>
          <p:cNvSpPr/>
          <p:nvPr/>
        </p:nvSpPr>
        <p:spPr>
          <a:xfrm>
            <a:off x="5128261" y="2534919"/>
            <a:ext cx="4419599" cy="16764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9076625-04CD-E566-E01D-6C3AE3A37BA1}"/>
              </a:ext>
            </a:extLst>
          </p:cNvPr>
          <p:cNvSpPr txBox="1"/>
          <p:nvPr/>
        </p:nvSpPr>
        <p:spPr>
          <a:xfrm>
            <a:off x="3794760" y="18930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pwm</a:t>
            </a:r>
            <a:r>
              <a:rPr lang="zh-TW" altLang="en-US" dirty="0"/>
              <a:t>週期加</a:t>
            </a:r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33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F25EA22-A745-58A6-8A90-51038CA1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</a:t>
            </a:r>
            <a:r>
              <a:rPr lang="zh-TW" altLang="en-US" dirty="0"/>
              <a:t>如果</a:t>
            </a:r>
            <a:r>
              <a:rPr lang="en-US" altLang="zh-TW" dirty="0" err="1"/>
              <a:t>duty_cycle</a:t>
            </a:r>
            <a:r>
              <a:rPr lang="zh-TW" altLang="en-US" dirty="0"/>
              <a:t>範圍從</a:t>
            </a:r>
            <a:r>
              <a:rPr lang="en-US" altLang="zh-TW" dirty="0"/>
              <a:t>0%~100%</a:t>
            </a:r>
            <a:r>
              <a:rPr lang="zh-TW" altLang="en-US" dirty="0"/>
              <a:t>在</a:t>
            </a:r>
            <a:r>
              <a:rPr lang="en-US" altLang="zh-TW" dirty="0"/>
              <a:t>0%</a:t>
            </a:r>
            <a:r>
              <a:rPr lang="zh-TW" altLang="en-US" dirty="0"/>
              <a:t>和</a:t>
            </a:r>
            <a:r>
              <a:rPr lang="en-US" altLang="zh-TW" dirty="0"/>
              <a:t>100%</a:t>
            </a:r>
            <a:r>
              <a:rPr lang="zh-TW" altLang="en-US" dirty="0"/>
              <a:t>不會有正</a:t>
            </a:r>
            <a:r>
              <a:rPr lang="en-US" altLang="zh-TW" dirty="0"/>
              <a:t>(</a:t>
            </a:r>
            <a:r>
              <a:rPr lang="zh-TW" altLang="en-US" dirty="0"/>
              <a:t>負</a:t>
            </a:r>
            <a:r>
              <a:rPr lang="en-US" altLang="zh-TW" dirty="0"/>
              <a:t>)</a:t>
            </a:r>
            <a:r>
              <a:rPr lang="zh-TW" altLang="en-US" dirty="0"/>
              <a:t>緣，無法丟回給</a:t>
            </a:r>
            <a:r>
              <a:rPr lang="en-US" altLang="zh-TW" dirty="0" err="1"/>
              <a:t>upbnd</a:t>
            </a:r>
            <a:r>
              <a:rPr lang="en-US" altLang="zh-TW" dirty="0"/>
              <a:t> </a:t>
            </a:r>
            <a:r>
              <a:rPr lang="zh-TW" altLang="en-US" dirty="0"/>
              <a:t>做加減</a:t>
            </a:r>
            <a:endParaRPr lang="en-US" altLang="zh-TW" dirty="0"/>
          </a:p>
          <a:p>
            <a:r>
              <a:rPr lang="en-US" altLang="zh-TW" dirty="0"/>
              <a:t>A:</a:t>
            </a:r>
            <a:r>
              <a:rPr lang="zh-TW" altLang="en-US" dirty="0"/>
              <a:t>範圍調成</a:t>
            </a:r>
            <a:r>
              <a:rPr lang="en-US" altLang="zh-TW" dirty="0"/>
              <a:t>10%~90%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25A3D8-95B4-3077-1AF0-0ED26FBEC1D8}"/>
              </a:ext>
            </a:extLst>
          </p:cNvPr>
          <p:cNvGrpSpPr/>
          <p:nvPr/>
        </p:nvGrpSpPr>
        <p:grpSpPr>
          <a:xfrm>
            <a:off x="1059180" y="1978787"/>
            <a:ext cx="4371586" cy="3483902"/>
            <a:chOff x="1059180" y="1978787"/>
            <a:chExt cx="4371586" cy="348390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3D0F766-C80B-BAE2-802D-30F7A46A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180" y="1978787"/>
              <a:ext cx="4371586" cy="27856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791454A-9764-7145-1FB0-9A318E9236DF}"/>
                </a:ext>
              </a:extLst>
            </p:cNvPr>
            <p:cNvSpPr txBox="1"/>
            <p:nvPr/>
          </p:nvSpPr>
          <p:spPr>
            <a:xfrm>
              <a:off x="2750821" y="4816358"/>
              <a:ext cx="1775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問題</a:t>
              </a:r>
              <a:r>
                <a:rPr lang="en-US" altLang="zh-TW" dirty="0"/>
                <a:t>1</a:t>
              </a:r>
            </a:p>
            <a:p>
              <a:endParaRPr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E5211A9-E1A3-33C1-F5C5-3C2B03F63441}"/>
              </a:ext>
            </a:extLst>
          </p:cNvPr>
          <p:cNvGrpSpPr/>
          <p:nvPr/>
        </p:nvGrpSpPr>
        <p:grpSpPr>
          <a:xfrm>
            <a:off x="6761236" y="1978787"/>
            <a:ext cx="4242046" cy="3246251"/>
            <a:chOff x="5651746" y="1916227"/>
            <a:chExt cx="4242046" cy="3308811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CD16C42-0152-7EAC-CD47-F2FF06F6BE06}"/>
                </a:ext>
              </a:extLst>
            </p:cNvPr>
            <p:cNvSpPr txBox="1"/>
            <p:nvPr/>
          </p:nvSpPr>
          <p:spPr>
            <a:xfrm>
              <a:off x="7139941" y="4855706"/>
              <a:ext cx="1775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解決發法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D455887B-4796-32A1-2F5B-F646A9CDD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1746" y="1916227"/>
              <a:ext cx="4242046" cy="2822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2024/11/22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74AB84-71EF-9C92-25FC-9E3039511E00}"/>
              </a:ext>
            </a:extLst>
          </p:cNvPr>
          <p:cNvSpPr txBox="1"/>
          <p:nvPr/>
        </p:nvSpPr>
        <p:spPr>
          <a:xfrm>
            <a:off x="7675164" y="6396699"/>
            <a:ext cx="36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https://github.com/chjason123/SoC_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8382A4-CFA0-D086-198D-0F882CD6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04" y="2063301"/>
            <a:ext cx="11287991" cy="27313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DEA2DD3-01A4-7040-FD36-00A25D339991}"/>
              </a:ext>
            </a:extLst>
          </p:cNvPr>
          <p:cNvSpPr txBox="1"/>
          <p:nvPr/>
        </p:nvSpPr>
        <p:spPr>
          <a:xfrm>
            <a:off x="5990516" y="1540081"/>
            <a:ext cx="293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新增報告與程式</a:t>
            </a:r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/>
            <a:r>
              <a:rPr lang="en-US" altLang="zh-TW" sz="2000" dirty="0">
                <a:latin typeface="Roboto" panose="02000000000000000000" pitchFamily="2" charset="0"/>
              </a:rPr>
              <a:t>AOV</a:t>
            </a:r>
            <a:r>
              <a:rPr lang="zh-TW" altLang="en-US" sz="2000" dirty="0">
                <a:latin typeface="Roboto" panose="02000000000000000000" pitchFamily="2" charset="0"/>
              </a:rPr>
              <a:t>圖、時序圖、專案架構圖</a:t>
            </a:r>
          </a:p>
          <a:p>
            <a:pPr marL="285750" lvl="1" indent="-285750"/>
            <a:r>
              <a:rPr lang="zh-TW" altLang="en-US" sz="2000" dirty="0">
                <a:latin typeface="Roboto" panose="02000000000000000000" pitchFamily="2" charset="0"/>
              </a:rPr>
              <a:t>部分程式</a:t>
            </a:r>
          </a:p>
          <a:p>
            <a:pPr marL="285750" lvl="1" indent="-285750"/>
            <a:endParaRPr lang="en-US" altLang="zh-TW" sz="2000" dirty="0">
              <a:latin typeface="Roboto" panose="02000000000000000000" pitchFamily="2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十一月：</a:t>
            </a:r>
            <a:r>
              <a:rPr lang="en-US" altLang="zh-TW" b="1" dirty="0"/>
              <a:t>				</a:t>
            </a:r>
          </a:p>
          <a:p>
            <a:pPr marL="144000" lvl="1" indent="-144000"/>
            <a:r>
              <a:rPr lang="en-US" altLang="zh-TW" b="1" dirty="0"/>
              <a:t>2024/11/11~2024/11/17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第一題完成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第二題上數可設定完成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144000" lvl="1" indent="-144000"/>
            <a:r>
              <a:rPr lang="en-US" altLang="zh-TW" b="1" dirty="0"/>
              <a:t>2024/11/18~2024/11/30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第二題完成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2024/11/25~2024/12/01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無進度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2024/12/01~2024/12/08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系統分析</a:t>
            </a:r>
            <a:r>
              <a:rPr lang="en-US" altLang="zh-TW" dirty="0"/>
              <a:t>_breakdown</a:t>
            </a:r>
          </a:p>
          <a:p>
            <a:pPr marL="285750" lvl="1" indent="-285750"/>
            <a:r>
              <a:rPr lang="zh-TW" altLang="en-US" dirty="0"/>
              <a:t>架構圖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時序圖</a:t>
            </a:r>
            <a:endParaRPr lang="en-US" altLang="zh-TW" dirty="0"/>
          </a:p>
          <a:p>
            <a:pPr marL="285750" lvl="1" indent="-285750"/>
            <a:r>
              <a:rPr lang="en-US" altLang="zh-TW" dirty="0"/>
              <a:t>AOV</a:t>
            </a:r>
            <a:r>
              <a:rPr lang="zh-TW" altLang="en-US" dirty="0"/>
              <a:t>圖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2024/12/09~2024/12/13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144000" lvl="1" indent="-144000"/>
            <a:r>
              <a:rPr lang="zh-TW" altLang="en-US" dirty="0"/>
              <a:t>第三題完成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2024/12/14~2024/12/27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144000" lvl="1" indent="-144000"/>
            <a:r>
              <a:rPr lang="zh-TW" altLang="en-US" b="1" dirty="0"/>
              <a:t> </a:t>
            </a:r>
            <a:r>
              <a:rPr lang="en-US" altLang="zh-TW" b="1" dirty="0"/>
              <a:t>AOV</a:t>
            </a:r>
            <a:r>
              <a:rPr lang="zh-TW" altLang="en-US" b="1" dirty="0"/>
              <a:t>圖、時序圖、專案架構圖</a:t>
            </a:r>
            <a:endParaRPr lang="en-US" altLang="zh-TW" b="1" dirty="0"/>
          </a:p>
          <a:p>
            <a:pPr marL="144000" lvl="1" indent="-144000"/>
            <a:r>
              <a:rPr lang="zh-TW" altLang="en-US" b="1" dirty="0"/>
              <a:t>部分程式</a:t>
            </a:r>
            <a:endParaRPr lang="en-US" altLang="zh-TW" b="1" dirty="0"/>
          </a:p>
          <a:p>
            <a:pPr marL="144000" lvl="1" indent="-144000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err="1"/>
              <a:t>Vivado</a:t>
            </a:r>
            <a:r>
              <a:rPr lang="en-US" altLang="zh-TW" sz="1800" dirty="0"/>
              <a:t> 2024.1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Github</a:t>
            </a:r>
            <a:r>
              <a:rPr lang="en-US" altLang="zh-TW" sz="1800" dirty="0"/>
              <a:t> Desktop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(2024/12/25)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(2024/12/25)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library IEEE</a:t>
            </a:r>
          </a:p>
          <a:p>
            <a:pPr lvl="1"/>
            <a:r>
              <a:rPr lang="en-US" altLang="zh-TW" sz="2400" dirty="0"/>
              <a:t>std_logic_1164</a:t>
            </a:r>
          </a:p>
          <a:p>
            <a:pPr lvl="1"/>
            <a:r>
              <a:rPr lang="en-US" altLang="zh-TW" sz="2400" dirty="0" err="1"/>
              <a:t>numeric_std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std_logic_unsigned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sz="4400" dirty="0"/>
              <a:t>2024/12/25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7B6EE6-2E5C-636A-6DA7-714C36F9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1476102"/>
            <a:ext cx="10383699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20A27-5625-3375-B44B-250ED7A1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E7E1D1B-8F91-5A34-9B26-C9F42C70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AOV</a:t>
            </a:r>
            <a:r>
              <a:rPr lang="zh-TW" altLang="en-US" dirty="0"/>
              <a:t>圖 </a:t>
            </a:r>
            <a:r>
              <a:rPr lang="en-US" altLang="zh-TW" dirty="0"/>
              <a:t>(</a:t>
            </a:r>
            <a:r>
              <a:rPr lang="en-US" altLang="zh-TW" sz="4400" dirty="0"/>
              <a:t>2024/12/25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4E7AC7-B348-5ADF-AB12-D3A48263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2038156"/>
            <a:ext cx="965017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sz="4400" dirty="0"/>
              <a:t>2024/12/25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5922572-2A2E-A84F-686B-588F7DE0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1318260"/>
            <a:ext cx="6630325" cy="495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85366</TotalTime>
  <Words>374</Words>
  <Application>Microsoft Office PowerPoint</Application>
  <PresentationFormat>寬螢幕</PresentationFormat>
  <Paragraphs>107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Arial</vt:lpstr>
      <vt:lpstr>Calibri</vt:lpstr>
      <vt:lpstr>Roboto</vt:lpstr>
      <vt:lpstr>Times New Roman</vt:lpstr>
      <vt:lpstr>Office 佈景主題</vt:lpstr>
      <vt:lpstr>進度報告 FPGA專案練習</vt:lpstr>
      <vt:lpstr>控管記錄 - Git (2024/11/22)</vt:lpstr>
      <vt:lpstr>當週進度</vt:lpstr>
      <vt:lpstr>進度統整</vt:lpstr>
      <vt:lpstr>需求列表 – 軟體需求 (2024/12/25)</vt:lpstr>
      <vt:lpstr>模組列表 (2024/12/25)</vt:lpstr>
      <vt:lpstr>第一題-系統分析 – 系統流程圖 (2024/12/25)</vt:lpstr>
      <vt:lpstr>第一題-系統分析 – AOV圖 (2024/12/25)</vt:lpstr>
      <vt:lpstr>系統分析 – 時序圖 (2024/12/25)</vt:lpstr>
      <vt:lpstr>系統分析 – 設定檔 (2024/12/25)</vt:lpstr>
      <vt:lpstr>專案架構圖 (2024/12/23)</vt:lpstr>
      <vt:lpstr>成果展示 – 第四題-調頻呼吸燈(2024/12/26)</vt:lpstr>
      <vt:lpstr>成果展示 – 第四題-調頻呼吸燈(2024/12/26)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C112112126</cp:lastModifiedBy>
  <cp:revision>3164</cp:revision>
  <dcterms:created xsi:type="dcterms:W3CDTF">2019-03-11T13:47:46Z</dcterms:created>
  <dcterms:modified xsi:type="dcterms:W3CDTF">2024-12-27T02:54:58Z</dcterms:modified>
</cp:coreProperties>
</file>