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9" r:id="rId2"/>
    <p:sldId id="372" r:id="rId3"/>
    <p:sldId id="261" r:id="rId4"/>
    <p:sldId id="267" r:id="rId5"/>
    <p:sldId id="614" r:id="rId6"/>
    <p:sldId id="1269" r:id="rId7"/>
    <p:sldId id="1268" r:id="rId8"/>
    <p:sldId id="1256" r:id="rId9"/>
    <p:sldId id="1136" r:id="rId10"/>
    <p:sldId id="1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/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69"/>
            <p14:sldId id="1268"/>
            <p14:sldId id="1256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262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000"/>
    <a:srgbClr val="EA8A16"/>
    <a:srgbClr val="9751CB"/>
    <a:srgbClr val="3886CC"/>
    <a:srgbClr val="FF6600"/>
    <a:srgbClr val="FFF033"/>
    <a:srgbClr val="FF0000"/>
    <a:srgbClr val="FFFFFF"/>
    <a:srgbClr val="0066FE"/>
    <a:srgbClr val="7CA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82" d="100"/>
          <a:sy n="82" d="100"/>
        </p:scale>
        <p:origin x="83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2025/4/25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2025/4/25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F76C9-3E76-CD2B-D954-CB84BA3C5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4F8A74F-FCEF-B552-86D2-F2BB6B840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EF89C24-2044-CDB7-291D-9136AFE5B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6F72AD-9895-1EF1-FF81-AFF59ADAD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04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P0IWuvhc7U?feature=oembed" TargetMode="Externa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hjason123/SoC_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人：陳冠華</a:t>
            </a:r>
            <a:endParaRPr lang="en-US" altLang="zh-TW" dirty="0"/>
          </a:p>
          <a:p>
            <a:r>
              <a:rPr lang="zh-TW" altLang="en-US" dirty="0"/>
              <a:t>目前成員：陳冠華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2025/04/25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2025/03/28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2025/04/18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D86D5-85B6-E312-EE2A-56AA34AA1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4235394-466C-5749-94F3-2BD33B92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第五題</a:t>
            </a:r>
            <a:r>
              <a:rPr lang="en-US" altLang="zh-TW" sz="3200" dirty="0"/>
              <a:t>-</a:t>
            </a:r>
            <a:r>
              <a:rPr lang="zh-TW" altLang="en-US" sz="3200" dirty="0"/>
              <a:t>乒乓球</a:t>
            </a:r>
            <a:r>
              <a:rPr lang="en-US" altLang="zh-TW" sz="3200" dirty="0"/>
              <a:t>(2025/01/22)</a:t>
            </a:r>
            <a:endParaRPr lang="zh-TW" altLang="en-US" sz="3200" dirty="0"/>
          </a:p>
        </p:txBody>
      </p:sp>
      <p:pic>
        <p:nvPicPr>
          <p:cNvPr id="2" name="線上媒體 1" title="vga 乒乓球">
            <a:hlinkClick r:id="" action="ppaction://media"/>
            <a:extLst>
              <a:ext uri="{FF2B5EF4-FFF2-40B4-BE49-F238E27FC236}">
                <a16:creationId xmlns:a16="http://schemas.microsoft.com/office/drawing/2014/main" id="{E8F3A719-9758-E060-52A3-26FFA38F0F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46457" y="1178431"/>
            <a:ext cx="8962367" cy="506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3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2025/04/18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74AB84-71EF-9C92-25FC-9E3039511E00}"/>
              </a:ext>
            </a:extLst>
          </p:cNvPr>
          <p:cNvSpPr txBox="1"/>
          <p:nvPr/>
        </p:nvSpPr>
        <p:spPr>
          <a:xfrm>
            <a:off x="7675164" y="6396699"/>
            <a:ext cx="36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https://github.com/chjason123/SoC_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F77502-D3AE-4DF7-8F83-C84130937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17" y="1209167"/>
            <a:ext cx="8167366" cy="491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4000" lvl="1" indent="-144000"/>
            <a:r>
              <a:rPr lang="zh-TW" altLang="en-US" sz="2000" dirty="0"/>
              <a:t>第八題 模擬與燒錄</a:t>
            </a:r>
            <a:endParaRPr lang="en-US" altLang="zh-TW" sz="2000" dirty="0"/>
          </a:p>
          <a:p>
            <a:pPr marL="0" lvl="1" indent="0">
              <a:buNone/>
            </a:pPr>
            <a:endParaRPr lang="en-US" altLang="zh-TW" sz="2000" dirty="0">
              <a:latin typeface="Roboto" panose="02000000000000000000" pitchFamily="2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b="1" dirty="0"/>
              <a:t>十一月：</a:t>
            </a:r>
            <a:r>
              <a:rPr lang="en-US" altLang="zh-TW" sz="1200" b="1" dirty="0"/>
              <a:t>				</a:t>
            </a:r>
          </a:p>
          <a:p>
            <a:pPr marL="144000" lvl="1" indent="-144000"/>
            <a:r>
              <a:rPr lang="en-US" altLang="zh-TW" sz="1200" b="1" dirty="0"/>
              <a:t>2024/11/11~2024/11/17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285750" lvl="1" indent="-285750"/>
            <a:r>
              <a:rPr lang="zh-TW" altLang="en-US" sz="1200" dirty="0"/>
              <a:t>第一題完成</a:t>
            </a:r>
            <a:endParaRPr lang="en-US" altLang="zh-TW" sz="1200" dirty="0"/>
          </a:p>
          <a:p>
            <a:pPr marL="285750" lvl="1" indent="-285750"/>
            <a:r>
              <a:rPr lang="zh-TW" altLang="en-US" sz="1200" dirty="0"/>
              <a:t>第二題上數可設定完成</a:t>
            </a:r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0" lvl="1" indent="0">
              <a:buNone/>
            </a:pPr>
            <a:endParaRPr lang="en-US" altLang="zh-TW" sz="1200" dirty="0"/>
          </a:p>
          <a:p>
            <a:pPr marL="144000" lvl="1" indent="-144000"/>
            <a:r>
              <a:rPr lang="en-US" altLang="zh-TW" sz="1200" b="1" dirty="0"/>
              <a:t>2024/11/18~2024/11/30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285750" lvl="1" indent="-285750"/>
            <a:r>
              <a:rPr lang="zh-TW" altLang="en-US" sz="1200" dirty="0"/>
              <a:t>第二題完成</a:t>
            </a:r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144000" lvl="1" indent="-144000"/>
            <a:r>
              <a:rPr lang="en-US" altLang="zh-TW" sz="1200" b="1" dirty="0"/>
              <a:t>2024/11/25~2024/12/01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285750" lvl="1" indent="-285750"/>
            <a:r>
              <a:rPr lang="zh-TW" altLang="en-US" sz="1200" dirty="0"/>
              <a:t>無進度</a:t>
            </a:r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0" indent="0">
              <a:buNone/>
            </a:pPr>
            <a:r>
              <a:rPr lang="zh-TW" altLang="en-US" sz="1200" b="1" dirty="0"/>
              <a:t>十二月：</a:t>
            </a:r>
            <a:endParaRPr lang="en-US" altLang="zh-TW" sz="1200" b="1" dirty="0"/>
          </a:p>
          <a:p>
            <a:pPr marL="144000" lvl="1" indent="-144000"/>
            <a:r>
              <a:rPr lang="en-US" altLang="zh-TW" sz="1200" b="1" dirty="0"/>
              <a:t>2024/12/01~2024/12/08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285750" lvl="1" indent="-285750"/>
            <a:r>
              <a:rPr lang="zh-TW" altLang="en-US" sz="1200" dirty="0"/>
              <a:t>系統分析</a:t>
            </a:r>
            <a:r>
              <a:rPr lang="en-US" altLang="zh-TW" sz="1200" dirty="0"/>
              <a:t>_breakdown</a:t>
            </a:r>
          </a:p>
          <a:p>
            <a:pPr marL="285750" lvl="1" indent="-285750"/>
            <a:r>
              <a:rPr lang="zh-TW" altLang="en-US" sz="1200" dirty="0"/>
              <a:t>架構圖</a:t>
            </a:r>
            <a:endParaRPr lang="en-US" altLang="zh-TW" sz="1200" dirty="0"/>
          </a:p>
          <a:p>
            <a:pPr marL="285750" lvl="1" indent="-285750"/>
            <a:r>
              <a:rPr lang="zh-TW" altLang="en-US" sz="1200" dirty="0"/>
              <a:t>時序圖</a:t>
            </a:r>
            <a:endParaRPr lang="en-US" altLang="zh-TW" sz="1200" dirty="0"/>
          </a:p>
          <a:p>
            <a:pPr marL="285750" lvl="1" indent="-285750"/>
            <a:r>
              <a:rPr lang="en-US" altLang="zh-TW" sz="1200" dirty="0"/>
              <a:t>AOV</a:t>
            </a:r>
            <a:r>
              <a:rPr lang="zh-TW" altLang="en-US" sz="1200" dirty="0"/>
              <a:t>圖</a:t>
            </a:r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144000" lvl="1" indent="-144000"/>
            <a:r>
              <a:rPr lang="en-US" altLang="zh-TW" sz="1200" b="1" dirty="0"/>
              <a:t>2024/12/09~2024/12/13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144000" lvl="1" indent="-144000"/>
            <a:r>
              <a:rPr lang="zh-TW" altLang="en-US" sz="1200" dirty="0"/>
              <a:t>第三題完成</a:t>
            </a:r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144000" lvl="1" indent="-144000"/>
            <a:r>
              <a:rPr lang="en-US" altLang="zh-TW" sz="1200" b="1" dirty="0"/>
              <a:t>2024/12/14~2024/12/27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144000" lvl="1" indent="-144000"/>
            <a:r>
              <a:rPr lang="zh-TW" altLang="en-US" sz="1200" b="1" dirty="0"/>
              <a:t> </a:t>
            </a:r>
            <a:r>
              <a:rPr lang="en-US" altLang="zh-TW" sz="1200" b="1" dirty="0"/>
              <a:t>AOV</a:t>
            </a:r>
            <a:r>
              <a:rPr lang="zh-TW" altLang="en-US" sz="1200" b="1" dirty="0"/>
              <a:t>圖、時序圖、專案架構圖</a:t>
            </a:r>
            <a:endParaRPr lang="en-US" altLang="zh-TW" sz="1200" b="1" dirty="0"/>
          </a:p>
          <a:p>
            <a:pPr marL="144000" lvl="1" indent="-144000"/>
            <a:r>
              <a:rPr lang="zh-TW" altLang="en-US" sz="1200" b="1" dirty="0"/>
              <a:t>部分程式</a:t>
            </a:r>
            <a:endParaRPr lang="en-US" altLang="zh-TW" sz="1200" b="1" dirty="0"/>
          </a:p>
          <a:p>
            <a:pPr marL="144000" lvl="1" indent="-144000"/>
            <a:endParaRPr lang="en-US" altLang="zh-TW" sz="1200" b="1" dirty="0"/>
          </a:p>
          <a:p>
            <a:pPr marL="144000" lvl="1" indent="-144000"/>
            <a:r>
              <a:rPr lang="en-US" altLang="zh-TW" sz="1200" b="1" dirty="0"/>
              <a:t>2025/01/14~ 2025/01/17</a:t>
            </a:r>
          </a:p>
          <a:p>
            <a:pPr marL="285750" lvl="1" indent="-285750"/>
            <a:r>
              <a:rPr lang="zh-TW" altLang="en-US" sz="1200" dirty="0">
                <a:latin typeface="Roboto" panose="02000000000000000000" pitchFamily="2" charset="0"/>
              </a:rPr>
              <a:t>第一題到第四題燒入</a:t>
            </a:r>
            <a:endParaRPr lang="en-US" altLang="zh-TW" sz="1200" dirty="0">
              <a:latin typeface="Roboto" panose="02000000000000000000" pitchFamily="2" charset="0"/>
            </a:endParaRPr>
          </a:p>
          <a:p>
            <a:pPr marL="285750" lvl="1" indent="-285750"/>
            <a:r>
              <a:rPr lang="zh-TW" altLang="en-US" sz="1200" dirty="0">
                <a:latin typeface="Roboto" panose="02000000000000000000" pitchFamily="2" charset="0"/>
              </a:rPr>
              <a:t>第四題 </a:t>
            </a:r>
            <a:r>
              <a:rPr lang="en-US" altLang="zh-TW" sz="1200" dirty="0">
                <a:latin typeface="Roboto" panose="02000000000000000000" pitchFamily="2" charset="0"/>
              </a:rPr>
              <a:t>AOV MSC breakdown </a:t>
            </a:r>
            <a:r>
              <a:rPr lang="zh-TW" altLang="en-US" sz="1200" dirty="0">
                <a:latin typeface="Roboto" panose="02000000000000000000" pitchFamily="2" charset="0"/>
              </a:rPr>
              <a:t>圖</a:t>
            </a:r>
            <a:endParaRPr lang="en-US" altLang="zh-TW" sz="1200" dirty="0">
              <a:latin typeface="Roboto" panose="02000000000000000000" pitchFamily="2" charset="0"/>
            </a:endParaRPr>
          </a:p>
          <a:p>
            <a:pPr marL="144000" lvl="1" indent="-144000"/>
            <a:endParaRPr lang="en-US" altLang="zh-TW" sz="1200" dirty="0"/>
          </a:p>
          <a:p>
            <a:pPr marL="144000" lvl="1" indent="-144000"/>
            <a:r>
              <a:rPr lang="en-US" altLang="zh-TW" sz="1200" dirty="0"/>
              <a:t>2025/01/20~2025/01/23</a:t>
            </a:r>
          </a:p>
          <a:p>
            <a:pPr marL="144000" lvl="1" indent="-144000"/>
            <a:r>
              <a:rPr lang="zh-TW" altLang="en-US" sz="1200" dirty="0"/>
              <a:t>   第五題 模擬與燒錄</a:t>
            </a:r>
            <a:endParaRPr lang="en-US" altLang="zh-TW" sz="1200" dirty="0"/>
          </a:p>
          <a:p>
            <a:pPr marL="144000" lvl="1" indent="-144000"/>
            <a:r>
              <a:rPr lang="zh-TW" altLang="en-US" sz="1200" dirty="0"/>
              <a:t>   第六題 模擬與燒錄</a:t>
            </a:r>
            <a:endParaRPr lang="en-US" altLang="zh-TW" sz="1200" dirty="0"/>
          </a:p>
          <a:p>
            <a:pPr marL="0" lvl="1" indent="0">
              <a:buNone/>
            </a:pPr>
            <a:endParaRPr lang="en-US" altLang="zh-TW" sz="1200" dirty="0"/>
          </a:p>
          <a:p>
            <a:pPr marL="171450" lvl="1" indent="-171450"/>
            <a:r>
              <a:rPr lang="en-US" altLang="zh-TW" sz="1200" dirty="0"/>
              <a:t>2025/03/14~2025/03/22</a:t>
            </a:r>
          </a:p>
          <a:p>
            <a:pPr marL="144000" lvl="1" indent="-144000"/>
            <a:r>
              <a:rPr lang="zh-TW" altLang="en-US" sz="1200" dirty="0"/>
              <a:t>   第七題 模擬與燒錄</a:t>
            </a:r>
            <a:endParaRPr lang="en-US" altLang="zh-TW" sz="1200" dirty="0"/>
          </a:p>
          <a:p>
            <a:pPr marL="144000" lvl="1" indent="-144000"/>
            <a:endParaRPr lang="en-US" altLang="zh-TW" sz="1200" dirty="0"/>
          </a:p>
          <a:p>
            <a:pPr marL="144000" lvl="1" indent="-144000"/>
            <a:r>
              <a:rPr lang="en-US" altLang="zh-TW" sz="1200" dirty="0"/>
              <a:t>2025/03/28~2025/04/18</a:t>
            </a:r>
          </a:p>
          <a:p>
            <a:pPr marL="144000" lvl="1" indent="-144000"/>
            <a:r>
              <a:rPr lang="zh-TW" altLang="en-US" sz="1200" dirty="0"/>
              <a:t>   第八題 模擬與燒錄</a:t>
            </a:r>
            <a:endParaRPr lang="en-US" altLang="zh-TW" sz="1200" dirty="0"/>
          </a:p>
          <a:p>
            <a:pPr marL="144000" lvl="1" indent="-144000"/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BreakDown</a:t>
            </a:r>
            <a:r>
              <a:rPr lang="zh-TW" altLang="en-US" sz="4000" dirty="0"/>
              <a:t> </a:t>
            </a:r>
            <a:r>
              <a:rPr lang="en-US" altLang="zh-TW" sz="4000" dirty="0"/>
              <a:t>(2025/03/28)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A7B4C8-FC88-A023-099E-60761546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41" y="1310640"/>
            <a:ext cx="7589718" cy="495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59491-6C67-1396-6793-BFA7BAE8C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BC6CE0F-F998-3F46-7595-DB47429E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FSM</a:t>
            </a:r>
            <a:r>
              <a:rPr lang="zh-TW" altLang="en-US" dirty="0"/>
              <a:t>圖 </a:t>
            </a:r>
            <a:r>
              <a:rPr lang="en-US" altLang="zh-TW" dirty="0"/>
              <a:t>(</a:t>
            </a:r>
            <a:r>
              <a:rPr lang="en-US" altLang="zh-TW" sz="4400" dirty="0"/>
              <a:t>2025/0</a:t>
            </a:r>
            <a:r>
              <a:rPr lang="en-US" altLang="zh-TW" dirty="0"/>
              <a:t>3</a:t>
            </a:r>
            <a:r>
              <a:rPr lang="en-US" altLang="zh-TW" sz="4400" dirty="0"/>
              <a:t>/</a:t>
            </a:r>
            <a:r>
              <a:rPr lang="en-US" altLang="zh-TW" dirty="0"/>
              <a:t>28)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D37509D-BA4E-0441-1D64-899881F9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78" y="1334427"/>
            <a:ext cx="10360643" cy="47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7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091F6-E86D-6C68-9EB3-28AD1C65D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F19FCD8-62F4-3C2D-53AD-B95D9030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AOV</a:t>
            </a:r>
            <a:r>
              <a:rPr lang="zh-TW" altLang="en-US" dirty="0"/>
              <a:t>圖 </a:t>
            </a:r>
            <a:r>
              <a:rPr lang="en-US" altLang="zh-TW" dirty="0"/>
              <a:t>(</a:t>
            </a:r>
            <a:r>
              <a:rPr lang="en-US" altLang="zh-TW" sz="4400" dirty="0"/>
              <a:t>2025/04/04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66689B4-8930-CAC9-BDC3-9915A53E1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0313"/>
              </p:ext>
            </p:extLst>
          </p:nvPr>
        </p:nvGraphicFramePr>
        <p:xfrm>
          <a:off x="280086" y="3234488"/>
          <a:ext cx="1163182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637">
                  <a:extLst>
                    <a:ext uri="{9D8B030D-6E8A-4147-A177-3AD203B41FA5}">
                      <a16:colId xmlns:a16="http://schemas.microsoft.com/office/drawing/2014/main" val="3569235363"/>
                    </a:ext>
                  </a:extLst>
                </a:gridCol>
                <a:gridCol w="1938637">
                  <a:extLst>
                    <a:ext uri="{9D8B030D-6E8A-4147-A177-3AD203B41FA5}">
                      <a16:colId xmlns:a16="http://schemas.microsoft.com/office/drawing/2014/main" val="1206192564"/>
                    </a:ext>
                  </a:extLst>
                </a:gridCol>
                <a:gridCol w="1938637">
                  <a:extLst>
                    <a:ext uri="{9D8B030D-6E8A-4147-A177-3AD203B41FA5}">
                      <a16:colId xmlns:a16="http://schemas.microsoft.com/office/drawing/2014/main" val="2157246791"/>
                    </a:ext>
                  </a:extLst>
                </a:gridCol>
                <a:gridCol w="1524003">
                  <a:extLst>
                    <a:ext uri="{9D8B030D-6E8A-4147-A177-3AD203B41FA5}">
                      <a16:colId xmlns:a16="http://schemas.microsoft.com/office/drawing/2014/main" val="198149183"/>
                    </a:ext>
                  </a:extLst>
                </a:gridCol>
                <a:gridCol w="4291911">
                  <a:extLst>
                    <a:ext uri="{9D8B030D-6E8A-4147-A177-3AD203B41FA5}">
                      <a16:colId xmlns:a16="http://schemas.microsoft.com/office/drawing/2014/main" val="1194417440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predecessor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Duration</a:t>
                      </a:r>
                      <a:endParaRPr lang="zh-TW" altLang="en-US" sz="18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詳細功能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</a:t>
                      </a:r>
                    </a:p>
                    <a:p>
                      <a:pPr algn="ctr"/>
                      <a:r>
                        <a:rPr lang="zh-TW" altLang="en-US" sz="12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173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Start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start</a:t>
                      </a:r>
                      <a:endParaRPr lang="zh-TW" altLang="en-US" sz="16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33481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球不動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Start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等待發球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i_Start_button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game_state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0422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球移動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球不動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Div_clk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球移動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i_Start_button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game_state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60341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得分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球移動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clk</a:t>
                      </a:r>
                      <a:endParaRPr lang="zh-TW" altLang="en-US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加分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r_score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l_score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altLang="zh-TW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</a:t>
                      </a:r>
                      <a:r>
                        <a:rPr lang="zh-TW" altLang="en-US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en-US" altLang="zh-TW" sz="16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game_state</a:t>
                      </a:r>
                      <a:endParaRPr lang="en-US" altLang="zh-TW" sz="16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203836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3BE7492D-2CD6-8034-E79F-BA9B4190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79" y="1322563"/>
            <a:ext cx="1159354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MSC</a:t>
            </a:r>
            <a:r>
              <a:rPr lang="zh-TW" altLang="en-US" dirty="0"/>
              <a:t>圖 </a:t>
            </a:r>
            <a:r>
              <a:rPr lang="en-US" altLang="zh-TW" dirty="0"/>
              <a:t>(</a:t>
            </a:r>
            <a:r>
              <a:rPr lang="en-US" altLang="zh-TW" sz="4400" dirty="0"/>
              <a:t>2025/04/04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89A9B2C-6DD6-9EE5-B35D-2D960B5E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6" y="1225084"/>
            <a:ext cx="8312017" cy="50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(2025/04/06)</a:t>
            </a:r>
            <a:endParaRPr lang="zh-TW" altLang="en-US" sz="4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F76E9C9-7E19-0C3D-FB23-A3956D79B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06" y="1263386"/>
            <a:ext cx="9414587" cy="49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86533</TotalTime>
  <Words>281</Words>
  <Application>Microsoft Office PowerPoint</Application>
  <PresentationFormat>寬螢幕</PresentationFormat>
  <Paragraphs>90</Paragraphs>
  <Slides>10</Slides>
  <Notes>4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Arial</vt:lpstr>
      <vt:lpstr>Calibri</vt:lpstr>
      <vt:lpstr>Roboto</vt:lpstr>
      <vt:lpstr>Times New Roman</vt:lpstr>
      <vt:lpstr>Office 佈景主題</vt:lpstr>
      <vt:lpstr>進度報告 FPGA專案練習</vt:lpstr>
      <vt:lpstr>控管記錄 - Git (2025/04/18)</vt:lpstr>
      <vt:lpstr>當週進度</vt:lpstr>
      <vt:lpstr>進度統整</vt:lpstr>
      <vt:lpstr>BreakDown (2025/03/28)</vt:lpstr>
      <vt:lpstr>系統分析 – FSM圖 (2025/03/28)</vt:lpstr>
      <vt:lpstr>系統分析 – AOV圖 (2025/04/04)</vt:lpstr>
      <vt:lpstr>系統分析 – MSC圖 (2025/04/04)</vt:lpstr>
      <vt:lpstr>專案架構圖 (2025/04/06)</vt:lpstr>
      <vt:lpstr>成果展示 – 第五題-乒乓球(2025/01/22)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C112112126</cp:lastModifiedBy>
  <cp:revision>3180</cp:revision>
  <dcterms:created xsi:type="dcterms:W3CDTF">2019-03-11T13:47:46Z</dcterms:created>
  <dcterms:modified xsi:type="dcterms:W3CDTF">2025-04-25T03:31:05Z</dcterms:modified>
</cp:coreProperties>
</file>