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62" r:id="rId8"/>
    <p:sldId id="1250" r:id="rId9"/>
    <p:sldId id="1261" r:id="rId10"/>
    <p:sldId id="1260" r:id="rId11"/>
    <p:sldId id="1256" r:id="rId12"/>
    <p:sldId id="1147" r:id="rId13"/>
    <p:sldId id="1136" r:id="rId14"/>
    <p:sldId id="1259" r:id="rId15"/>
    <p:sldId id="302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62"/>
            <p14:sldId id="1250"/>
            <p14:sldId id="1261"/>
            <p14:sldId id="126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033"/>
    <a:srgbClr val="FF0000"/>
    <a:srgbClr val="FFFFFF"/>
    <a:srgbClr val="9751CB"/>
    <a:srgbClr val="EA8A16"/>
    <a:srgbClr val="0066FE"/>
    <a:srgbClr val="7CAFDE"/>
    <a:srgbClr val="3886CC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78" d="100"/>
          <a:sy n="78" d="100"/>
        </p:scale>
        <p:origin x="9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2024/12/13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8D34-FF87-010D-E269-FE0AE4780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2728BD-4B7A-CC3F-AA81-D8742562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FSM</a:t>
            </a:r>
            <a:r>
              <a:rPr lang="zh-TW" altLang="en-US" dirty="0"/>
              <a:t>流程圖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787E41-79A9-EC12-04CB-D7906717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99" y="1323694"/>
            <a:ext cx="8338602" cy="48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5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E1B26B-D8AC-84F2-69E6-02C11EF4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287"/>
            <a:ext cx="12192000" cy="41177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9183C8C-938F-03F0-5BD4-37E515AA8CD7}"/>
              </a:ext>
            </a:extLst>
          </p:cNvPr>
          <p:cNvSpPr txBox="1"/>
          <p:nvPr/>
        </p:nvSpPr>
        <p:spPr>
          <a:xfrm>
            <a:off x="5786284" y="22565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A16AC-B51D-0607-487B-71AA2FCBA4EB}"/>
              </a:ext>
            </a:extLst>
          </p:cNvPr>
          <p:cNvSpPr txBox="1"/>
          <p:nvPr/>
        </p:nvSpPr>
        <p:spPr>
          <a:xfrm>
            <a:off x="8259096" y="22565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(2024/12/06)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27427"/>
              </p:ext>
            </p:extLst>
          </p:nvPr>
        </p:nvGraphicFramePr>
        <p:xfrm>
          <a:off x="838200" y="1229034"/>
          <a:ext cx="10515600" cy="4955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rst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o_count1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o_count2</a:t>
                      </a:r>
                      <a:r>
                        <a:rPr lang="zh-TW" altLang="en-US" dirty="0"/>
                        <a:t>輸出訊號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std_logic_vector</a:t>
                      </a:r>
                      <a:r>
                        <a:rPr lang="en-US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o_count2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o_count2</a:t>
                      </a:r>
                      <a:r>
                        <a:rPr lang="zh-TW" altLang="en-US" dirty="0"/>
                        <a:t>輸出訊號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上數計數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下數計數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35426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上下數狀態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1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(2024/12/06)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F419EA-1813-73F8-A6F9-B04E4F77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02" y="1244608"/>
            <a:ext cx="8106596" cy="49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第三題</a:t>
            </a:r>
            <a:r>
              <a:rPr lang="en-US" altLang="zh-TW" sz="3200" dirty="0"/>
              <a:t>-</a:t>
            </a:r>
            <a:r>
              <a:rPr lang="zh-TW" altLang="en-US" sz="3200" dirty="0"/>
              <a:t>輪流計數器 </a:t>
            </a:r>
            <a:r>
              <a:rPr lang="en-US" altLang="zh-TW" sz="3200" dirty="0"/>
              <a:t>(2024/12/13)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D2A1B3-D6A4-431F-EFAF-63468A35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2630"/>
            <a:ext cx="12192000" cy="2393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70FD0D-083A-A51A-A76B-7639C4AA9E76}"/>
              </a:ext>
            </a:extLst>
          </p:cNvPr>
          <p:cNvSpPr/>
          <p:nvPr/>
        </p:nvSpPr>
        <p:spPr>
          <a:xfrm>
            <a:off x="1737419" y="2103120"/>
            <a:ext cx="4838700" cy="2172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701E86-C1E2-7279-71E2-41AC00A6FD70}"/>
              </a:ext>
            </a:extLst>
          </p:cNvPr>
          <p:cNvSpPr txBox="1"/>
          <p:nvPr/>
        </p:nvSpPr>
        <p:spPr>
          <a:xfrm>
            <a:off x="3756660" y="13578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AC6436-5543-79EB-50B8-6E211EF5ABFB}"/>
              </a:ext>
            </a:extLst>
          </p:cNvPr>
          <p:cNvSpPr/>
          <p:nvPr/>
        </p:nvSpPr>
        <p:spPr>
          <a:xfrm>
            <a:off x="6650294" y="2103120"/>
            <a:ext cx="4922520" cy="2172310"/>
          </a:xfrm>
          <a:prstGeom prst="rect">
            <a:avLst/>
          </a:prstGeom>
          <a:noFill/>
          <a:ln w="28575">
            <a:solidFill>
              <a:srgbClr val="FFF033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869EA6-803F-CC56-128F-7C2EF3CD6F34}"/>
              </a:ext>
            </a:extLst>
          </p:cNvPr>
          <p:cNvSpPr txBox="1"/>
          <p:nvPr/>
        </p:nvSpPr>
        <p:spPr>
          <a:xfrm>
            <a:off x="8896290" y="14204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others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情況出現問題</a:t>
            </a:r>
            <a:r>
              <a:rPr lang="en-US" altLang="zh-TW" dirty="0"/>
              <a:t>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預設要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涵蓋了所有可能性所以要有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others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，也知道</a:t>
            </a:r>
            <a:r>
              <a:rPr lang="en-US" altLang="zh-TW" dirty="0">
                <a:solidFill>
                  <a:srgbClr val="0D0D0D"/>
                </a:solidFill>
                <a:latin typeface="Segoe UI Variable Text" pitchFamily="2" charset="0"/>
              </a:rPr>
              <a:t>others</a:t>
            </a:r>
            <a:r>
              <a:rPr lang="zh-TW" altLang="en-US" dirty="0">
                <a:solidFill>
                  <a:srgbClr val="0D0D0D"/>
                </a:solidFill>
                <a:latin typeface="Segoe UI Variable Text" pitchFamily="2" charset="0"/>
              </a:rPr>
              <a:t>是為了像</a:t>
            </a:r>
            <a:r>
              <a:rPr lang="en-US" altLang="zh-TW" dirty="0">
                <a:solidFill>
                  <a:srgbClr val="0D0D0D"/>
                </a:solidFill>
                <a:latin typeface="Segoe UI Variable Text" pitchFamily="2" charset="0"/>
              </a:rPr>
              <a:t>’U’,’X’,’Z’,’-’</a:t>
            </a:r>
            <a:br>
              <a:rPr lang="en-US" altLang="zh-TW" dirty="0"/>
            </a:b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3CB8E4-DED4-4E55-B426-B2D6694EE6B7}"/>
              </a:ext>
            </a:extLst>
          </p:cNvPr>
          <p:cNvSpPr/>
          <p:nvPr/>
        </p:nvSpPr>
        <p:spPr>
          <a:xfrm>
            <a:off x="1318831" y="244888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1]case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others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情況問題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465C2F-9282-5CDE-A2B9-E06A9FBF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37" y="1959241"/>
            <a:ext cx="10471463" cy="3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sz="2000" dirty="0">
                <a:cs typeface="Times New Roman" panose="02020603050405020304" pitchFamily="18" charset="0"/>
              </a:rPr>
              <a:t>AMD </a:t>
            </a:r>
            <a:r>
              <a:rPr lang="zh-TW" altLang="en-US" sz="2000" dirty="0">
                <a:cs typeface="Times New Roman" panose="02020603050405020304" pitchFamily="18" charset="0"/>
              </a:rPr>
              <a:t>網站的語法範例 </a:t>
            </a:r>
            <a:r>
              <a:rPr lang="en-US" altLang="zh-TW" sz="1400" dirty="0">
                <a:cs typeface="Times New Roman" panose="02020603050405020304" pitchFamily="18" charset="0"/>
              </a:rPr>
              <a:t>(https://docs.amd.com/r/en-US/ug901-vivado-synthesis/Using-case-Statements)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endParaRPr lang="en-US" altLang="zh-TW" sz="2000" dirty="0"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cs typeface="Times New Roman" panose="02020603050405020304" pitchFamily="18" charset="0"/>
              </a:rPr>
              <a:t>Chatgpt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</a:rPr>
              <a:t>IEEE 1076-2008 VHDL</a:t>
            </a:r>
            <a:r>
              <a:rPr lang="zh-TW" altLang="en-US" dirty="0">
                <a:cs typeface="Times New Roman" panose="02020603050405020304" pitchFamily="18" charset="0"/>
              </a:rPr>
              <a:t>的規範檔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76EC0B-4F30-6B7B-940C-F7C568EC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7726"/>
            <a:ext cx="3465221" cy="3233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4EE6B2-4DF6-F748-6A01-E906D541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36" y="2119545"/>
            <a:ext cx="6001404" cy="20105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1C0DF6-48B6-5F01-58AA-743378CB8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80" y="4631535"/>
            <a:ext cx="9178636" cy="11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7456955" y="6488668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3861C8-9679-5349-822D-1405D024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482" y="1172037"/>
            <a:ext cx="10093036" cy="502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1.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計數器上下數輪流計數，設計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FSM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做狀態切換。</a:t>
            </a:r>
            <a:endParaRPr lang="en-US" altLang="zh-TW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r>
              <a:rPr lang="en-US" altLang="zh-TW" b="1" dirty="0"/>
              <a:t>				</a:t>
            </a:r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無進度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2024/12/01~2024/12/08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系統分析</a:t>
            </a:r>
            <a:r>
              <a:rPr lang="en-US" altLang="zh-TW" dirty="0"/>
              <a:t>_breakdown</a:t>
            </a:r>
          </a:p>
          <a:p>
            <a:pPr marL="285750" lvl="1" indent="-285750"/>
            <a:r>
              <a:rPr lang="zh-TW" altLang="en-US" dirty="0"/>
              <a:t>架構圖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時序圖</a:t>
            </a:r>
            <a:endParaRPr lang="en-US" altLang="zh-TW" dirty="0"/>
          </a:p>
          <a:p>
            <a:pPr marL="285750" lvl="1" indent="-285750"/>
            <a:r>
              <a:rPr lang="en-US" altLang="zh-TW" dirty="0"/>
              <a:t>AOV</a:t>
            </a:r>
            <a:r>
              <a:rPr lang="zh-TW" altLang="en-US" dirty="0"/>
              <a:t>圖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2024/12/09~2024/12/13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144000" lvl="1" indent="-144000"/>
            <a:r>
              <a:rPr lang="zh-TW" altLang="en-US" dirty="0"/>
              <a:t>第三題完成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(2024/12/13)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</a:p>
          <a:p>
            <a:pPr lvl="1"/>
            <a:r>
              <a:rPr lang="en-US" altLang="zh-TW" sz="2400" dirty="0"/>
              <a:t>std_logic_1164</a:t>
            </a:r>
          </a:p>
          <a:p>
            <a:pPr lvl="1"/>
            <a:r>
              <a:rPr lang="en-US" altLang="zh-TW" sz="2400" dirty="0" err="1"/>
              <a:t>numeric_std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std_logic_unsigned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39B27-6767-9C3B-9B93-DCDA15503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5F716DC-9251-1240-395F-8D2E2660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 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399CAF-6ECD-ADAF-8A7E-FFD1FABB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8" y="1354118"/>
            <a:ext cx="710664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3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DD31C-BA50-C7D0-8490-D64B7C1A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5" y="1765126"/>
            <a:ext cx="11075330" cy="36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20A27-5625-3375-B44B-250ED7A1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7E1D1B-8F91-5A34-9B26-C9F42C7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F27F0D-253E-0657-A59D-F96DA42B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6" y="2397067"/>
            <a:ext cx="10559307" cy="20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85190</TotalTime>
  <Words>398</Words>
  <Application>Microsoft Office PowerPoint</Application>
  <PresentationFormat>寬螢幕</PresentationFormat>
  <Paragraphs>103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Arial</vt:lpstr>
      <vt:lpstr>Calibri</vt:lpstr>
      <vt:lpstr>Roboto</vt:lpstr>
      <vt:lpstr>Segoe UI Variable Text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(2024/12/13)</vt:lpstr>
      <vt:lpstr>模組列表 (2024/11/20)</vt:lpstr>
      <vt:lpstr>第一題-系統分析 – Breakdown (2024/12/06)</vt:lpstr>
      <vt:lpstr>第一題-系統分析 – 系統流程圖 (2024/12/06)</vt:lpstr>
      <vt:lpstr>第一題-系統分析 – AOV圖 (2024/12/06)</vt:lpstr>
      <vt:lpstr>第一題-系統分析 – FSM流程圖 (2024/12/06)</vt:lpstr>
      <vt:lpstr>系統分析 – 時序圖 (2024/12/06)</vt:lpstr>
      <vt:lpstr>系統分析 – 設定檔 (2024/12/06)</vt:lpstr>
      <vt:lpstr>專案架構圖 (2024/12/06)</vt:lpstr>
      <vt:lpstr>成果展示 – 第三題-輪流計數器 (2024/12/13)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3160</cp:revision>
  <dcterms:created xsi:type="dcterms:W3CDTF">2019-03-11T13:47:46Z</dcterms:created>
  <dcterms:modified xsi:type="dcterms:W3CDTF">2024-12-13T07:25:57Z</dcterms:modified>
</cp:coreProperties>
</file>