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62" r:id="rId8"/>
    <p:sldId id="1250" r:id="rId9"/>
    <p:sldId id="1261" r:id="rId10"/>
    <p:sldId id="1260" r:id="rId11"/>
    <p:sldId id="1256" r:id="rId12"/>
    <p:sldId id="1147" r:id="rId13"/>
    <p:sldId id="1136" r:id="rId14"/>
    <p:sldId id="1259" r:id="rId15"/>
    <p:sldId id="30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62"/>
            <p14:sldId id="1250"/>
            <p14:sldId id="1261"/>
            <p14:sldId id="126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033"/>
    <a:srgbClr val="FF0000"/>
    <a:srgbClr val="FFFFFF"/>
    <a:srgbClr val="9751CB"/>
    <a:srgbClr val="EA8A16"/>
    <a:srgbClr val="0066FE"/>
    <a:srgbClr val="7CAFDE"/>
    <a:srgbClr val="3886CC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>
        <p:scale>
          <a:sx n="75" d="100"/>
          <a:sy n="75" d="100"/>
        </p:scale>
        <p:origin x="109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2024/12/13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8D34-FF87-010D-E269-FE0AE4780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2728BD-4B7A-CC3F-AA81-D8742562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FSM</a:t>
            </a:r>
            <a:r>
              <a:rPr lang="zh-TW" altLang="en-US" dirty="0"/>
              <a:t>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787E41-79A9-EC12-04CB-D7906717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99" y="1323694"/>
            <a:ext cx="8338602" cy="48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E1B26B-D8AC-84F2-69E6-02C11EF4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287"/>
            <a:ext cx="12192000" cy="41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27427"/>
              </p:ext>
            </p:extLst>
          </p:nvPr>
        </p:nvGraphicFramePr>
        <p:xfrm>
          <a:off x="838200" y="1229034"/>
          <a:ext cx="10515600" cy="4955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std_logic_vector</a:t>
                      </a:r>
                      <a:r>
                        <a:rPr lang="en-US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35426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上下數狀態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F419EA-1813-73F8-A6F9-B04E4F77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02" y="1244608"/>
            <a:ext cx="8106596" cy="4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第三題</a:t>
            </a:r>
            <a:r>
              <a:rPr lang="en-US" altLang="zh-TW" sz="3200" dirty="0"/>
              <a:t>-</a:t>
            </a:r>
            <a:r>
              <a:rPr lang="zh-TW" altLang="en-US" sz="3200" dirty="0"/>
              <a:t>輪流計數器 </a:t>
            </a:r>
            <a:r>
              <a:rPr lang="en-US" altLang="zh-TW" sz="3200" dirty="0"/>
              <a:t>(2024/12/13)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D2A1B3-D6A4-431F-EFAF-63468A35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2630"/>
            <a:ext cx="12192000" cy="2393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70FD0D-083A-A51A-A76B-7639C4AA9E76}"/>
              </a:ext>
            </a:extLst>
          </p:cNvPr>
          <p:cNvSpPr/>
          <p:nvPr/>
        </p:nvSpPr>
        <p:spPr>
          <a:xfrm>
            <a:off x="2042160" y="2103120"/>
            <a:ext cx="4838700" cy="2172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701E86-C1E2-7279-71E2-41AC00A6FD70}"/>
              </a:ext>
            </a:extLst>
          </p:cNvPr>
          <p:cNvSpPr txBox="1"/>
          <p:nvPr/>
        </p:nvSpPr>
        <p:spPr>
          <a:xfrm>
            <a:off x="3756660" y="13578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AC6436-5543-79EB-50B8-6E211EF5ABFB}"/>
              </a:ext>
            </a:extLst>
          </p:cNvPr>
          <p:cNvSpPr/>
          <p:nvPr/>
        </p:nvSpPr>
        <p:spPr>
          <a:xfrm>
            <a:off x="6896100" y="2103120"/>
            <a:ext cx="4922520" cy="2172310"/>
          </a:xfrm>
          <a:prstGeom prst="rect">
            <a:avLst/>
          </a:prstGeom>
          <a:noFill/>
          <a:ln w="28575">
            <a:solidFill>
              <a:srgbClr val="FFF033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869EA6-803F-CC56-128F-7C2EF3CD6F34}"/>
              </a:ext>
            </a:extLst>
          </p:cNvPr>
          <p:cNvSpPr txBox="1"/>
          <p:nvPr/>
        </p:nvSpPr>
        <p:spPr>
          <a:xfrm>
            <a:off x="8896290" y="14204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：畫時序圖沒考慮到</a:t>
            </a:r>
            <a:r>
              <a:rPr lang="en-US" altLang="zh-TW" dirty="0"/>
              <a:t>state</a:t>
            </a:r>
            <a:r>
              <a:rPr lang="zh-TW" altLang="en-US" dirty="0"/>
              <a:t>下個</a:t>
            </a:r>
            <a:r>
              <a:rPr lang="en-US" altLang="zh-TW" dirty="0" err="1"/>
              <a:t>clk</a:t>
            </a:r>
            <a:r>
              <a:rPr lang="zh-TW" altLang="en-US" dirty="0"/>
              <a:t>才變化</a:t>
            </a:r>
            <a:r>
              <a:rPr lang="en-US" altLang="zh-TW" dirty="0"/>
              <a:t>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：先看錯誤報告，去找什麼問題，查資料找怎麼轉換格式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9533839" y="3228951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74D886-BA0C-9E6B-C4D6-014D0669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" t="-31876" r="-591" b="31876"/>
          <a:stretch/>
        </p:blipFill>
        <p:spPr>
          <a:xfrm>
            <a:off x="882338" y="1747567"/>
            <a:ext cx="7467025" cy="191239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F609BB2A-CB55-BEF3-D9F1-5679263ECBB0}"/>
              </a:ext>
            </a:extLst>
          </p:cNvPr>
          <p:cNvGrpSpPr/>
          <p:nvPr/>
        </p:nvGrpSpPr>
        <p:grpSpPr>
          <a:xfrm>
            <a:off x="9381163" y="1305636"/>
            <a:ext cx="1905266" cy="1819529"/>
            <a:chOff x="6891122" y="2152702"/>
            <a:chExt cx="1905266" cy="1819529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3CFB0017-3DDC-550D-E082-68E14512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122" y="2152702"/>
              <a:ext cx="1905266" cy="1819529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12E2FC0-7249-32B3-1FFE-493E8679E69E}"/>
                </a:ext>
              </a:extLst>
            </p:cNvPr>
            <p:cNvSpPr txBox="1"/>
            <p:nvPr/>
          </p:nvSpPr>
          <p:spPr>
            <a:xfrm>
              <a:off x="8003791" y="28651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15</a:t>
              </a:r>
              <a:endParaRPr lang="zh-TW" altLang="en-US" sz="16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8BA5E0E-271A-D603-0F62-E02FEF5518A3}"/>
                </a:ext>
              </a:extLst>
            </p:cNvPr>
            <p:cNvSpPr txBox="1"/>
            <p:nvPr/>
          </p:nvSpPr>
          <p:spPr>
            <a:xfrm>
              <a:off x="7020565" y="3429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15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sz="2000" dirty="0">
                <a:cs typeface="Times New Roman" panose="02020603050405020304" pitchFamily="18" charset="0"/>
              </a:rPr>
              <a:t>書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>
                <a:cs typeface="Times New Roman" panose="02020603050405020304" pitchFamily="18" charset="0"/>
              </a:rPr>
              <a:t>最新</a:t>
            </a:r>
            <a:r>
              <a:rPr lang="en-US" altLang="zh-TW" sz="2000" dirty="0">
                <a:cs typeface="Times New Roman" panose="02020603050405020304" pitchFamily="18" charset="0"/>
              </a:rPr>
              <a:t>VHDL </a:t>
            </a:r>
            <a:r>
              <a:rPr lang="zh-TW" altLang="en-US" sz="2000" dirty="0">
                <a:cs typeface="Times New Roman" panose="02020603050405020304" pitchFamily="18" charset="0"/>
              </a:rPr>
              <a:t>晶片設計 作者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林灶生、劉紹漢</a:t>
            </a:r>
            <a:br>
              <a:rPr lang="en-US" altLang="zh-TW" sz="2000" dirty="0">
                <a:cs typeface="Times New Roman" panose="02020603050405020304" pitchFamily="18" charset="0"/>
              </a:rPr>
            </a:br>
            <a:r>
              <a:rPr lang="en-US" altLang="zh-TW" sz="2000" dirty="0">
                <a:cs typeface="Times New Roman" panose="02020603050405020304" pitchFamily="18" charset="0"/>
              </a:rPr>
              <a:t>VHDL </a:t>
            </a:r>
            <a:r>
              <a:rPr lang="zh-TW" altLang="en-US" sz="2000" dirty="0">
                <a:cs typeface="Times New Roman" panose="02020603050405020304" pitchFamily="18" charset="0"/>
              </a:rPr>
              <a:t>入門 作者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坂卷佳壽美  編譯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刁建成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cs typeface="Times New Roman" panose="02020603050405020304" pitchFamily="18" charset="0"/>
              </a:rPr>
              <a:t>Chatgpt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sz="2000" dirty="0">
                <a:cs typeface="Times New Roman" panose="02020603050405020304" pitchFamily="18" charset="0"/>
              </a:rPr>
              <a:t>AMD </a:t>
            </a:r>
            <a:r>
              <a:rPr lang="zh-TW" altLang="en-US" sz="2000" dirty="0">
                <a:cs typeface="Times New Roman" panose="02020603050405020304" pitchFamily="18" charset="0"/>
              </a:rPr>
              <a:t>網站的語法範例 </a:t>
            </a:r>
            <a:r>
              <a:rPr lang="en-US" altLang="zh-TW" dirty="0">
                <a:cs typeface="Times New Roman" panose="02020603050405020304" pitchFamily="18" charset="0"/>
              </a:rPr>
              <a:t>(https://docs.amd.com/r/en-US/ug901-vivado-synthesis/Using-case-Statements)</a:t>
            </a: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6968582" y="5453644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111B9C-9C47-8FBF-F958-08E9AECE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72" y="1317957"/>
            <a:ext cx="3193645" cy="48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1.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計數器上下數輪流計數，設計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FSM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做狀態切換。</a:t>
            </a:r>
            <a:endParaRPr lang="en-US" altLang="zh-TW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r>
              <a:rPr lang="en-US" altLang="zh-TW" b="1" dirty="0"/>
              <a:t>				</a:t>
            </a:r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無進度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2024/12/01~2024/12/08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系統分析</a:t>
            </a:r>
            <a:r>
              <a:rPr lang="en-US" altLang="zh-TW" dirty="0"/>
              <a:t>_breakdown</a:t>
            </a:r>
          </a:p>
          <a:p>
            <a:pPr marL="285750" lvl="1" indent="-285750"/>
            <a:r>
              <a:rPr lang="zh-TW" altLang="en-US" dirty="0"/>
              <a:t>架構圖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時序圖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AOV</a:t>
            </a:r>
            <a:r>
              <a:rPr lang="zh-TW" altLang="en-US" dirty="0"/>
              <a:t>圖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2024/12/09~2024/12/13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(2024/12/13)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</a:p>
          <a:p>
            <a:pPr lvl="1"/>
            <a:r>
              <a:rPr lang="en-US" altLang="zh-TW" sz="2400" dirty="0"/>
              <a:t>std_logic_1164</a:t>
            </a:r>
          </a:p>
          <a:p>
            <a:pPr lvl="1"/>
            <a:r>
              <a:rPr lang="en-US" altLang="zh-TW" sz="2400" dirty="0" err="1"/>
              <a:t>numeric_std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std_logic_unsigned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9B27-6767-9C3B-9B93-DCDA15503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5F716DC-9251-1240-395F-8D2E2660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 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399CAF-6ECD-ADAF-8A7E-FFD1FABB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8" y="1354118"/>
            <a:ext cx="710664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DD31C-BA50-C7D0-8490-D64B7C1A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5" y="1765126"/>
            <a:ext cx="11075330" cy="36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0A27-5625-3375-B44B-250ED7A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7E1D1B-8F91-5A34-9B26-C9F42C7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F27F0D-253E-0657-A59D-F96DA42B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6" y="2397067"/>
            <a:ext cx="10559307" cy="20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85047</TotalTime>
  <Words>407</Words>
  <Application>Microsoft Office PowerPoint</Application>
  <PresentationFormat>寬螢幕</PresentationFormat>
  <Paragraphs>97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(2024/12/13)</vt:lpstr>
      <vt:lpstr>模組列表 (2024/11/20)</vt:lpstr>
      <vt:lpstr>第一題-系統分析 – Breakdown (2024/12/06)</vt:lpstr>
      <vt:lpstr>第一題-系統分析 – 系統流程圖 (2024/12/06)</vt:lpstr>
      <vt:lpstr>第一題-系統分析 – AOV圖 (2024/12/06)</vt:lpstr>
      <vt:lpstr>第一題-系統分析 – FSM流程圖 (2024/12/06)</vt:lpstr>
      <vt:lpstr>系統分析 – 時序圖 (2024/12/06)</vt:lpstr>
      <vt:lpstr>系統分析 – 設定檔 (2024/12/06)</vt:lpstr>
      <vt:lpstr>專案架構圖 (2024/12/06)</vt:lpstr>
      <vt:lpstr>成果展示 – 第三題-輪流計數器 (2024/12/13)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3155</cp:revision>
  <dcterms:created xsi:type="dcterms:W3CDTF">2019-03-11T13:47:46Z</dcterms:created>
  <dcterms:modified xsi:type="dcterms:W3CDTF">2024-12-12T14:43:56Z</dcterms:modified>
</cp:coreProperties>
</file>