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应用场景：页面图片过多，下载速度就会变得非常慢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通过案例学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JS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：通过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来控制元素的运动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940" y="365125"/>
            <a:ext cx="12087860" cy="969010"/>
          </a:xfrm>
        </p:spPr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目标任务：通过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控制元素移动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13710" y="5368290"/>
            <a:ext cx="55346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，点击或者</a:t>
            </a:r>
            <a:r>
              <a:rPr lang="en-US" altLang="zh-CN"/>
              <a:t>hover</a:t>
            </a:r>
            <a:r>
              <a:rPr lang="zh-CN" altLang="en-US"/>
              <a:t>相关</a:t>
            </a:r>
            <a:r>
              <a:rPr lang="en-US" altLang="zh-CN"/>
              <a:t>a</a:t>
            </a:r>
            <a:r>
              <a:rPr lang="zh-CN" altLang="en-US"/>
              <a:t>标签控制下发图片的左右移动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，图片总宽度是</a:t>
            </a:r>
            <a:r>
              <a:rPr lang="en-US" altLang="zh-CN"/>
              <a:t>400px</a:t>
            </a:r>
            <a:r>
              <a:rPr lang="zh-CN" altLang="en-US"/>
              <a:t>，图片中的每一项宽度是</a:t>
            </a:r>
            <a:r>
              <a:rPr lang="en-US" altLang="zh-CN"/>
              <a:t>100px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，左右移动的时候要有动画效果</a:t>
            </a:r>
            <a:endParaRPr lang="zh-CN" altLang="en-US"/>
          </a:p>
        </p:txBody>
      </p:sp>
      <p:pic>
        <p:nvPicPr>
          <p:cNvPr id="4" name="图片 3" descr="QQ图片201801281355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1790" y="1838960"/>
            <a:ext cx="3237865" cy="25615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实现思路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参考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PDF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文档中的用JavaScript实现动画效果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WPS 演示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通过案例学JS</vt:lpstr>
      <vt:lpstr>目标任务：通过js控制视频播放</vt:lpstr>
      <vt:lpstr>实现思路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baronxiong</dc:creator>
  <cp:lastModifiedBy>Administrator</cp:lastModifiedBy>
  <cp:revision>91</cp:revision>
  <dcterms:created xsi:type="dcterms:W3CDTF">2017-12-29T01:27:00Z</dcterms:created>
  <dcterms:modified xsi:type="dcterms:W3CDTF">2018-01-28T06:08:19Z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