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59" r:id="rId11"/>
    <p:sldId id="260" r:id="rId12"/>
    <p:sldId id="271" r:id="rId13"/>
    <p:sldId id="261" r:id="rId14"/>
    <p:sldId id="262" r:id="rId15"/>
    <p:sldId id="272" r:id="rId16"/>
    <p:sldId id="269" r:id="rId17"/>
    <p:sldId id="270" r:id="rId18"/>
    <p:sldId id="273" r:id="rId19"/>
    <p:sldId id="274" r:id="rId20"/>
    <p:sldId id="275" r:id="rId21"/>
    <p:sldId id="278" r:id="rId22"/>
    <p:sldId id="279" r:id="rId23"/>
    <p:sldId id="280" r:id="rId24"/>
    <p:sldId id="27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0479088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FF"/>
    <a:srgbClr val="FFFFFF"/>
    <a:srgbClr val="45C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3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932" y="2651323"/>
            <a:ext cx="8907225" cy="5640152"/>
          </a:xfrm>
        </p:spPr>
        <p:txBody>
          <a:bodyPr anchor="b"/>
          <a:lstStyle>
            <a:lvl1pPr algn="ctr">
              <a:defRPr sz="68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886" y="8508981"/>
            <a:ext cx="7859316" cy="3911355"/>
          </a:xfrm>
        </p:spPr>
        <p:txBody>
          <a:bodyPr/>
          <a:lstStyle>
            <a:lvl1pPr marL="0" indent="0" algn="ctr">
              <a:buNone/>
              <a:defRPr sz="2750"/>
            </a:lvl1pPr>
            <a:lvl2pPr marL="523951" indent="0" algn="ctr">
              <a:buNone/>
              <a:defRPr sz="2292"/>
            </a:lvl2pPr>
            <a:lvl3pPr marL="1047902" indent="0" algn="ctr">
              <a:buNone/>
              <a:defRPr sz="2063"/>
            </a:lvl3pPr>
            <a:lvl4pPr marL="1571854" indent="0" algn="ctr">
              <a:buNone/>
              <a:defRPr sz="1834"/>
            </a:lvl4pPr>
            <a:lvl5pPr marL="2095805" indent="0" algn="ctr">
              <a:buNone/>
              <a:defRPr sz="1834"/>
            </a:lvl5pPr>
            <a:lvl6pPr marL="2619756" indent="0" algn="ctr">
              <a:buNone/>
              <a:defRPr sz="1834"/>
            </a:lvl6pPr>
            <a:lvl7pPr marL="3143707" indent="0" algn="ctr">
              <a:buNone/>
              <a:defRPr sz="1834"/>
            </a:lvl7pPr>
            <a:lvl8pPr marL="3667658" indent="0" algn="ctr">
              <a:buNone/>
              <a:defRPr sz="1834"/>
            </a:lvl8pPr>
            <a:lvl9pPr marL="4191610" indent="0" algn="ctr">
              <a:buNone/>
              <a:defRPr sz="183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2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9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9098" y="862524"/>
            <a:ext cx="2259553" cy="137291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438" y="862524"/>
            <a:ext cx="6647671" cy="137291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2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80" y="4038864"/>
            <a:ext cx="9038213" cy="6738931"/>
          </a:xfrm>
        </p:spPr>
        <p:txBody>
          <a:bodyPr anchor="b"/>
          <a:lstStyle>
            <a:lvl1pPr>
              <a:defRPr sz="68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980" y="10841548"/>
            <a:ext cx="9038213" cy="3543845"/>
          </a:xfrm>
        </p:spPr>
        <p:txBody>
          <a:bodyPr/>
          <a:lstStyle>
            <a:lvl1pPr marL="0" indent="0">
              <a:buNone/>
              <a:defRPr sz="2750">
                <a:solidFill>
                  <a:schemeClr val="tx1"/>
                </a:solidFill>
              </a:defRPr>
            </a:lvl1pPr>
            <a:lvl2pPr marL="523951" indent="0">
              <a:buNone/>
              <a:defRPr sz="2292">
                <a:solidFill>
                  <a:schemeClr val="tx1">
                    <a:tint val="75000"/>
                  </a:schemeClr>
                </a:solidFill>
              </a:defRPr>
            </a:lvl2pPr>
            <a:lvl3pPr marL="1047902" indent="0">
              <a:buNone/>
              <a:defRPr sz="2063">
                <a:solidFill>
                  <a:schemeClr val="tx1">
                    <a:tint val="75000"/>
                  </a:schemeClr>
                </a:solidFill>
              </a:defRPr>
            </a:lvl3pPr>
            <a:lvl4pPr marL="1571854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4pPr>
            <a:lvl5pPr marL="2095805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5pPr>
            <a:lvl6pPr marL="2619756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6pPr>
            <a:lvl7pPr marL="3143707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7pPr>
            <a:lvl8pPr marL="3667658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8pPr>
            <a:lvl9pPr marL="4191610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7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438" y="4312617"/>
            <a:ext cx="4453612" cy="102790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5039" y="4312617"/>
            <a:ext cx="4453612" cy="102790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3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2" y="862527"/>
            <a:ext cx="9038213" cy="31313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803" y="3971359"/>
            <a:ext cx="4433145" cy="1946301"/>
          </a:xfrm>
        </p:spPr>
        <p:txBody>
          <a:bodyPr anchor="b"/>
          <a:lstStyle>
            <a:lvl1pPr marL="0" indent="0">
              <a:buNone/>
              <a:defRPr sz="2750" b="1"/>
            </a:lvl1pPr>
            <a:lvl2pPr marL="523951" indent="0">
              <a:buNone/>
              <a:defRPr sz="2292" b="1"/>
            </a:lvl2pPr>
            <a:lvl3pPr marL="1047902" indent="0">
              <a:buNone/>
              <a:defRPr sz="2063" b="1"/>
            </a:lvl3pPr>
            <a:lvl4pPr marL="1571854" indent="0">
              <a:buNone/>
              <a:defRPr sz="1834" b="1"/>
            </a:lvl4pPr>
            <a:lvl5pPr marL="2095805" indent="0">
              <a:buNone/>
              <a:defRPr sz="1834" b="1"/>
            </a:lvl5pPr>
            <a:lvl6pPr marL="2619756" indent="0">
              <a:buNone/>
              <a:defRPr sz="1834" b="1"/>
            </a:lvl6pPr>
            <a:lvl7pPr marL="3143707" indent="0">
              <a:buNone/>
              <a:defRPr sz="1834" b="1"/>
            </a:lvl7pPr>
            <a:lvl8pPr marL="3667658" indent="0">
              <a:buNone/>
              <a:defRPr sz="1834" b="1"/>
            </a:lvl8pPr>
            <a:lvl9pPr marL="4191610" indent="0">
              <a:buNone/>
              <a:defRPr sz="183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803" y="5917660"/>
            <a:ext cx="4433145" cy="8703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5039" y="3971359"/>
            <a:ext cx="4454977" cy="1946301"/>
          </a:xfrm>
        </p:spPr>
        <p:txBody>
          <a:bodyPr anchor="b"/>
          <a:lstStyle>
            <a:lvl1pPr marL="0" indent="0">
              <a:buNone/>
              <a:defRPr sz="2750" b="1"/>
            </a:lvl1pPr>
            <a:lvl2pPr marL="523951" indent="0">
              <a:buNone/>
              <a:defRPr sz="2292" b="1"/>
            </a:lvl2pPr>
            <a:lvl3pPr marL="1047902" indent="0">
              <a:buNone/>
              <a:defRPr sz="2063" b="1"/>
            </a:lvl3pPr>
            <a:lvl4pPr marL="1571854" indent="0">
              <a:buNone/>
              <a:defRPr sz="1834" b="1"/>
            </a:lvl4pPr>
            <a:lvl5pPr marL="2095805" indent="0">
              <a:buNone/>
              <a:defRPr sz="1834" b="1"/>
            </a:lvl5pPr>
            <a:lvl6pPr marL="2619756" indent="0">
              <a:buNone/>
              <a:defRPr sz="1834" b="1"/>
            </a:lvl6pPr>
            <a:lvl7pPr marL="3143707" indent="0">
              <a:buNone/>
              <a:defRPr sz="1834" b="1"/>
            </a:lvl7pPr>
            <a:lvl8pPr marL="3667658" indent="0">
              <a:buNone/>
              <a:defRPr sz="1834" b="1"/>
            </a:lvl8pPr>
            <a:lvl9pPr marL="4191610" indent="0">
              <a:buNone/>
              <a:defRPr sz="183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5039" y="5917660"/>
            <a:ext cx="4454977" cy="8703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6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2" y="1080029"/>
            <a:ext cx="3379779" cy="3780102"/>
          </a:xfrm>
        </p:spPr>
        <p:txBody>
          <a:bodyPr anchor="b"/>
          <a:lstStyle>
            <a:lvl1pPr>
              <a:defRPr sz="3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977" y="2332567"/>
            <a:ext cx="5305038" cy="11512811"/>
          </a:xfrm>
        </p:spPr>
        <p:txBody>
          <a:bodyPr/>
          <a:lstStyle>
            <a:lvl1pPr>
              <a:defRPr sz="3667"/>
            </a:lvl1pPr>
            <a:lvl2pPr>
              <a:defRPr sz="3209"/>
            </a:lvl2pPr>
            <a:lvl3pPr>
              <a:defRPr sz="2750"/>
            </a:lvl3pPr>
            <a:lvl4pPr>
              <a:defRPr sz="2292"/>
            </a:lvl4pPr>
            <a:lvl5pPr>
              <a:defRPr sz="2292"/>
            </a:lvl5pPr>
            <a:lvl6pPr>
              <a:defRPr sz="2292"/>
            </a:lvl6pPr>
            <a:lvl7pPr>
              <a:defRPr sz="2292"/>
            </a:lvl7pPr>
            <a:lvl8pPr>
              <a:defRPr sz="2292"/>
            </a:lvl8pPr>
            <a:lvl9pPr>
              <a:defRPr sz="229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802" y="4860131"/>
            <a:ext cx="3379779" cy="9003995"/>
          </a:xfrm>
        </p:spPr>
        <p:txBody>
          <a:bodyPr/>
          <a:lstStyle>
            <a:lvl1pPr marL="0" indent="0">
              <a:buNone/>
              <a:defRPr sz="1834"/>
            </a:lvl1pPr>
            <a:lvl2pPr marL="523951" indent="0">
              <a:buNone/>
              <a:defRPr sz="1604"/>
            </a:lvl2pPr>
            <a:lvl3pPr marL="1047902" indent="0">
              <a:buNone/>
              <a:defRPr sz="1375"/>
            </a:lvl3pPr>
            <a:lvl4pPr marL="1571854" indent="0">
              <a:buNone/>
              <a:defRPr sz="1146"/>
            </a:lvl4pPr>
            <a:lvl5pPr marL="2095805" indent="0">
              <a:buNone/>
              <a:defRPr sz="1146"/>
            </a:lvl5pPr>
            <a:lvl6pPr marL="2619756" indent="0">
              <a:buNone/>
              <a:defRPr sz="1146"/>
            </a:lvl6pPr>
            <a:lvl7pPr marL="3143707" indent="0">
              <a:buNone/>
              <a:defRPr sz="1146"/>
            </a:lvl7pPr>
            <a:lvl8pPr marL="3667658" indent="0">
              <a:buNone/>
              <a:defRPr sz="1146"/>
            </a:lvl8pPr>
            <a:lvl9pPr marL="4191610" indent="0">
              <a:buNone/>
              <a:defRPr sz="1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2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2" y="1080029"/>
            <a:ext cx="3379779" cy="3780102"/>
          </a:xfrm>
        </p:spPr>
        <p:txBody>
          <a:bodyPr anchor="b"/>
          <a:lstStyle>
            <a:lvl1pPr>
              <a:defRPr sz="3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4977" y="2332567"/>
            <a:ext cx="5305038" cy="11512811"/>
          </a:xfrm>
        </p:spPr>
        <p:txBody>
          <a:bodyPr anchor="t"/>
          <a:lstStyle>
            <a:lvl1pPr marL="0" indent="0">
              <a:buNone/>
              <a:defRPr sz="3667"/>
            </a:lvl1pPr>
            <a:lvl2pPr marL="523951" indent="0">
              <a:buNone/>
              <a:defRPr sz="3209"/>
            </a:lvl2pPr>
            <a:lvl3pPr marL="1047902" indent="0">
              <a:buNone/>
              <a:defRPr sz="2750"/>
            </a:lvl3pPr>
            <a:lvl4pPr marL="1571854" indent="0">
              <a:buNone/>
              <a:defRPr sz="2292"/>
            </a:lvl4pPr>
            <a:lvl5pPr marL="2095805" indent="0">
              <a:buNone/>
              <a:defRPr sz="2292"/>
            </a:lvl5pPr>
            <a:lvl6pPr marL="2619756" indent="0">
              <a:buNone/>
              <a:defRPr sz="2292"/>
            </a:lvl6pPr>
            <a:lvl7pPr marL="3143707" indent="0">
              <a:buNone/>
              <a:defRPr sz="2292"/>
            </a:lvl7pPr>
            <a:lvl8pPr marL="3667658" indent="0">
              <a:buNone/>
              <a:defRPr sz="2292"/>
            </a:lvl8pPr>
            <a:lvl9pPr marL="4191610" indent="0">
              <a:buNone/>
              <a:defRPr sz="229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802" y="4860131"/>
            <a:ext cx="3379779" cy="9003995"/>
          </a:xfrm>
        </p:spPr>
        <p:txBody>
          <a:bodyPr/>
          <a:lstStyle>
            <a:lvl1pPr marL="0" indent="0">
              <a:buNone/>
              <a:defRPr sz="1834"/>
            </a:lvl1pPr>
            <a:lvl2pPr marL="523951" indent="0">
              <a:buNone/>
              <a:defRPr sz="1604"/>
            </a:lvl2pPr>
            <a:lvl3pPr marL="1047902" indent="0">
              <a:buNone/>
              <a:defRPr sz="1375"/>
            </a:lvl3pPr>
            <a:lvl4pPr marL="1571854" indent="0">
              <a:buNone/>
              <a:defRPr sz="1146"/>
            </a:lvl4pPr>
            <a:lvl5pPr marL="2095805" indent="0">
              <a:buNone/>
              <a:defRPr sz="1146"/>
            </a:lvl5pPr>
            <a:lvl6pPr marL="2619756" indent="0">
              <a:buNone/>
              <a:defRPr sz="1146"/>
            </a:lvl6pPr>
            <a:lvl7pPr marL="3143707" indent="0">
              <a:buNone/>
              <a:defRPr sz="1146"/>
            </a:lvl7pPr>
            <a:lvl8pPr marL="3667658" indent="0">
              <a:buNone/>
              <a:defRPr sz="1146"/>
            </a:lvl8pPr>
            <a:lvl9pPr marL="4191610" indent="0">
              <a:buNone/>
              <a:defRPr sz="1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438" y="862527"/>
            <a:ext cx="9038213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438" y="4312617"/>
            <a:ext cx="9038213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37" y="15015410"/>
            <a:ext cx="235779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6422-345B-45F6-8EA4-55B5E17C95D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198" y="15015410"/>
            <a:ext cx="3536692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00856" y="15015410"/>
            <a:ext cx="235779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99AD-4414-4F62-98AD-7B957A0F9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5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47902" rtl="0" eaLnBrk="1" latinLnBrk="1" hangingPunct="1">
        <a:lnSpc>
          <a:spcPct val="90000"/>
        </a:lnSpc>
        <a:spcBef>
          <a:spcPct val="0"/>
        </a:spcBef>
        <a:buNone/>
        <a:defRPr sz="50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76" indent="-261976" algn="l" defTabSz="1047902" rtl="0" eaLnBrk="1" latinLnBrk="1" hangingPunct="1">
        <a:lnSpc>
          <a:spcPct val="90000"/>
        </a:lnSpc>
        <a:spcBef>
          <a:spcPts val="1146"/>
        </a:spcBef>
        <a:buFont typeface="Arial" panose="020B0604020202020204" pitchFamily="34" charset="0"/>
        <a:buChar char="•"/>
        <a:defRPr sz="3209" kern="1200">
          <a:solidFill>
            <a:schemeClr val="tx1"/>
          </a:solidFill>
          <a:latin typeface="+mn-lt"/>
          <a:ea typeface="+mn-ea"/>
          <a:cs typeface="+mn-cs"/>
        </a:defRPr>
      </a:lvl1pPr>
      <a:lvl2pPr marL="785927" indent="-261976" algn="l" defTabSz="1047902" rtl="0" eaLnBrk="1" latinLnBrk="1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09878" indent="-261976" algn="l" defTabSz="1047902" rtl="0" eaLnBrk="1" latinLnBrk="1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292" kern="1200">
          <a:solidFill>
            <a:schemeClr val="tx1"/>
          </a:solidFill>
          <a:latin typeface="+mn-lt"/>
          <a:ea typeface="+mn-ea"/>
          <a:cs typeface="+mn-cs"/>
        </a:defRPr>
      </a:lvl3pPr>
      <a:lvl4pPr marL="1833829" indent="-261976" algn="l" defTabSz="1047902" rtl="0" eaLnBrk="1" latinLnBrk="1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+mn-lt"/>
          <a:ea typeface="+mn-ea"/>
          <a:cs typeface="+mn-cs"/>
        </a:defRPr>
      </a:lvl4pPr>
      <a:lvl5pPr marL="2357780" indent="-261976" algn="l" defTabSz="1047902" rtl="0" eaLnBrk="1" latinLnBrk="1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+mn-lt"/>
          <a:ea typeface="+mn-ea"/>
          <a:cs typeface="+mn-cs"/>
        </a:defRPr>
      </a:lvl5pPr>
      <a:lvl6pPr marL="2881732" indent="-261976" algn="l" defTabSz="1047902" rtl="0" eaLnBrk="1" latinLnBrk="1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+mn-lt"/>
          <a:ea typeface="+mn-ea"/>
          <a:cs typeface="+mn-cs"/>
        </a:defRPr>
      </a:lvl6pPr>
      <a:lvl7pPr marL="3405683" indent="-261976" algn="l" defTabSz="1047902" rtl="0" eaLnBrk="1" latinLnBrk="1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+mn-lt"/>
          <a:ea typeface="+mn-ea"/>
          <a:cs typeface="+mn-cs"/>
        </a:defRPr>
      </a:lvl7pPr>
      <a:lvl8pPr marL="3929634" indent="-261976" algn="l" defTabSz="1047902" rtl="0" eaLnBrk="1" latinLnBrk="1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+mn-lt"/>
          <a:ea typeface="+mn-ea"/>
          <a:cs typeface="+mn-cs"/>
        </a:defRPr>
      </a:lvl8pPr>
      <a:lvl9pPr marL="4453585" indent="-261976" algn="l" defTabSz="1047902" rtl="0" eaLnBrk="1" latinLnBrk="1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7902" rtl="0" eaLnBrk="1" latinLnBrk="1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1pPr>
      <a:lvl2pPr marL="523951" algn="l" defTabSz="1047902" rtl="0" eaLnBrk="1" latinLnBrk="1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2pPr>
      <a:lvl3pPr marL="1047902" algn="l" defTabSz="1047902" rtl="0" eaLnBrk="1" latinLnBrk="1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3pPr>
      <a:lvl4pPr marL="1571854" algn="l" defTabSz="1047902" rtl="0" eaLnBrk="1" latinLnBrk="1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4pPr>
      <a:lvl5pPr marL="2095805" algn="l" defTabSz="1047902" rtl="0" eaLnBrk="1" latinLnBrk="1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5pPr>
      <a:lvl6pPr marL="2619756" algn="l" defTabSz="1047902" rtl="0" eaLnBrk="1" latinLnBrk="1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6pPr>
      <a:lvl7pPr marL="3143707" algn="l" defTabSz="1047902" rtl="0" eaLnBrk="1" latinLnBrk="1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7pPr>
      <a:lvl8pPr marL="3667658" algn="l" defTabSz="1047902" rtl="0" eaLnBrk="1" latinLnBrk="1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8pPr>
      <a:lvl9pPr marL="4191610" algn="l" defTabSz="1047902" rtl="0" eaLnBrk="1" latinLnBrk="1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4.sv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image" Target="../media/image21.sv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21.sv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20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image" Target="../media/image30.png"/><Relationship Id="rId2" Type="http://schemas.openxmlformats.org/officeDocument/2006/relationships/tags" Target="../tags/tag72.xml"/><Relationship Id="rId16" Type="http://schemas.openxmlformats.org/officeDocument/2006/relationships/image" Target="../media/image21.sv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image" Target="../media/image20.png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image" Target="../media/image30.png"/><Relationship Id="rId2" Type="http://schemas.openxmlformats.org/officeDocument/2006/relationships/tags" Target="../tags/tag85.xml"/><Relationship Id="rId16" Type="http://schemas.openxmlformats.org/officeDocument/2006/relationships/image" Target="../media/image21.sv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image" Target="../media/image20.png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image" Target="../media/image30.png"/><Relationship Id="rId2" Type="http://schemas.openxmlformats.org/officeDocument/2006/relationships/tags" Target="../tags/tag98.xml"/><Relationship Id="rId16" Type="http://schemas.openxmlformats.org/officeDocument/2006/relationships/image" Target="../media/image21.sv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5" Type="http://schemas.openxmlformats.org/officeDocument/2006/relationships/image" Target="../media/image20.png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tags" Target="../tags/tag112.xml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.png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4" Type="http://schemas.openxmlformats.org/officeDocument/2006/relationships/tags" Target="../tags/tag113.xml"/><Relationship Id="rId9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16.xml"/><Relationship Id="rId7" Type="http://schemas.openxmlformats.org/officeDocument/2006/relationships/image" Target="../media/image1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31.png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image" Target="../media/image1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image" Target="../media/image30.png"/><Relationship Id="rId2" Type="http://schemas.openxmlformats.org/officeDocument/2006/relationships/tags" Target="../tags/tag128.xml"/><Relationship Id="rId16" Type="http://schemas.openxmlformats.org/officeDocument/2006/relationships/image" Target="../media/image31.png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5" Type="http://schemas.openxmlformats.org/officeDocument/2006/relationships/image" Target="../media/image1.png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2" Type="http://schemas.openxmlformats.org/officeDocument/2006/relationships/tags" Target="../tags/tag141.xml"/><Relationship Id="rId16" Type="http://schemas.openxmlformats.org/officeDocument/2006/relationships/image" Target="../media/image31.png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5" Type="http://schemas.openxmlformats.org/officeDocument/2006/relationships/image" Target="../media/image1.png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2" Type="http://schemas.openxmlformats.org/officeDocument/2006/relationships/tags" Target="../tags/tag154.xml"/><Relationship Id="rId16" Type="http://schemas.openxmlformats.org/officeDocument/2006/relationships/image" Target="../media/image31.png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5" Type="http://schemas.openxmlformats.org/officeDocument/2006/relationships/tags" Target="../tags/tag157.xml"/><Relationship Id="rId15" Type="http://schemas.openxmlformats.org/officeDocument/2006/relationships/image" Target="../media/image1.png"/><Relationship Id="rId10" Type="http://schemas.openxmlformats.org/officeDocument/2006/relationships/tags" Target="../tags/tag162.xml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tags" Target="../tags/tag168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tags" Target="../tags/tag17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13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image" Target="../media/image16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image" Target="../media/image13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19" Type="http://schemas.openxmlformats.org/officeDocument/2006/relationships/image" Target="../media/image17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921B29-0AE0-4126-9C57-D72E94F8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93" y="1179932"/>
            <a:ext cx="1773362" cy="7486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137C8E-FAC1-4AA7-8E9D-742B3AF811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98" y="2080929"/>
            <a:ext cx="4282356" cy="330498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1BC34-303C-4B7C-9C99-C1F9963D4A7D}"/>
              </a:ext>
            </a:extLst>
          </p:cNvPr>
          <p:cNvCxnSpPr>
            <a:cxnSpLocks/>
          </p:cNvCxnSpPr>
          <p:nvPr/>
        </p:nvCxnSpPr>
        <p:spPr>
          <a:xfrm>
            <a:off x="6312294" y="1498659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EAAB2F-EEB6-4062-BCBD-A506E3AF96A5}"/>
              </a:ext>
            </a:extLst>
          </p:cNvPr>
          <p:cNvCxnSpPr>
            <a:cxnSpLocks/>
          </p:cNvCxnSpPr>
          <p:nvPr/>
        </p:nvCxnSpPr>
        <p:spPr>
          <a:xfrm>
            <a:off x="6312294" y="1610700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4E525E-E4F2-4854-A924-8BEFEA2DE12D}"/>
              </a:ext>
            </a:extLst>
          </p:cNvPr>
          <p:cNvCxnSpPr>
            <a:cxnSpLocks/>
          </p:cNvCxnSpPr>
          <p:nvPr/>
        </p:nvCxnSpPr>
        <p:spPr>
          <a:xfrm>
            <a:off x="6312291" y="1723278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61FDFF1-F205-4A40-9FD7-135EA3F3D338}"/>
              </a:ext>
            </a:extLst>
          </p:cNvPr>
          <p:cNvCxnSpPr>
            <a:cxnSpLocks/>
          </p:cNvCxnSpPr>
          <p:nvPr/>
        </p:nvCxnSpPr>
        <p:spPr>
          <a:xfrm>
            <a:off x="2561930" y="5613436"/>
            <a:ext cx="0" cy="304989"/>
          </a:xfrm>
          <a:prstGeom prst="line">
            <a:avLst/>
          </a:prstGeom>
          <a:ln w="28575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DC9CE3-06F6-4689-AB38-18B88989E95B}"/>
              </a:ext>
            </a:extLst>
          </p:cNvPr>
          <p:cNvSpPr txBox="1"/>
          <p:nvPr/>
        </p:nvSpPr>
        <p:spPr>
          <a:xfrm>
            <a:off x="2561941" y="5582427"/>
            <a:ext cx="1600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연구장비 등록현황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197975-D319-48FB-A473-7C0245A0FFE9}"/>
              </a:ext>
            </a:extLst>
          </p:cNvPr>
          <p:cNvSpPr txBox="1"/>
          <p:nvPr/>
        </p:nvSpPr>
        <p:spPr>
          <a:xfrm>
            <a:off x="4874541" y="5631365"/>
            <a:ext cx="169472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50" dirty="0">
                <a:solidFill>
                  <a:srgbClr val="00B9FF"/>
                </a:solidFill>
              </a:rPr>
              <a:t>0000</a:t>
            </a:r>
            <a:r>
              <a:rPr lang="ko-KR" altLang="en-US" sz="1050" dirty="0">
                <a:solidFill>
                  <a:srgbClr val="00B9FF"/>
                </a:solidFill>
              </a:rPr>
              <a:t>년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월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일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시 기준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11DA44-D7A3-41D8-AFA6-27815C2ADA9D}"/>
              </a:ext>
            </a:extLst>
          </p:cNvPr>
          <p:cNvSpPr/>
          <p:nvPr/>
        </p:nvSpPr>
        <p:spPr>
          <a:xfrm>
            <a:off x="2451600" y="6235099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9182B-8BD4-43A4-9475-45FEEBA331E7}"/>
              </a:ext>
            </a:extLst>
          </p:cNvPr>
          <p:cNvSpPr/>
          <p:nvPr/>
        </p:nvSpPr>
        <p:spPr>
          <a:xfrm>
            <a:off x="4592752" y="6235099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5F5E77-99E0-4F49-B9EA-E4974C018726}"/>
              </a:ext>
            </a:extLst>
          </p:cNvPr>
          <p:cNvSpPr/>
          <p:nvPr/>
        </p:nvSpPr>
        <p:spPr>
          <a:xfrm>
            <a:off x="4592752" y="6983622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0CF045-B86B-4D90-B25B-02BDCF5490F8}"/>
              </a:ext>
            </a:extLst>
          </p:cNvPr>
          <p:cNvSpPr/>
          <p:nvPr/>
        </p:nvSpPr>
        <p:spPr>
          <a:xfrm>
            <a:off x="2451600" y="6983622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F79AF2-84DF-4698-A759-20E6CB62C280}"/>
              </a:ext>
            </a:extLst>
          </p:cNvPr>
          <p:cNvSpPr txBox="1"/>
          <p:nvPr/>
        </p:nvSpPr>
        <p:spPr>
          <a:xfrm>
            <a:off x="3522170" y="6266815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등록기관수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60E1F8-A5B0-4E34-B3C3-F21387C93E33}"/>
              </a:ext>
            </a:extLst>
          </p:cNvPr>
          <p:cNvSpPr txBox="1"/>
          <p:nvPr/>
        </p:nvSpPr>
        <p:spPr>
          <a:xfrm>
            <a:off x="3252383" y="6551819"/>
            <a:ext cx="11522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</a:t>
            </a:r>
            <a:r>
              <a:rPr lang="ko-KR" altLang="en-US" sz="1600" dirty="0"/>
              <a:t>개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F8EACB-A4F2-49FD-A74A-236FAE0DEFB5}"/>
              </a:ext>
            </a:extLst>
          </p:cNvPr>
          <p:cNvSpPr txBox="1"/>
          <p:nvPr/>
        </p:nvSpPr>
        <p:spPr>
          <a:xfrm>
            <a:off x="5606890" y="6266815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등록장비수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BED758-D8FF-4BBE-88B8-B3773E26A504}"/>
              </a:ext>
            </a:extLst>
          </p:cNvPr>
          <p:cNvSpPr txBox="1"/>
          <p:nvPr/>
        </p:nvSpPr>
        <p:spPr>
          <a:xfrm>
            <a:off x="5409764" y="6551819"/>
            <a:ext cx="11522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</a:t>
            </a:r>
            <a:r>
              <a:rPr lang="ko-KR" altLang="en-US" sz="1600" dirty="0"/>
              <a:t>점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</a:t>
            </a:r>
            <a:r>
              <a:rPr lang="ko-KR" altLang="en-US" sz="1000" dirty="0"/>
              <a:t>점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E9EE6-BB5B-408C-81A5-12564EDFA90F}"/>
              </a:ext>
            </a:extLst>
          </p:cNvPr>
          <p:cNvSpPr txBox="1"/>
          <p:nvPr/>
        </p:nvSpPr>
        <p:spPr>
          <a:xfrm>
            <a:off x="5271322" y="7000839"/>
            <a:ext cx="1274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공동활용 허용률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0718C-2402-418C-9EA3-1159FE921671}"/>
              </a:ext>
            </a:extLst>
          </p:cNvPr>
          <p:cNvSpPr txBox="1"/>
          <p:nvPr/>
        </p:nvSpPr>
        <p:spPr>
          <a:xfrm>
            <a:off x="5429736" y="7300339"/>
            <a:ext cx="10568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00%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00%)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0ED779-B3F2-47F0-BE6F-9F9561195EFA}"/>
              </a:ext>
            </a:extLst>
          </p:cNvPr>
          <p:cNvSpPr txBox="1"/>
          <p:nvPr/>
        </p:nvSpPr>
        <p:spPr>
          <a:xfrm>
            <a:off x="3498928" y="7000839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장비구축비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F7D0537-45A9-44DA-9EA6-90617D942157}"/>
              </a:ext>
            </a:extLst>
          </p:cNvPr>
          <p:cNvSpPr/>
          <p:nvPr/>
        </p:nvSpPr>
        <p:spPr>
          <a:xfrm>
            <a:off x="2561940" y="6352406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1321172-F70B-4F5F-8677-589B4C5B5153}"/>
              </a:ext>
            </a:extLst>
          </p:cNvPr>
          <p:cNvSpPr/>
          <p:nvPr/>
        </p:nvSpPr>
        <p:spPr>
          <a:xfrm>
            <a:off x="2561940" y="7078561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F0D43B2-EEC4-40B3-B103-A719C1B8AC34}"/>
              </a:ext>
            </a:extLst>
          </p:cNvPr>
          <p:cNvSpPr/>
          <p:nvPr/>
        </p:nvSpPr>
        <p:spPr>
          <a:xfrm>
            <a:off x="4685152" y="7078561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F059499-0773-4EC2-B868-2EA33BADA6B2}"/>
              </a:ext>
            </a:extLst>
          </p:cNvPr>
          <p:cNvSpPr/>
          <p:nvPr/>
        </p:nvSpPr>
        <p:spPr>
          <a:xfrm>
            <a:off x="4685152" y="6344433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1F1E8-7DC2-43EF-B24B-D683BC38F0FA}"/>
              </a:ext>
            </a:extLst>
          </p:cNvPr>
          <p:cNvSpPr txBox="1"/>
          <p:nvPr/>
        </p:nvSpPr>
        <p:spPr>
          <a:xfrm>
            <a:off x="2810416" y="7329798"/>
            <a:ext cx="16985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0,000</a:t>
            </a:r>
            <a:r>
              <a:rPr lang="ko-KR" altLang="en-US" sz="1600" dirty="0"/>
              <a:t>억원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</a:t>
            </a:r>
            <a:r>
              <a:rPr lang="ko-KR" altLang="en-US" sz="1000" dirty="0"/>
              <a:t>억원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6D7468-ADF3-4C14-8193-AF477F2592C8}"/>
              </a:ext>
            </a:extLst>
          </p:cNvPr>
          <p:cNvSpPr txBox="1"/>
          <p:nvPr/>
        </p:nvSpPr>
        <p:spPr>
          <a:xfrm>
            <a:off x="2860620" y="2664892"/>
            <a:ext cx="3416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지역 연구장비를 한곳에</a:t>
            </a:r>
            <a:r>
              <a:rPr lang="en-US" altLang="ko-KR" sz="1400" dirty="0"/>
              <a:t>!</a:t>
            </a:r>
          </a:p>
          <a:p>
            <a:pPr algn="ctr"/>
            <a:r>
              <a:rPr lang="ko-KR" altLang="en-US" sz="2000" dirty="0" err="1"/>
              <a:t>전남연구장비정보망</a:t>
            </a:r>
            <a:endParaRPr lang="en-US" altLang="ko-KR" sz="2000" dirty="0"/>
          </a:p>
          <a:p>
            <a:pPr algn="ctr"/>
            <a:r>
              <a:rPr lang="en-US" altLang="ko-KR" sz="1100" dirty="0" err="1"/>
              <a:t>Jeonnam</a:t>
            </a:r>
            <a:r>
              <a:rPr lang="en-US" altLang="ko-KR" sz="1100" dirty="0"/>
              <a:t> research Equipment Information </a:t>
            </a:r>
            <a:r>
              <a:rPr lang="en-US" altLang="ko-KR" sz="1100" dirty="0" err="1"/>
              <a:t>NETwokr</a:t>
            </a:r>
            <a:endParaRPr lang="ko-KR" altLang="en-US" sz="10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5029CF-FAF7-444C-9557-D53F4812DFB4}"/>
              </a:ext>
            </a:extLst>
          </p:cNvPr>
          <p:cNvSpPr/>
          <p:nvPr/>
        </p:nvSpPr>
        <p:spPr>
          <a:xfrm>
            <a:off x="2451598" y="3825330"/>
            <a:ext cx="4282311" cy="156058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61" name="그래픽 60" descr="월 단위 달력 단색으로 채워진">
            <a:extLst>
              <a:ext uri="{FF2B5EF4-FFF2-40B4-BE49-F238E27FC236}">
                <a16:creationId xmlns:a16="http://schemas.microsoft.com/office/drawing/2014/main" id="{A1BE2CAB-7E14-4D1B-9990-B91F5E28D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163" y="4225863"/>
            <a:ext cx="533342" cy="556609"/>
          </a:xfrm>
          <a:prstGeom prst="rect">
            <a:avLst/>
          </a:prstGeom>
        </p:spPr>
      </p:pic>
      <p:pic>
        <p:nvPicPr>
          <p:cNvPr id="66" name="그래픽 65" descr="돋보기 단색으로 채워진">
            <a:extLst>
              <a:ext uri="{FF2B5EF4-FFF2-40B4-BE49-F238E27FC236}">
                <a16:creationId xmlns:a16="http://schemas.microsoft.com/office/drawing/2014/main" id="{02E41B91-CF97-44B4-9360-595B8A32ED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1507" y="4261946"/>
            <a:ext cx="533342" cy="5566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6A1DCFE-72CF-424B-B249-479FED06BB3D}"/>
              </a:ext>
            </a:extLst>
          </p:cNvPr>
          <p:cNvSpPr txBox="1"/>
          <p:nvPr/>
        </p:nvSpPr>
        <p:spPr>
          <a:xfrm>
            <a:off x="2534551" y="4882852"/>
            <a:ext cx="120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장비검색</a:t>
            </a:r>
            <a:r>
              <a:rPr lang="en-US" altLang="ko-KR" sz="1200" dirty="0"/>
              <a:t>·</a:t>
            </a:r>
            <a:r>
              <a:rPr lang="ko-KR" altLang="en-US" sz="1200" dirty="0"/>
              <a:t>예약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AEC4E-2654-42EB-84E1-94635F605FA9}"/>
              </a:ext>
            </a:extLst>
          </p:cNvPr>
          <p:cNvSpPr txBox="1"/>
          <p:nvPr/>
        </p:nvSpPr>
        <p:spPr>
          <a:xfrm>
            <a:off x="5629338" y="4882852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자료검색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C25E0DC-2C69-4B37-B1DA-5979A76D058F}"/>
              </a:ext>
            </a:extLst>
          </p:cNvPr>
          <p:cNvCxnSpPr>
            <a:cxnSpLocks/>
          </p:cNvCxnSpPr>
          <p:nvPr/>
        </p:nvCxnSpPr>
        <p:spPr>
          <a:xfrm>
            <a:off x="2561930" y="8092099"/>
            <a:ext cx="0" cy="304989"/>
          </a:xfrm>
          <a:prstGeom prst="line">
            <a:avLst/>
          </a:prstGeom>
          <a:ln w="28575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2BCA100-A65B-49A1-9BDB-5449E0B72BDF}"/>
              </a:ext>
            </a:extLst>
          </p:cNvPr>
          <p:cNvSpPr txBox="1"/>
          <p:nvPr/>
        </p:nvSpPr>
        <p:spPr>
          <a:xfrm>
            <a:off x="2561933" y="8061089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0BE5E555-8842-4185-9EB8-FCD51418B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9295" y="8669139"/>
            <a:ext cx="4253055" cy="208965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B72AA1BA-6B82-4A00-BE80-1E78265B3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9585" y="10948343"/>
            <a:ext cx="4193775" cy="37664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B04B36-520A-4216-A07D-60232C29287F}"/>
              </a:ext>
            </a:extLst>
          </p:cNvPr>
          <p:cNvSpPr/>
          <p:nvPr/>
        </p:nvSpPr>
        <p:spPr>
          <a:xfrm>
            <a:off x="2291728" y="6130684"/>
            <a:ext cx="4634364" cy="1694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93512D-3367-4974-9882-1DF4321A01D7}"/>
              </a:ext>
            </a:extLst>
          </p:cNvPr>
          <p:cNvSpPr txBox="1"/>
          <p:nvPr/>
        </p:nvSpPr>
        <p:spPr>
          <a:xfrm>
            <a:off x="4081717" y="4882852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실적등록</a:t>
            </a:r>
          </a:p>
        </p:txBody>
      </p:sp>
      <p:pic>
        <p:nvPicPr>
          <p:cNvPr id="57" name="그래픽 56" descr="업로드 단색으로 채워진">
            <a:extLst>
              <a:ext uri="{FF2B5EF4-FFF2-40B4-BE49-F238E27FC236}">
                <a16:creationId xmlns:a16="http://schemas.microsoft.com/office/drawing/2014/main" id="{3038DE34-F2BF-4B36-B6A2-FBD2065B9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1647" y="4145500"/>
            <a:ext cx="717333" cy="71733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60DB90-D71D-4577-B4E4-DA7637F5C59E}"/>
              </a:ext>
            </a:extLst>
          </p:cNvPr>
          <p:cNvSpPr/>
          <p:nvPr/>
        </p:nvSpPr>
        <p:spPr>
          <a:xfrm>
            <a:off x="2451553" y="3891342"/>
            <a:ext cx="1380170" cy="1694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585087-9399-4559-8EAB-8DF85D1E0DE7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1147865" y="4196332"/>
            <a:ext cx="1303688" cy="5423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793073-8D1A-4C6C-8D02-6549033DD604}"/>
              </a:ext>
            </a:extLst>
          </p:cNvPr>
          <p:cNvSpPr txBox="1"/>
          <p:nvPr/>
        </p:nvSpPr>
        <p:spPr>
          <a:xfrm>
            <a:off x="-1839478" y="3831557"/>
            <a:ext cx="4368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http://jeinet.jnsp.re.kr/jeinet/sub.do?m=53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83C87C-AADB-4F1F-ADF9-BF5CA56B4DB3}"/>
              </a:ext>
            </a:extLst>
          </p:cNvPr>
          <p:cNvSpPr/>
          <p:nvPr/>
        </p:nvSpPr>
        <p:spPr>
          <a:xfrm>
            <a:off x="5369973" y="3891342"/>
            <a:ext cx="1380170" cy="1694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AFD76E4-8D87-444E-9CF6-ED24B46AE0F2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6750143" y="4145500"/>
            <a:ext cx="535067" cy="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6C12C76-A78F-440D-82F9-8C6EBB2CDD70}"/>
              </a:ext>
            </a:extLst>
          </p:cNvPr>
          <p:cNvSpPr txBox="1"/>
          <p:nvPr/>
        </p:nvSpPr>
        <p:spPr>
          <a:xfrm>
            <a:off x="6866574" y="3640539"/>
            <a:ext cx="4282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http://jeinet.jnsp.re.kr/jeinet/sub.do?m=77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31C65DD-CBBF-4CAB-B36E-9D0F72714895}"/>
              </a:ext>
            </a:extLst>
          </p:cNvPr>
          <p:cNvCxnSpPr>
            <a:stCxn id="2" idx="3"/>
          </p:cNvCxnSpPr>
          <p:nvPr/>
        </p:nvCxnSpPr>
        <p:spPr>
          <a:xfrm flipV="1">
            <a:off x="6926092" y="5463867"/>
            <a:ext cx="1536972" cy="151418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94A810-A09E-4634-9B91-48A85BCBB3E0}"/>
              </a:ext>
            </a:extLst>
          </p:cNvPr>
          <p:cNvSpPr txBox="1"/>
          <p:nvPr/>
        </p:nvSpPr>
        <p:spPr>
          <a:xfrm>
            <a:off x="8497376" y="5279201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직접입력</a:t>
            </a:r>
            <a:r>
              <a:rPr lang="en-US" altLang="ko-KR" dirty="0"/>
              <a:t>? </a:t>
            </a:r>
            <a:r>
              <a:rPr lang="ko-KR" altLang="en-US" dirty="0"/>
              <a:t>자동계산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CF0515-FA93-4F49-9805-7E074F2C36A5}"/>
              </a:ext>
            </a:extLst>
          </p:cNvPr>
          <p:cNvSpPr txBox="1"/>
          <p:nvPr/>
        </p:nvSpPr>
        <p:spPr>
          <a:xfrm>
            <a:off x="8526761" y="5806928"/>
            <a:ext cx="3992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http://jeinet.jnsp.re.kr/jeinet/main.do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0736742-20EB-48D7-9DA2-E4FC2D2460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8419" y="6397620"/>
            <a:ext cx="8380952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0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4AD2D6-2875-496C-AF0A-212774111595}"/>
              </a:ext>
            </a:extLst>
          </p:cNvPr>
          <p:cNvGrpSpPr/>
          <p:nvPr/>
        </p:nvGrpSpPr>
        <p:grpSpPr>
          <a:xfrm>
            <a:off x="3074168" y="246077"/>
            <a:ext cx="4330752" cy="9578861"/>
            <a:chOff x="2575886" y="2833633"/>
            <a:chExt cx="5387539" cy="114181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84A644-BFC4-4900-867A-73A076EC6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6502" y="2833633"/>
              <a:ext cx="2206097" cy="89235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B40F910-AF62-4F51-B290-70E5DA145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886" y="3907638"/>
              <a:ext cx="5327334" cy="3939602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DC2ACCC-768D-45C6-9E7A-0E76AB90FDB1}"/>
                </a:ext>
              </a:extLst>
            </p:cNvPr>
            <p:cNvCxnSpPr>
              <a:cxnSpLocks/>
            </p:cNvCxnSpPr>
            <p:nvPr/>
          </p:nvCxnSpPr>
          <p:spPr>
            <a:xfrm>
              <a:off x="7378666" y="3213561"/>
              <a:ext cx="464947" cy="0"/>
            </a:xfrm>
            <a:prstGeom prst="line">
              <a:avLst/>
            </a:prstGeom>
            <a:ln w="38100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FD0B2E4-1B6B-4B80-9F21-39F9BDE10C94}"/>
                </a:ext>
              </a:extLst>
            </p:cNvPr>
            <p:cNvCxnSpPr>
              <a:cxnSpLocks/>
            </p:cNvCxnSpPr>
            <p:nvPr/>
          </p:nvCxnSpPr>
          <p:spPr>
            <a:xfrm>
              <a:off x="7378666" y="3347117"/>
              <a:ext cx="464947" cy="0"/>
            </a:xfrm>
            <a:prstGeom prst="line">
              <a:avLst/>
            </a:prstGeom>
            <a:ln w="38100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4735CD0-422E-4BB1-8A42-900589C57A48}"/>
                </a:ext>
              </a:extLst>
            </p:cNvPr>
            <p:cNvCxnSpPr>
              <a:cxnSpLocks/>
            </p:cNvCxnSpPr>
            <p:nvPr/>
          </p:nvCxnSpPr>
          <p:spPr>
            <a:xfrm>
              <a:off x="7378663" y="3481312"/>
              <a:ext cx="463933" cy="0"/>
            </a:xfrm>
            <a:prstGeom prst="line">
              <a:avLst/>
            </a:prstGeom>
            <a:ln w="38100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AF40FE7-D3C0-4DD5-8716-B8AEA6C0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713141" y="8118453"/>
              <a:ext cx="0" cy="363552"/>
            </a:xfrm>
            <a:prstGeom prst="line">
              <a:avLst/>
            </a:prstGeom>
            <a:ln w="28575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577964-E4B2-4F71-B585-E9EA6936762F}"/>
                </a:ext>
              </a:extLst>
            </p:cNvPr>
            <p:cNvSpPr txBox="1"/>
            <p:nvPr/>
          </p:nvSpPr>
          <p:spPr>
            <a:xfrm>
              <a:off x="2713155" y="8081489"/>
              <a:ext cx="1991251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연구장비 등록현황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EAADFA-5BA3-4285-8B7A-763ED5B4FD0F}"/>
                </a:ext>
              </a:extLst>
            </p:cNvPr>
            <p:cNvSpPr txBox="1"/>
            <p:nvPr/>
          </p:nvSpPr>
          <p:spPr>
            <a:xfrm>
              <a:off x="5590074" y="8139824"/>
              <a:ext cx="2108269" cy="192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50" dirty="0">
                  <a:solidFill>
                    <a:srgbClr val="00B9FF"/>
                  </a:solidFill>
                </a:rPr>
                <a:t>0000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년</a:t>
              </a:r>
              <a:r>
                <a:rPr lang="en-US" altLang="ko-KR" sz="1050" dirty="0">
                  <a:solidFill>
                    <a:srgbClr val="00B9FF"/>
                  </a:solidFill>
                </a:rPr>
                <a:t>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월</a:t>
              </a:r>
              <a:r>
                <a:rPr lang="en-US" altLang="ko-KR" sz="1050" dirty="0">
                  <a:solidFill>
                    <a:srgbClr val="00B9FF"/>
                  </a:solidFill>
                </a:rPr>
                <a:t>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일</a:t>
              </a:r>
              <a:r>
                <a:rPr lang="en-US" altLang="ko-KR" sz="1050" dirty="0">
                  <a:solidFill>
                    <a:srgbClr val="00B9FF"/>
                  </a:solidFill>
                </a:rPr>
                <a:t>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시 기준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718228-D9DE-4220-9DA6-B2ECA408B3DE}"/>
                </a:ext>
              </a:extLst>
            </p:cNvPr>
            <p:cNvSpPr/>
            <p:nvPr/>
          </p:nvSpPr>
          <p:spPr>
            <a:xfrm>
              <a:off x="2575888" y="8859486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B90797-02E9-47D3-AE3E-7980C897B155}"/>
                </a:ext>
              </a:extLst>
            </p:cNvPr>
            <p:cNvSpPr/>
            <p:nvPr/>
          </p:nvSpPr>
          <p:spPr>
            <a:xfrm>
              <a:off x="5239523" y="8859486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BB86EF8-3F6E-4264-88D7-40A89C055E66}"/>
                </a:ext>
              </a:extLst>
            </p:cNvPr>
            <p:cNvSpPr/>
            <p:nvPr/>
          </p:nvSpPr>
          <p:spPr>
            <a:xfrm>
              <a:off x="5239523" y="9751740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4CC054-7EF2-43D6-9BB1-4DBC14327621}"/>
                </a:ext>
              </a:extLst>
            </p:cNvPr>
            <p:cNvSpPr/>
            <p:nvPr/>
          </p:nvSpPr>
          <p:spPr>
            <a:xfrm>
              <a:off x="2575888" y="9751740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ADD7E3-DBCE-4F2E-9C8A-D2BD77252626}"/>
                </a:ext>
              </a:extLst>
            </p:cNvPr>
            <p:cNvSpPr txBox="1"/>
            <p:nvPr/>
          </p:nvSpPr>
          <p:spPr>
            <a:xfrm>
              <a:off x="3907698" y="8897292"/>
              <a:ext cx="1154483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등록기관수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8FAD53-D34E-4B95-9B87-33C23372C067}"/>
                </a:ext>
              </a:extLst>
            </p:cNvPr>
            <p:cNvSpPr txBox="1"/>
            <p:nvPr/>
          </p:nvSpPr>
          <p:spPr>
            <a:xfrm>
              <a:off x="3572078" y="9237023"/>
              <a:ext cx="1433406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00</a:t>
              </a:r>
              <a:r>
                <a:rPr lang="ko-KR" altLang="en-US" sz="1600" dirty="0"/>
                <a:t>개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  <a:r>
                <a:rPr lang="en-US" altLang="ko-KR" sz="1000" dirty="0"/>
                <a:t>)</a:t>
              </a:r>
              <a:endParaRPr lang="ko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828746-0E34-49C2-81DB-AAD8C229084E}"/>
                </a:ext>
              </a:extLst>
            </p:cNvPr>
            <p:cNvSpPr txBox="1"/>
            <p:nvPr/>
          </p:nvSpPr>
          <p:spPr>
            <a:xfrm>
              <a:off x="6501130" y="8897292"/>
              <a:ext cx="1154483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등록장비수</a:t>
              </a:r>
              <a:endParaRPr lang="ko-KR" altLang="en-US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34A67A-A806-4D99-AF3F-10E9420B9C26}"/>
                </a:ext>
              </a:extLst>
            </p:cNvPr>
            <p:cNvSpPr txBox="1"/>
            <p:nvPr/>
          </p:nvSpPr>
          <p:spPr>
            <a:xfrm>
              <a:off x="6255902" y="9237023"/>
              <a:ext cx="1433406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00</a:t>
              </a:r>
              <a:r>
                <a:rPr lang="ko-KR" altLang="en-US" sz="1600" dirty="0"/>
                <a:t>점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점</a:t>
              </a:r>
              <a:r>
                <a:rPr lang="en-US" altLang="ko-KR" sz="1000" dirty="0"/>
                <a:t>)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F2AE29-5C4C-4F09-8CCA-3BB5F4A21767}"/>
                </a:ext>
              </a:extLst>
            </p:cNvPr>
            <p:cNvSpPr txBox="1"/>
            <p:nvPr/>
          </p:nvSpPr>
          <p:spPr>
            <a:xfrm>
              <a:off x="6083677" y="9772263"/>
              <a:ext cx="1585690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공동활용 허용률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2BF2DE-A2E7-492C-8DE5-2298CF609D71}"/>
                </a:ext>
              </a:extLst>
            </p:cNvPr>
            <p:cNvSpPr txBox="1"/>
            <p:nvPr/>
          </p:nvSpPr>
          <p:spPr>
            <a:xfrm>
              <a:off x="6280747" y="10129272"/>
              <a:ext cx="1314784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00%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00%)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B42DE6-87CB-4077-913A-3A3590CAF8A3}"/>
                </a:ext>
              </a:extLst>
            </p:cNvPr>
            <p:cNvSpPr txBox="1"/>
            <p:nvPr/>
          </p:nvSpPr>
          <p:spPr>
            <a:xfrm>
              <a:off x="3878785" y="9772263"/>
              <a:ext cx="1154483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장비구축비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4D442D3-061F-420C-BB2E-43B51B5DC470}"/>
                </a:ext>
              </a:extLst>
            </p:cNvPr>
            <p:cNvSpPr/>
            <p:nvPr/>
          </p:nvSpPr>
          <p:spPr>
            <a:xfrm>
              <a:off x="2713153" y="8999318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013BB17-42D8-445D-A676-522538693093}"/>
                </a:ext>
              </a:extLst>
            </p:cNvPr>
            <p:cNvSpPr/>
            <p:nvPr/>
          </p:nvSpPr>
          <p:spPr>
            <a:xfrm>
              <a:off x="2713153" y="9864909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A8D1DF-7EF1-4D65-82DB-2596FBEE20E5}"/>
                </a:ext>
              </a:extLst>
            </p:cNvPr>
            <p:cNvSpPr/>
            <p:nvPr/>
          </p:nvSpPr>
          <p:spPr>
            <a:xfrm>
              <a:off x="5354470" y="9864909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DACB5E-547E-4069-BDFB-E7958C49940F}"/>
                </a:ext>
              </a:extLst>
            </p:cNvPr>
            <p:cNvSpPr/>
            <p:nvPr/>
          </p:nvSpPr>
          <p:spPr>
            <a:xfrm>
              <a:off x="5354470" y="8989815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EBFB02-3524-496A-B700-BD3C7B32CE34}"/>
                </a:ext>
              </a:extLst>
            </p:cNvPr>
            <p:cNvSpPr txBox="1"/>
            <p:nvPr/>
          </p:nvSpPr>
          <p:spPr>
            <a:xfrm>
              <a:off x="3022263" y="10164388"/>
              <a:ext cx="2113079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0,000</a:t>
              </a:r>
              <a:r>
                <a:rPr lang="ko-KR" altLang="en-US" sz="1600" dirty="0"/>
                <a:t>억원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</a:t>
              </a:r>
              <a:r>
                <a:rPr lang="ko-KR" altLang="en-US" sz="1000" dirty="0"/>
                <a:t>억원</a:t>
              </a:r>
              <a:r>
                <a:rPr lang="en-US" altLang="ko-KR" sz="1000" dirty="0"/>
                <a:t>)</a:t>
              </a:r>
              <a:endParaRPr lang="ko-KR" alt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5D0E88-4801-4118-85F0-3577F03824BB}"/>
                </a:ext>
              </a:extLst>
            </p:cNvPr>
            <p:cNvSpPr txBox="1"/>
            <p:nvPr/>
          </p:nvSpPr>
          <p:spPr>
            <a:xfrm>
              <a:off x="3084717" y="4603733"/>
              <a:ext cx="4250138" cy="953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지역 연구장비를 한곳에</a:t>
              </a:r>
              <a:r>
                <a:rPr lang="en-US" altLang="ko-KR" sz="1400" dirty="0"/>
                <a:t>!</a:t>
              </a:r>
            </a:p>
            <a:p>
              <a:pPr algn="ctr"/>
              <a:r>
                <a:rPr lang="ko-KR" altLang="en-US" sz="2000" dirty="0" err="1"/>
                <a:t>전남연구장비정보망</a:t>
              </a:r>
              <a:endParaRPr lang="en-US" altLang="ko-KR" sz="2000" dirty="0"/>
            </a:p>
            <a:p>
              <a:pPr algn="ctr"/>
              <a:r>
                <a:rPr lang="en-US" altLang="ko-KR" sz="1100" dirty="0" err="1"/>
                <a:t>Jeonnam</a:t>
              </a:r>
              <a:r>
                <a:rPr lang="en-US" altLang="ko-KR" sz="1100" dirty="0"/>
                <a:t> research Equipment Information </a:t>
              </a:r>
              <a:r>
                <a:rPr lang="en-US" altLang="ko-KR" sz="1100" dirty="0" err="1"/>
                <a:t>NETwokr</a:t>
              </a:r>
              <a:endParaRPr lang="ko-KR" altLang="en-US" sz="105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AC1ECF8-D2A8-4A2E-8112-3168D0F7DF4A}"/>
                </a:ext>
              </a:extLst>
            </p:cNvPr>
            <p:cNvSpPr/>
            <p:nvPr/>
          </p:nvSpPr>
          <p:spPr>
            <a:xfrm>
              <a:off x="2575886" y="5986997"/>
              <a:ext cx="5327277" cy="1860243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29" name="그래픽 28" descr="돋보기 단색으로 채워진">
              <a:extLst>
                <a:ext uri="{FF2B5EF4-FFF2-40B4-BE49-F238E27FC236}">
                  <a16:creationId xmlns:a16="http://schemas.microsoft.com/office/drawing/2014/main" id="{F3C64B7D-35D9-4B83-8BAD-6C348E5ED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3597" y="6474621"/>
              <a:ext cx="663488" cy="663488"/>
            </a:xfrm>
            <a:prstGeom prst="rect">
              <a:avLst/>
            </a:prstGeom>
          </p:spPr>
        </p:pic>
        <p:pic>
          <p:nvPicPr>
            <p:cNvPr id="30" name="그래픽 29" descr="월 단위 달력 단색으로 채워진">
              <a:extLst>
                <a:ext uri="{FF2B5EF4-FFF2-40B4-BE49-F238E27FC236}">
                  <a16:creationId xmlns:a16="http://schemas.microsoft.com/office/drawing/2014/main" id="{5E8DFC72-5F64-4846-AE4F-082CBAD02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0799" y="6464440"/>
              <a:ext cx="663488" cy="663488"/>
            </a:xfrm>
            <a:prstGeom prst="rect">
              <a:avLst/>
            </a:prstGeom>
          </p:spPr>
        </p:pic>
        <p:pic>
          <p:nvPicPr>
            <p:cNvPr id="31" name="그래픽 30" descr="돋보기 단색으로 채워진">
              <a:extLst>
                <a:ext uri="{FF2B5EF4-FFF2-40B4-BE49-F238E27FC236}">
                  <a16:creationId xmlns:a16="http://schemas.microsoft.com/office/drawing/2014/main" id="{B8486FDB-9732-49C6-82CB-C572952EB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6395" y="6507451"/>
              <a:ext cx="663488" cy="6634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787347-7F6A-4712-A96F-49BB766F599D}"/>
                </a:ext>
              </a:extLst>
            </p:cNvPr>
            <p:cNvSpPr txBox="1"/>
            <p:nvPr/>
          </p:nvSpPr>
          <p:spPr>
            <a:xfrm>
              <a:off x="2679081" y="7247583"/>
              <a:ext cx="1502334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장비예약신청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C717EE-73D6-4E5F-BB24-19A828D03EB4}"/>
                </a:ext>
              </a:extLst>
            </p:cNvPr>
            <p:cNvSpPr txBox="1"/>
            <p:nvPr/>
          </p:nvSpPr>
          <p:spPr>
            <a:xfrm>
              <a:off x="4627039" y="7247583"/>
              <a:ext cx="1063112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장비검색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C0DD96-0325-4A39-A1FE-B5C6D3F55E07}"/>
                </a:ext>
              </a:extLst>
            </p:cNvPr>
            <p:cNvSpPr txBox="1"/>
            <p:nvPr/>
          </p:nvSpPr>
          <p:spPr>
            <a:xfrm>
              <a:off x="6529056" y="7247583"/>
              <a:ext cx="1063112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자료검색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0F8EBB0-394C-40C4-BF04-07050E5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2713141" y="11073065"/>
              <a:ext cx="0" cy="363552"/>
            </a:xfrm>
            <a:prstGeom prst="line">
              <a:avLst/>
            </a:prstGeom>
            <a:ln w="28575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515F72-28CD-488A-A4AF-DA529CA513B9}"/>
                </a:ext>
              </a:extLst>
            </p:cNvPr>
            <p:cNvSpPr txBox="1"/>
            <p:nvPr/>
          </p:nvSpPr>
          <p:spPr>
            <a:xfrm>
              <a:off x="2713145" y="11036101"/>
              <a:ext cx="1063112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공지사항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BFEA804-9DDB-4049-BB50-CB38CF334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2543" y="11760908"/>
              <a:ext cx="5290882" cy="2490906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B8FA6B24-CC6C-4FA5-9903-182D88ACA8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2155" y="10014488"/>
            <a:ext cx="4193775" cy="376648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908EEAC-0FD9-4117-B67D-D55BB0FC9E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4168" y="13779496"/>
            <a:ext cx="4371429" cy="838095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3D22F7-BDE2-4EDC-8D47-C826537BCC5B}"/>
              </a:ext>
            </a:extLst>
          </p:cNvPr>
          <p:cNvSpPr/>
          <p:nvPr/>
        </p:nvSpPr>
        <p:spPr>
          <a:xfrm>
            <a:off x="4722979" y="246076"/>
            <a:ext cx="2652947" cy="14371513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3575AF-1053-454C-92A5-93409BC22D6B}"/>
              </a:ext>
            </a:extLst>
          </p:cNvPr>
          <p:cNvSpPr/>
          <p:nvPr/>
        </p:nvSpPr>
        <p:spPr>
          <a:xfrm>
            <a:off x="4722978" y="2101174"/>
            <a:ext cx="2652947" cy="2418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십자형 41">
            <a:extLst>
              <a:ext uri="{FF2B5EF4-FFF2-40B4-BE49-F238E27FC236}">
                <a16:creationId xmlns:a16="http://schemas.microsoft.com/office/drawing/2014/main" id="{CEF532CD-E70A-49CD-986D-67A3425EA063}"/>
              </a:ext>
            </a:extLst>
          </p:cNvPr>
          <p:cNvSpPr/>
          <p:nvPr/>
        </p:nvSpPr>
        <p:spPr>
          <a:xfrm rot="18900000">
            <a:off x="6988936" y="342866"/>
            <a:ext cx="292333" cy="292333"/>
          </a:xfrm>
          <a:prstGeom prst="plus">
            <a:avLst>
              <a:gd name="adj" fmla="val 43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FEA70-7F32-4BFF-8EE5-B4740F2BE495}"/>
              </a:ext>
            </a:extLst>
          </p:cNvPr>
          <p:cNvSpPr txBox="1"/>
          <p:nvPr/>
        </p:nvSpPr>
        <p:spPr>
          <a:xfrm>
            <a:off x="5456263" y="998062"/>
            <a:ext cx="11929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000</a:t>
            </a:r>
            <a:r>
              <a:rPr lang="ko-KR" altLang="en-US" sz="700" dirty="0">
                <a:solidFill>
                  <a:schemeClr val="bg1"/>
                </a:solidFill>
              </a:rPr>
              <a:t>이용자님 안녕하세요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ECC3EA4-1DEB-45D2-8A4D-AC7997FAB256}"/>
              </a:ext>
            </a:extLst>
          </p:cNvPr>
          <p:cNvSpPr/>
          <p:nvPr/>
        </p:nvSpPr>
        <p:spPr>
          <a:xfrm>
            <a:off x="5448488" y="1456002"/>
            <a:ext cx="1257300" cy="3184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E1A96F-D3CF-4D99-9F2A-EFB83C118C57}"/>
              </a:ext>
            </a:extLst>
          </p:cNvPr>
          <p:cNvSpPr/>
          <p:nvPr/>
        </p:nvSpPr>
        <p:spPr>
          <a:xfrm>
            <a:off x="4722978" y="2101174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F9DAC2-B1A4-4BAB-A326-1CFEB3CD117C}"/>
              </a:ext>
            </a:extLst>
          </p:cNvPr>
          <p:cNvSpPr/>
          <p:nvPr/>
        </p:nvSpPr>
        <p:spPr>
          <a:xfrm>
            <a:off x="4722978" y="5887528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436D9146-F57C-4797-9D56-B84C20DD0929}"/>
              </a:ext>
            </a:extLst>
          </p:cNvPr>
          <p:cNvSpPr/>
          <p:nvPr/>
        </p:nvSpPr>
        <p:spPr>
          <a:xfrm rot="10800000">
            <a:off x="7061587" y="2257631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55DAA1C7-0201-4CF7-99C8-91D8A1DCC880}"/>
              </a:ext>
            </a:extLst>
          </p:cNvPr>
          <p:cNvSpPr/>
          <p:nvPr/>
        </p:nvSpPr>
        <p:spPr>
          <a:xfrm rot="10800000">
            <a:off x="7061587" y="6033796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B043B-5E69-4585-A03E-6BCD6D767439}"/>
              </a:ext>
            </a:extLst>
          </p:cNvPr>
          <p:cNvSpPr txBox="1"/>
          <p:nvPr/>
        </p:nvSpPr>
        <p:spPr>
          <a:xfrm>
            <a:off x="5049525" y="21966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JEINET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소개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59B245-19E6-4FB7-89D8-4E0524240149}"/>
              </a:ext>
            </a:extLst>
          </p:cNvPr>
          <p:cNvSpPr txBox="1"/>
          <p:nvPr/>
        </p:nvSpPr>
        <p:spPr>
          <a:xfrm>
            <a:off x="5049525" y="597286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연구장비자료실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952D89-7AB2-4DF2-8AA9-3493295E45E5}"/>
              </a:ext>
            </a:extLst>
          </p:cNvPr>
          <p:cNvSpPr/>
          <p:nvPr/>
        </p:nvSpPr>
        <p:spPr>
          <a:xfrm>
            <a:off x="4722978" y="8322806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BEAA33DA-BF84-45F0-8CD2-986BBBFD3EAC}"/>
              </a:ext>
            </a:extLst>
          </p:cNvPr>
          <p:cNvSpPr/>
          <p:nvPr/>
        </p:nvSpPr>
        <p:spPr>
          <a:xfrm rot="10800000">
            <a:off x="7061587" y="8469074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1615A0-9E6D-4BA7-B6A4-469EA56B6D69}"/>
              </a:ext>
            </a:extLst>
          </p:cNvPr>
          <p:cNvSpPr txBox="1"/>
          <p:nvPr/>
        </p:nvSpPr>
        <p:spPr>
          <a:xfrm>
            <a:off x="5049525" y="840813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전문가정보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9A2CAB-6A8D-45C3-89F0-0FD05CC0FF68}"/>
              </a:ext>
            </a:extLst>
          </p:cNvPr>
          <p:cNvSpPr/>
          <p:nvPr/>
        </p:nvSpPr>
        <p:spPr>
          <a:xfrm>
            <a:off x="4722978" y="9292056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491125F-F312-4B1A-8FD6-823E4C5D6DEC}"/>
              </a:ext>
            </a:extLst>
          </p:cNvPr>
          <p:cNvSpPr/>
          <p:nvPr/>
        </p:nvSpPr>
        <p:spPr>
          <a:xfrm rot="10800000">
            <a:off x="7061587" y="9438324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23D97-0C57-4E65-BB24-5D97C5F6D84C}"/>
              </a:ext>
            </a:extLst>
          </p:cNvPr>
          <p:cNvSpPr txBox="1"/>
          <p:nvPr/>
        </p:nvSpPr>
        <p:spPr>
          <a:xfrm>
            <a:off x="5049525" y="93773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커뮤니티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26E06A-3F52-4A10-93B4-A36B36B822EE}"/>
              </a:ext>
            </a:extLst>
          </p:cNvPr>
          <p:cNvSpPr/>
          <p:nvPr/>
        </p:nvSpPr>
        <p:spPr>
          <a:xfrm>
            <a:off x="3048587" y="246077"/>
            <a:ext cx="1674391" cy="14371514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E1DFDC-2825-4F7E-8448-2AB109C2A812}"/>
              </a:ext>
            </a:extLst>
          </p:cNvPr>
          <p:cNvSpPr/>
          <p:nvPr/>
        </p:nvSpPr>
        <p:spPr>
          <a:xfrm>
            <a:off x="4722978" y="2577081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26D4ED-D14C-4502-82A4-587F0115CCF1}"/>
              </a:ext>
            </a:extLst>
          </p:cNvPr>
          <p:cNvSpPr txBox="1"/>
          <p:nvPr/>
        </p:nvSpPr>
        <p:spPr>
          <a:xfrm>
            <a:off x="5049525" y="2654479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JEINET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소개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114FCD6-7AC5-4B24-BB92-64ADCE59BF17}"/>
              </a:ext>
            </a:extLst>
          </p:cNvPr>
          <p:cNvSpPr/>
          <p:nvPr/>
        </p:nvSpPr>
        <p:spPr>
          <a:xfrm>
            <a:off x="4722978" y="3052811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44699B-F438-4806-AEDB-CCA7037759EC}"/>
              </a:ext>
            </a:extLst>
          </p:cNvPr>
          <p:cNvSpPr txBox="1"/>
          <p:nvPr/>
        </p:nvSpPr>
        <p:spPr>
          <a:xfrm>
            <a:off x="5049525" y="3130209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JEINET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추진체계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F4CFE6-352E-4E93-9C7E-2C03FC3B9459}"/>
              </a:ext>
            </a:extLst>
          </p:cNvPr>
          <p:cNvSpPr/>
          <p:nvPr/>
        </p:nvSpPr>
        <p:spPr>
          <a:xfrm>
            <a:off x="4722978" y="3529429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ED38FB-99DE-4C98-B6CA-EF0DC6DA7E10}"/>
              </a:ext>
            </a:extLst>
          </p:cNvPr>
          <p:cNvSpPr txBox="1"/>
          <p:nvPr/>
        </p:nvSpPr>
        <p:spPr>
          <a:xfrm>
            <a:off x="5049525" y="3606827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JEINET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참여기관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01BEEE2-03D0-41BD-9A17-47795FF713A0}"/>
              </a:ext>
            </a:extLst>
          </p:cNvPr>
          <p:cNvSpPr/>
          <p:nvPr/>
        </p:nvSpPr>
        <p:spPr>
          <a:xfrm>
            <a:off x="4722978" y="3967388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775580-5642-4A76-BFAC-B34F52F69F3E}"/>
              </a:ext>
            </a:extLst>
          </p:cNvPr>
          <p:cNvSpPr txBox="1"/>
          <p:nvPr/>
        </p:nvSpPr>
        <p:spPr>
          <a:xfrm>
            <a:off x="5049525" y="4044786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JEINET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관련법령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FC0F55-81E5-4288-8042-341A86EC00F7}"/>
              </a:ext>
            </a:extLst>
          </p:cNvPr>
          <p:cNvSpPr/>
          <p:nvPr/>
        </p:nvSpPr>
        <p:spPr>
          <a:xfrm>
            <a:off x="4722978" y="4432595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90D45543-F255-4388-A2CA-258B4079791F}"/>
              </a:ext>
            </a:extLst>
          </p:cNvPr>
          <p:cNvSpPr/>
          <p:nvPr/>
        </p:nvSpPr>
        <p:spPr>
          <a:xfrm rot="10800000">
            <a:off x="7061587" y="4594123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34862B-43A8-48FF-9727-3D8FC6CCC74E}"/>
              </a:ext>
            </a:extLst>
          </p:cNvPr>
          <p:cNvSpPr txBox="1"/>
          <p:nvPr/>
        </p:nvSpPr>
        <p:spPr>
          <a:xfrm>
            <a:off x="5049525" y="453479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이용안내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FD68CE-3B1D-4BF6-9BFE-92A3AADD45A9}"/>
              </a:ext>
            </a:extLst>
          </p:cNvPr>
          <p:cNvSpPr/>
          <p:nvPr/>
        </p:nvSpPr>
        <p:spPr>
          <a:xfrm>
            <a:off x="4722978" y="4900567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D0EC38-BB25-47EF-B25D-F4FF3C270016}"/>
              </a:ext>
            </a:extLst>
          </p:cNvPr>
          <p:cNvSpPr txBox="1"/>
          <p:nvPr/>
        </p:nvSpPr>
        <p:spPr>
          <a:xfrm>
            <a:off x="5049525" y="4977965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이용방법 및 절차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0A6663-189A-44E3-B751-094A1B2D96B0}"/>
              </a:ext>
            </a:extLst>
          </p:cNvPr>
          <p:cNvSpPr/>
          <p:nvPr/>
        </p:nvSpPr>
        <p:spPr>
          <a:xfrm>
            <a:off x="4722978" y="5396202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D4206D-19BB-432B-94D6-5F45968A08BE}"/>
              </a:ext>
            </a:extLst>
          </p:cNvPr>
          <p:cNvSpPr txBox="1"/>
          <p:nvPr/>
        </p:nvSpPr>
        <p:spPr>
          <a:xfrm>
            <a:off x="5049525" y="547360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장비검색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예약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577DD69-2961-4752-B5AE-2BF033ECDAEE}"/>
              </a:ext>
            </a:extLst>
          </p:cNvPr>
          <p:cNvSpPr/>
          <p:nvPr/>
        </p:nvSpPr>
        <p:spPr>
          <a:xfrm>
            <a:off x="4722978" y="6364146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FB475E-9168-4F86-B88A-1C926DB85BB4}"/>
              </a:ext>
            </a:extLst>
          </p:cNvPr>
          <p:cNvSpPr txBox="1"/>
          <p:nvPr/>
        </p:nvSpPr>
        <p:spPr>
          <a:xfrm>
            <a:off x="5049525" y="6441544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연구장비 브로슈어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E0145FF-8C6A-427A-A5C1-63E4BA7857A3}"/>
              </a:ext>
            </a:extLst>
          </p:cNvPr>
          <p:cNvSpPr/>
          <p:nvPr/>
        </p:nvSpPr>
        <p:spPr>
          <a:xfrm>
            <a:off x="4722978" y="6842433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88EA3B-7068-43B0-BEAB-0AF6F2EDBA54}"/>
              </a:ext>
            </a:extLst>
          </p:cNvPr>
          <p:cNvSpPr txBox="1"/>
          <p:nvPr/>
        </p:nvSpPr>
        <p:spPr>
          <a:xfrm>
            <a:off x="5049525" y="691983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장비정보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786B421-015C-4134-8F3E-1DA076F9AAC9}"/>
              </a:ext>
            </a:extLst>
          </p:cNvPr>
          <p:cNvSpPr/>
          <p:nvPr/>
        </p:nvSpPr>
        <p:spPr>
          <a:xfrm>
            <a:off x="4722978" y="8806908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64795F-F154-44D0-AB14-962CD43D9B02}"/>
              </a:ext>
            </a:extLst>
          </p:cNvPr>
          <p:cNvSpPr txBox="1"/>
          <p:nvPr/>
        </p:nvSpPr>
        <p:spPr>
          <a:xfrm>
            <a:off x="5049525" y="888430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기관담당자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413071-3535-4A7C-80F9-496959AF71FF}"/>
              </a:ext>
            </a:extLst>
          </p:cNvPr>
          <p:cNvSpPr/>
          <p:nvPr/>
        </p:nvSpPr>
        <p:spPr>
          <a:xfrm>
            <a:off x="4722978" y="9760028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8146C4-111D-4A7E-9700-64BAF486D1F6}"/>
              </a:ext>
            </a:extLst>
          </p:cNvPr>
          <p:cNvSpPr txBox="1"/>
          <p:nvPr/>
        </p:nvSpPr>
        <p:spPr>
          <a:xfrm>
            <a:off x="5049525" y="98374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48D683-954D-43D0-B719-E73685565E16}"/>
              </a:ext>
            </a:extLst>
          </p:cNvPr>
          <p:cNvSpPr/>
          <p:nvPr/>
        </p:nvSpPr>
        <p:spPr>
          <a:xfrm>
            <a:off x="4722978" y="10257343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4D2F79-AB2D-41F1-A73F-E53F0A173CD5}"/>
              </a:ext>
            </a:extLst>
          </p:cNvPr>
          <p:cNvSpPr txBox="1"/>
          <p:nvPr/>
        </p:nvSpPr>
        <p:spPr>
          <a:xfrm>
            <a:off x="5049525" y="10334741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PHOTO NEWS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6A20487-6024-449B-9C6E-CB5061988CC8}"/>
              </a:ext>
            </a:extLst>
          </p:cNvPr>
          <p:cNvSpPr/>
          <p:nvPr/>
        </p:nvSpPr>
        <p:spPr>
          <a:xfrm>
            <a:off x="4722978" y="10709405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8A7F2C-F65E-4CDF-A4E3-CF1CF33ED488}"/>
              </a:ext>
            </a:extLst>
          </p:cNvPr>
          <p:cNvSpPr txBox="1"/>
          <p:nvPr/>
        </p:nvSpPr>
        <p:spPr>
          <a:xfrm>
            <a:off x="5049525" y="1078680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우수사례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2439056-3B78-459D-BD0F-5703DD85FD7C}"/>
              </a:ext>
            </a:extLst>
          </p:cNvPr>
          <p:cNvSpPr/>
          <p:nvPr/>
        </p:nvSpPr>
        <p:spPr>
          <a:xfrm>
            <a:off x="4722978" y="7335180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477869-8B35-4681-B051-222707DE7E8E}"/>
              </a:ext>
            </a:extLst>
          </p:cNvPr>
          <p:cNvSpPr txBox="1"/>
          <p:nvPr/>
        </p:nvSpPr>
        <p:spPr>
          <a:xfrm>
            <a:off x="5049525" y="741257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정책이슈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7D8579-DB86-4BCD-AC74-E3054F653090}"/>
              </a:ext>
            </a:extLst>
          </p:cNvPr>
          <p:cNvSpPr/>
          <p:nvPr/>
        </p:nvSpPr>
        <p:spPr>
          <a:xfrm>
            <a:off x="4722978" y="7831935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4E0BBA-43AC-415C-8D2E-C97BA3976EEB}"/>
              </a:ext>
            </a:extLst>
          </p:cNvPr>
          <p:cNvSpPr txBox="1"/>
          <p:nvPr/>
        </p:nvSpPr>
        <p:spPr>
          <a:xfrm>
            <a:off x="5049525" y="79093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통계자료</a:t>
            </a:r>
          </a:p>
        </p:txBody>
      </p:sp>
      <p:pic>
        <p:nvPicPr>
          <p:cNvPr id="89" name="그래픽 88" descr="종 단색으로 채워진">
            <a:extLst>
              <a:ext uri="{FF2B5EF4-FFF2-40B4-BE49-F238E27FC236}">
                <a16:creationId xmlns:a16="http://schemas.microsoft.com/office/drawing/2014/main" id="{71AACAD6-5F44-4B25-98B5-76E48414E5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0505" y="1421014"/>
            <a:ext cx="384377" cy="3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5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FFFEA8-F4A1-4C76-9C6A-8D78CEB73401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F882CB-596A-4D45-B1B4-395919A36619}"/>
              </a:ext>
            </a:extLst>
          </p:cNvPr>
          <p:cNvSpPr/>
          <p:nvPr/>
        </p:nvSpPr>
        <p:spPr>
          <a:xfrm>
            <a:off x="2873830" y="1314451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그래픽 10" descr="종료 단색으로 채워진">
            <a:extLst>
              <a:ext uri="{FF2B5EF4-FFF2-40B4-BE49-F238E27FC236}">
                <a16:creationId xmlns:a16="http://schemas.microsoft.com/office/drawing/2014/main" id="{25300FBC-3212-45AD-892B-1C771F8B7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AD7EBD-CD5C-46AC-A7F2-4904C44BFED4}"/>
              </a:ext>
            </a:extLst>
          </p:cNvPr>
          <p:cNvSpPr txBox="1"/>
          <p:nvPr/>
        </p:nvSpPr>
        <p:spPr>
          <a:xfrm>
            <a:off x="4383535" y="588790"/>
            <a:ext cx="175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마이페이지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D71544-22C5-42F8-BB3E-B47289D7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328" y="2118829"/>
            <a:ext cx="1352381" cy="15333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7933E84-FFEC-43E5-8D1A-06E7B5B3E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161" y="2118829"/>
            <a:ext cx="1352381" cy="15333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D943F0-DFE7-430D-98C1-623467EB6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542" y="2118829"/>
            <a:ext cx="1352381" cy="1533333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BACE36-ECF9-485C-BDE0-CFAB8C60B5E3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8D5C1-7516-4571-B27E-C5A665331912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A611B01-16ED-47D8-9034-A096D7460A8B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83C2A0-6207-45E2-8626-BA6EC025C0F5}"/>
              </a:ext>
            </a:extLst>
          </p:cNvPr>
          <p:cNvSpPr/>
          <p:nvPr/>
        </p:nvSpPr>
        <p:spPr>
          <a:xfrm>
            <a:off x="2982650" y="1942859"/>
            <a:ext cx="1687736" cy="1870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4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FFFEA8-F4A1-4C76-9C6A-8D78CEB73401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F882CB-596A-4D45-B1B4-395919A36619}"/>
              </a:ext>
            </a:extLst>
          </p:cNvPr>
          <p:cNvSpPr/>
          <p:nvPr/>
        </p:nvSpPr>
        <p:spPr>
          <a:xfrm>
            <a:off x="2873830" y="1314451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그래픽 10" descr="종료 단색으로 채워진">
            <a:extLst>
              <a:ext uri="{FF2B5EF4-FFF2-40B4-BE49-F238E27FC236}">
                <a16:creationId xmlns:a16="http://schemas.microsoft.com/office/drawing/2014/main" id="{25300FBC-3212-45AD-892B-1C771F8B7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AD7EBD-CD5C-46AC-A7F2-4904C44BFED4}"/>
              </a:ext>
            </a:extLst>
          </p:cNvPr>
          <p:cNvSpPr txBox="1"/>
          <p:nvPr/>
        </p:nvSpPr>
        <p:spPr>
          <a:xfrm>
            <a:off x="4383535" y="588790"/>
            <a:ext cx="175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마이페이지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933E84-FFEC-43E5-8D1A-06E7B5B3E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547" y="2118829"/>
            <a:ext cx="1352381" cy="153333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58EC50B-AEF1-46A0-9A8C-4C45A6AC9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328" y="2118829"/>
            <a:ext cx="1352381" cy="153333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CC43CD8-EC2F-46FD-B6DE-9E9DA7188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61" y="2118829"/>
            <a:ext cx="1352381" cy="153333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62A3783-105A-4CE9-9787-4ED774868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542" y="2118829"/>
            <a:ext cx="1352381" cy="1533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DD7E78-0C4D-4B30-A127-6895AC510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877" y="246077"/>
            <a:ext cx="2220972" cy="22914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D97674-775A-4BD1-9B1D-F87153CE4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054" y="2537556"/>
            <a:ext cx="2247739" cy="13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8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DE28EC-E1B5-4355-967C-FC048DA2D488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2D0A23-185D-48AB-8809-229A1505723E}"/>
              </a:ext>
            </a:extLst>
          </p:cNvPr>
          <p:cNvSpPr/>
          <p:nvPr/>
        </p:nvSpPr>
        <p:spPr>
          <a:xfrm>
            <a:off x="2873830" y="1314451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5BB47-E520-4309-96D8-A97D30AAE6B0}"/>
              </a:ext>
            </a:extLst>
          </p:cNvPr>
          <p:cNvSpPr txBox="1"/>
          <p:nvPr/>
        </p:nvSpPr>
        <p:spPr>
          <a:xfrm>
            <a:off x="4158909" y="588790"/>
            <a:ext cx="216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회원정보관리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CD1DF-2416-4399-AEEF-ADDCA3B21EB1}"/>
              </a:ext>
            </a:extLst>
          </p:cNvPr>
          <p:cNvSpPr txBox="1"/>
          <p:nvPr/>
        </p:nvSpPr>
        <p:spPr>
          <a:xfrm>
            <a:off x="3048000" y="15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정보수정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5C20-98F6-45AC-BA66-EDE544BC3275}"/>
              </a:ext>
            </a:extLst>
          </p:cNvPr>
          <p:cNvSpPr txBox="1"/>
          <p:nvPr/>
        </p:nvSpPr>
        <p:spPr>
          <a:xfrm>
            <a:off x="3112146" y="1999848"/>
            <a:ext cx="40254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 정보의 수정을 원하실 경우</a:t>
            </a:r>
            <a:r>
              <a:rPr lang="en-US" altLang="ko-KR" sz="900" dirty="0"/>
              <a:t>, </a:t>
            </a:r>
            <a:r>
              <a:rPr lang="ko-KR" altLang="en-US" sz="900" dirty="0"/>
              <a:t>본인확인을 위해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1EF92D-1E9C-49D9-8BBE-A7C446522349}"/>
              </a:ext>
            </a:extLst>
          </p:cNvPr>
          <p:cNvCxnSpPr/>
          <p:nvPr/>
        </p:nvCxnSpPr>
        <p:spPr>
          <a:xfrm>
            <a:off x="3112146" y="2438400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5A2E2D-92D2-44E4-B0C6-B391DF535035}"/>
              </a:ext>
            </a:extLst>
          </p:cNvPr>
          <p:cNvSpPr txBox="1"/>
          <p:nvPr/>
        </p:nvSpPr>
        <p:spPr>
          <a:xfrm>
            <a:off x="3112146" y="28884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3" name="Text Box">
            <a:extLst>
              <a:ext uri="{FF2B5EF4-FFF2-40B4-BE49-F238E27FC236}">
                <a16:creationId xmlns:a16="http://schemas.microsoft.com/office/drawing/2014/main" id="{048E4F37-CD94-47ED-8C56-E16BC1FD9098}"/>
              </a:ext>
            </a:extLst>
          </p:cNvPr>
          <p:cNvSpPr/>
          <p:nvPr/>
        </p:nvSpPr>
        <p:spPr>
          <a:xfrm>
            <a:off x="4572005" y="2916076"/>
            <a:ext cx="2127648" cy="24617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E6B381-4974-4B5E-8666-15D3260EFD7E}"/>
              </a:ext>
            </a:extLst>
          </p:cNvPr>
          <p:cNvSpPr/>
          <p:nvPr/>
        </p:nvSpPr>
        <p:spPr>
          <a:xfrm>
            <a:off x="5853453" y="3582774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pic>
        <p:nvPicPr>
          <p:cNvPr id="18" name="그래픽 17" descr="종료 단색으로 채워진">
            <a:extLst>
              <a:ext uri="{FF2B5EF4-FFF2-40B4-BE49-F238E27FC236}">
                <a16:creationId xmlns:a16="http://schemas.microsoft.com/office/drawing/2014/main" id="{19575126-3D9D-4127-B601-D3F0BFFCD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BBA5AF7-E59D-4EE9-8E2D-C62B14E97723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4A3494D-FFD3-4F92-B4D0-B1FF4424461A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62C9E24-D22F-4D9E-BA28-DE026A11F85E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9AD6F5-FA9F-47C7-A8DF-4F1BC3D5D194}"/>
              </a:ext>
            </a:extLst>
          </p:cNvPr>
          <p:cNvSpPr txBox="1"/>
          <p:nvPr/>
        </p:nvSpPr>
        <p:spPr>
          <a:xfrm>
            <a:off x="-4142949" y="3982823"/>
            <a:ext cx="523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http://jeinet.jnsp.re.kr/sso/mypagecon.do</a:t>
            </a:r>
          </a:p>
        </p:txBody>
      </p:sp>
    </p:spTree>
    <p:extLst>
      <p:ext uri="{BB962C8B-B14F-4D97-AF65-F5344CB8AC3E}">
        <p14:creationId xmlns:p14="http://schemas.microsoft.com/office/powerpoint/2010/main" val="306810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AA9D5-A720-4DC8-A0E1-97D9EB96C970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E732A3-FEF4-4B8F-B220-0E3D57F45334}"/>
              </a:ext>
            </a:extLst>
          </p:cNvPr>
          <p:cNvSpPr/>
          <p:nvPr/>
        </p:nvSpPr>
        <p:spPr>
          <a:xfrm>
            <a:off x="2873830" y="1275330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6FBA5-08C4-4CD1-8D50-3C64FB4BB865}"/>
              </a:ext>
            </a:extLst>
          </p:cNvPr>
          <p:cNvSpPr txBox="1"/>
          <p:nvPr/>
        </p:nvSpPr>
        <p:spPr>
          <a:xfrm>
            <a:off x="3048000" y="15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정보수정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A0090-F28C-4D10-96F2-17A3969B298A}"/>
              </a:ext>
            </a:extLst>
          </p:cNvPr>
          <p:cNvSpPr txBox="1"/>
          <p:nvPr/>
        </p:nvSpPr>
        <p:spPr>
          <a:xfrm>
            <a:off x="3112146" y="1999848"/>
            <a:ext cx="40254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 정보의 수정을 원하실 경우</a:t>
            </a:r>
            <a:r>
              <a:rPr lang="en-US" altLang="ko-KR" sz="900" dirty="0"/>
              <a:t>, </a:t>
            </a:r>
            <a:r>
              <a:rPr lang="ko-KR" altLang="en-US" sz="900" dirty="0"/>
              <a:t>본인확인을 위해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76F6361-BB77-40CB-8128-6BED3087FD80}"/>
              </a:ext>
            </a:extLst>
          </p:cNvPr>
          <p:cNvCxnSpPr/>
          <p:nvPr/>
        </p:nvCxnSpPr>
        <p:spPr>
          <a:xfrm>
            <a:off x="3112146" y="2438400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C59CCF-4FCE-4AF9-8FA6-E7D67A3E323E}"/>
              </a:ext>
            </a:extLst>
          </p:cNvPr>
          <p:cNvSpPr txBox="1"/>
          <p:nvPr/>
        </p:nvSpPr>
        <p:spPr>
          <a:xfrm>
            <a:off x="3112146" y="288842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Text Box">
            <a:extLst>
              <a:ext uri="{FF2B5EF4-FFF2-40B4-BE49-F238E27FC236}">
                <a16:creationId xmlns:a16="http://schemas.microsoft.com/office/drawing/2014/main" id="{D3671B48-DCBE-454E-A974-5C2C69829DB4}"/>
              </a:ext>
            </a:extLst>
          </p:cNvPr>
          <p:cNvSpPr/>
          <p:nvPr/>
        </p:nvSpPr>
        <p:spPr>
          <a:xfrm>
            <a:off x="5448305" y="4344827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F8A0BA-50B4-4A11-948C-9FF5E05DC0C2}"/>
              </a:ext>
            </a:extLst>
          </p:cNvPr>
          <p:cNvSpPr/>
          <p:nvPr/>
        </p:nvSpPr>
        <p:spPr>
          <a:xfrm>
            <a:off x="5853453" y="6984625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5F745-882E-42C3-9734-FF2D279A033A}"/>
              </a:ext>
            </a:extLst>
          </p:cNvPr>
          <p:cNvSpPr txBox="1"/>
          <p:nvPr/>
        </p:nvSpPr>
        <p:spPr>
          <a:xfrm>
            <a:off x="3112146" y="336393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7B797-B034-41FB-A54B-2A1097987B9A}"/>
              </a:ext>
            </a:extLst>
          </p:cNvPr>
          <p:cNvSpPr txBox="1"/>
          <p:nvPr/>
        </p:nvSpPr>
        <p:spPr>
          <a:xfrm>
            <a:off x="3112146" y="3839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97C4A-368C-490A-ABB6-E3755AF650E0}"/>
              </a:ext>
            </a:extLst>
          </p:cNvPr>
          <p:cNvSpPr txBox="1"/>
          <p:nvPr/>
        </p:nvSpPr>
        <p:spPr>
          <a:xfrm>
            <a:off x="3112146" y="4287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전화번호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004D4-8657-4ACB-B74D-B1DEF54A1DC0}"/>
              </a:ext>
            </a:extLst>
          </p:cNvPr>
          <p:cNvSpPr txBox="1"/>
          <p:nvPr/>
        </p:nvSpPr>
        <p:spPr>
          <a:xfrm>
            <a:off x="3112146" y="46965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핸드폰번호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D8C1B-7FB5-4A55-BE32-2D27156974DB}"/>
              </a:ext>
            </a:extLst>
          </p:cNvPr>
          <p:cNvSpPr txBox="1"/>
          <p:nvPr/>
        </p:nvSpPr>
        <p:spPr>
          <a:xfrm>
            <a:off x="3112146" y="51720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F3277-D612-4355-8CC5-37AE64591E59}"/>
              </a:ext>
            </a:extLst>
          </p:cNvPr>
          <p:cNvSpPr txBox="1"/>
          <p:nvPr/>
        </p:nvSpPr>
        <p:spPr>
          <a:xfrm>
            <a:off x="3112146" y="5581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기관명</a:t>
            </a:r>
          </a:p>
        </p:txBody>
      </p:sp>
      <p:grpSp>
        <p:nvGrpSpPr>
          <p:cNvPr id="2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92598817-734C-4FCC-A1C1-A71306D7CB9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555469" y="4348588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21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1FF8FF6-46EA-4424-9B1A-B8BB31EFFDD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</a:p>
          </p:txBody>
        </p:sp>
        <p:sp>
          <p:nvSpPr>
            <p:cNvPr id="22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A612364-3A67-47C9-9843-3F73F368B52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491E574-44C0-4B1D-8A05-C43FE61BA202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Text Box">
            <a:extLst>
              <a:ext uri="{FF2B5EF4-FFF2-40B4-BE49-F238E27FC236}">
                <a16:creationId xmlns:a16="http://schemas.microsoft.com/office/drawing/2014/main" id="{6EA9B4C5-5CF6-4AFF-B4CC-D60231851701}"/>
              </a:ext>
            </a:extLst>
          </p:cNvPr>
          <p:cNvSpPr/>
          <p:nvPr/>
        </p:nvSpPr>
        <p:spPr>
          <a:xfrm>
            <a:off x="6495262" y="4344827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25" name="Text Box">
            <a:extLst>
              <a:ext uri="{FF2B5EF4-FFF2-40B4-BE49-F238E27FC236}">
                <a16:creationId xmlns:a16="http://schemas.microsoft.com/office/drawing/2014/main" id="{510B7B40-4769-4AC3-8C1C-0FA3839EBA09}"/>
              </a:ext>
            </a:extLst>
          </p:cNvPr>
          <p:cNvSpPr/>
          <p:nvPr/>
        </p:nvSpPr>
        <p:spPr>
          <a:xfrm>
            <a:off x="5448305" y="4708941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2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BDB35C0-BF47-40C9-8E07-AA2196C7A2B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55469" y="4712702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2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8C33598-CB2D-493A-89EE-E53EBB6F3E1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2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FEEC361-AD18-4618-91DA-66F46AA70C6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9C4508F-0A8E-40D7-8CBE-760FF66F18A4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Text Box">
            <a:extLst>
              <a:ext uri="{FF2B5EF4-FFF2-40B4-BE49-F238E27FC236}">
                <a16:creationId xmlns:a16="http://schemas.microsoft.com/office/drawing/2014/main" id="{BDEC2ACE-09CE-4A90-97A8-12F0A72E81D6}"/>
              </a:ext>
            </a:extLst>
          </p:cNvPr>
          <p:cNvSpPr/>
          <p:nvPr/>
        </p:nvSpPr>
        <p:spPr>
          <a:xfrm>
            <a:off x="6495262" y="4708941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1" name="Text Box">
            <a:extLst>
              <a:ext uri="{FF2B5EF4-FFF2-40B4-BE49-F238E27FC236}">
                <a16:creationId xmlns:a16="http://schemas.microsoft.com/office/drawing/2014/main" id="{85F22EB9-E685-4108-828F-E2C8DEB6E086}"/>
              </a:ext>
            </a:extLst>
          </p:cNvPr>
          <p:cNvSpPr/>
          <p:nvPr/>
        </p:nvSpPr>
        <p:spPr>
          <a:xfrm>
            <a:off x="4517557" y="5233641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91F502-3CB3-455C-A7CE-A280C074A3D5}"/>
              </a:ext>
            </a:extLst>
          </p:cNvPr>
          <p:cNvSpPr txBox="1"/>
          <p:nvPr/>
        </p:nvSpPr>
        <p:spPr>
          <a:xfrm>
            <a:off x="5193107" y="431912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6728E0-B5EB-43FA-9938-915AA721D248}"/>
              </a:ext>
            </a:extLst>
          </p:cNvPr>
          <p:cNvSpPr txBox="1"/>
          <p:nvPr/>
        </p:nvSpPr>
        <p:spPr>
          <a:xfrm>
            <a:off x="6282337" y="431912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5995C-A188-4D70-9440-C27E7407DBB3}"/>
              </a:ext>
            </a:extLst>
          </p:cNvPr>
          <p:cNvSpPr txBox="1"/>
          <p:nvPr/>
        </p:nvSpPr>
        <p:spPr>
          <a:xfrm>
            <a:off x="5216325" y="46565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5950C1-130E-41F1-AC62-D225AC810DA5}"/>
              </a:ext>
            </a:extLst>
          </p:cNvPr>
          <p:cNvSpPr txBox="1"/>
          <p:nvPr/>
        </p:nvSpPr>
        <p:spPr>
          <a:xfrm>
            <a:off x="6282337" y="46565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44AC6-9363-4593-905D-644AA2E00690}"/>
              </a:ext>
            </a:extLst>
          </p:cNvPr>
          <p:cNvSpPr txBox="1"/>
          <p:nvPr/>
        </p:nvSpPr>
        <p:spPr>
          <a:xfrm>
            <a:off x="5359132" y="51844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</a:t>
            </a:r>
            <a:endParaRPr lang="ko-KR" altLang="en-US" dirty="0"/>
          </a:p>
        </p:txBody>
      </p:sp>
      <p:grpSp>
        <p:nvGrpSpPr>
          <p:cNvPr id="37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99721D1-54D6-4F21-9615-AC7AB189C55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786173" y="5249228"/>
            <a:ext cx="1334235" cy="25867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38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C3B0C07-7779-4867-AD55-331A6821D85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559768"/>
              <a:ext cx="1197939" cy="22470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직접입력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A78FD6-0963-4714-8637-750D3D92574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93622" y="1551576"/>
              <a:ext cx="17020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94D2F8-6D2B-4112-9C24-CFB5A4555839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845909" y="1655261"/>
              <a:ext cx="65635" cy="3371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A402454-2A7E-4447-918F-B02375265872}"/>
              </a:ext>
            </a:extLst>
          </p:cNvPr>
          <p:cNvSpPr txBox="1"/>
          <p:nvPr/>
        </p:nvSpPr>
        <p:spPr>
          <a:xfrm>
            <a:off x="5320706" y="288842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F3608F-D4C6-4D97-9D4F-A6098838A02D}"/>
              </a:ext>
            </a:extLst>
          </p:cNvPr>
          <p:cNvSpPr txBox="1"/>
          <p:nvPr/>
        </p:nvSpPr>
        <p:spPr>
          <a:xfrm>
            <a:off x="5145807" y="336393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41F12A-976D-4230-9085-10150594CE8E}"/>
              </a:ext>
            </a:extLst>
          </p:cNvPr>
          <p:cNvSpPr txBox="1"/>
          <p:nvPr/>
        </p:nvSpPr>
        <p:spPr>
          <a:xfrm>
            <a:off x="5530287" y="3839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C16CDD-A65C-43D1-818C-6923EE9F783B}"/>
              </a:ext>
            </a:extLst>
          </p:cNvPr>
          <p:cNvSpPr txBox="1"/>
          <p:nvPr/>
        </p:nvSpPr>
        <p:spPr>
          <a:xfrm>
            <a:off x="5414870" y="5581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기관명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006DF0-42B7-4E76-967D-378E150F546E}"/>
              </a:ext>
            </a:extLst>
          </p:cNvPr>
          <p:cNvSpPr txBox="1"/>
          <p:nvPr/>
        </p:nvSpPr>
        <p:spPr>
          <a:xfrm>
            <a:off x="4158909" y="588790"/>
            <a:ext cx="216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회원정보관리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6" name="그래픽 45" descr="종료 단색으로 채워진">
            <a:extLst>
              <a:ext uri="{FF2B5EF4-FFF2-40B4-BE49-F238E27FC236}">
                <a16:creationId xmlns:a16="http://schemas.microsoft.com/office/drawing/2014/main" id="{BE1C95F4-5AE9-4498-9047-B539D14888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236E484-FDB6-4E2D-95F4-281861127D75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E9E2742-96AC-402D-80BB-E9AEBB428543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2AED0D-BA8A-444E-BB0F-B21B968FC3DD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873A046-466F-49A4-82EB-AD0866C6AB75}"/>
              </a:ext>
            </a:extLst>
          </p:cNvPr>
          <p:cNvSpPr txBox="1"/>
          <p:nvPr/>
        </p:nvSpPr>
        <p:spPr>
          <a:xfrm>
            <a:off x="-4073665" y="61411"/>
            <a:ext cx="523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http://jeinet.jnsp.re.kr/sso/mypagecon.do</a:t>
            </a:r>
          </a:p>
        </p:txBody>
      </p:sp>
    </p:spTree>
    <p:extLst>
      <p:ext uri="{BB962C8B-B14F-4D97-AF65-F5344CB8AC3E}">
        <p14:creationId xmlns:p14="http://schemas.microsoft.com/office/powerpoint/2010/main" val="82503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4ACD03-2FDD-437C-BC19-29D3C22D63BC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D1F304-68EA-4544-9481-D6CFC443F2EC}"/>
              </a:ext>
            </a:extLst>
          </p:cNvPr>
          <p:cNvSpPr/>
          <p:nvPr/>
        </p:nvSpPr>
        <p:spPr>
          <a:xfrm>
            <a:off x="2873830" y="1275330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6BDBB-29DA-44BF-B12D-4FFCA22A40D0}"/>
              </a:ext>
            </a:extLst>
          </p:cNvPr>
          <p:cNvSpPr txBox="1"/>
          <p:nvPr/>
        </p:nvSpPr>
        <p:spPr>
          <a:xfrm>
            <a:off x="3048000" y="1543050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비밀번호 변경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03CF56-5A69-4528-935D-7E740D795429}"/>
              </a:ext>
            </a:extLst>
          </p:cNvPr>
          <p:cNvCxnSpPr/>
          <p:nvPr/>
        </p:nvCxnSpPr>
        <p:spPr>
          <a:xfrm>
            <a:off x="3112146" y="2438400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A18AE8-B682-4838-B058-182ED7CF509E}"/>
              </a:ext>
            </a:extLst>
          </p:cNvPr>
          <p:cNvSpPr txBox="1"/>
          <p:nvPr/>
        </p:nvSpPr>
        <p:spPr>
          <a:xfrm>
            <a:off x="3112146" y="288842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비밀번호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F531CE-7F08-48B1-BFF0-4EEF66D77D29}"/>
              </a:ext>
            </a:extLst>
          </p:cNvPr>
          <p:cNvSpPr/>
          <p:nvPr/>
        </p:nvSpPr>
        <p:spPr>
          <a:xfrm>
            <a:off x="5252451" y="4446243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취소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A8B1E-2E53-4314-B14D-FFE6571219E0}"/>
              </a:ext>
            </a:extLst>
          </p:cNvPr>
          <p:cNvSpPr txBox="1"/>
          <p:nvPr/>
        </p:nvSpPr>
        <p:spPr>
          <a:xfrm>
            <a:off x="3112146" y="336393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 비밀번호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EF9CD-46E7-4695-8645-1DCFBFB8E614}"/>
              </a:ext>
            </a:extLst>
          </p:cNvPr>
          <p:cNvSpPr txBox="1"/>
          <p:nvPr/>
        </p:nvSpPr>
        <p:spPr>
          <a:xfrm>
            <a:off x="3112146" y="383944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 비밀번호 확인</a:t>
            </a:r>
          </a:p>
        </p:txBody>
      </p:sp>
      <p:sp>
        <p:nvSpPr>
          <p:cNvPr id="22" name="Text Box">
            <a:extLst>
              <a:ext uri="{FF2B5EF4-FFF2-40B4-BE49-F238E27FC236}">
                <a16:creationId xmlns:a16="http://schemas.microsoft.com/office/drawing/2014/main" id="{64DD91AC-3CAA-46D0-8A40-7EFC5EA59D9C}"/>
              </a:ext>
            </a:extLst>
          </p:cNvPr>
          <p:cNvSpPr/>
          <p:nvPr/>
        </p:nvSpPr>
        <p:spPr>
          <a:xfrm>
            <a:off x="4973022" y="2940681"/>
            <a:ext cx="216458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35D9A5-D93A-4C84-B6D8-D3C89EE792E1}"/>
              </a:ext>
            </a:extLst>
          </p:cNvPr>
          <p:cNvSpPr txBox="1"/>
          <p:nvPr/>
        </p:nvSpPr>
        <p:spPr>
          <a:xfrm>
            <a:off x="4158909" y="588790"/>
            <a:ext cx="216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회원정보관리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4" name="그래픽 43" descr="종료 단색으로 채워진">
            <a:extLst>
              <a:ext uri="{FF2B5EF4-FFF2-40B4-BE49-F238E27FC236}">
                <a16:creationId xmlns:a16="http://schemas.microsoft.com/office/drawing/2014/main" id="{77D0B096-7A9E-4EE6-9287-9B1578318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6637E5-0662-4894-97BE-E817BD56225E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5EE64C5-1963-4BD7-B86F-22C1BA86FEB5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4647EF9-82D2-4192-99EE-3AD8CB303D0B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">
            <a:extLst>
              <a:ext uri="{FF2B5EF4-FFF2-40B4-BE49-F238E27FC236}">
                <a16:creationId xmlns:a16="http://schemas.microsoft.com/office/drawing/2014/main" id="{246BA10F-C82F-4C97-9303-9EFFE13B2CF9}"/>
              </a:ext>
            </a:extLst>
          </p:cNvPr>
          <p:cNvSpPr/>
          <p:nvPr/>
        </p:nvSpPr>
        <p:spPr>
          <a:xfrm>
            <a:off x="4973022" y="3375923"/>
            <a:ext cx="216458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9" name="Text Box">
            <a:extLst>
              <a:ext uri="{FF2B5EF4-FFF2-40B4-BE49-F238E27FC236}">
                <a16:creationId xmlns:a16="http://schemas.microsoft.com/office/drawing/2014/main" id="{8473DAFA-F40A-4602-879F-BC8A60AAF8B6}"/>
              </a:ext>
            </a:extLst>
          </p:cNvPr>
          <p:cNvSpPr/>
          <p:nvPr/>
        </p:nvSpPr>
        <p:spPr>
          <a:xfrm>
            <a:off x="5249270" y="3899389"/>
            <a:ext cx="188833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2831DA-B061-4680-82C7-49AC8ACF5BA0}"/>
              </a:ext>
            </a:extLst>
          </p:cNvPr>
          <p:cNvSpPr/>
          <p:nvPr/>
        </p:nvSpPr>
        <p:spPr>
          <a:xfrm>
            <a:off x="6245239" y="4446243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BE7479-CD5F-4C92-92CC-37E94B74BD09}"/>
              </a:ext>
            </a:extLst>
          </p:cNvPr>
          <p:cNvSpPr txBox="1"/>
          <p:nvPr/>
        </p:nvSpPr>
        <p:spPr>
          <a:xfrm>
            <a:off x="-4157495" y="61411"/>
            <a:ext cx="523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http://jeinet.jnsp.re.kr/sso/passChange.do</a:t>
            </a:r>
          </a:p>
        </p:txBody>
      </p:sp>
    </p:spTree>
    <p:extLst>
      <p:ext uri="{BB962C8B-B14F-4D97-AF65-F5344CB8AC3E}">
        <p14:creationId xmlns:p14="http://schemas.microsoft.com/office/powerpoint/2010/main" val="375495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FFFEA8-F4A1-4C76-9C6A-8D78CEB73401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F882CB-596A-4D45-B1B4-395919A36619}"/>
              </a:ext>
            </a:extLst>
          </p:cNvPr>
          <p:cNvSpPr/>
          <p:nvPr/>
        </p:nvSpPr>
        <p:spPr>
          <a:xfrm>
            <a:off x="2873830" y="1314451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그래픽 12" descr="종료 단색으로 채워진">
            <a:extLst>
              <a:ext uri="{FF2B5EF4-FFF2-40B4-BE49-F238E27FC236}">
                <a16:creationId xmlns:a16="http://schemas.microsoft.com/office/drawing/2014/main" id="{1DDAC477-6367-440F-AA77-F5644F72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BFCA58-7D35-4174-AB8E-F29FC0CEF5F8}"/>
              </a:ext>
            </a:extLst>
          </p:cNvPr>
          <p:cNvSpPr txBox="1"/>
          <p:nvPr/>
        </p:nvSpPr>
        <p:spPr>
          <a:xfrm>
            <a:off x="4383535" y="588790"/>
            <a:ext cx="175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마이페이지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B313366-62A5-4F2E-85D3-D14991BF1701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3A64E83-1F80-4EC0-9546-4A9DADDF615D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D8EAC20-70F3-4933-BF8B-57A455267824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14AFFFF-C3C9-44A1-B682-E4F340B33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328" y="2118829"/>
            <a:ext cx="1352381" cy="15333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6AB2483-AD28-463C-94FF-687B0B8C9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161" y="2118829"/>
            <a:ext cx="1352381" cy="153333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C96ADA4-3C69-43DF-BBE3-448DECED9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542" y="2118829"/>
            <a:ext cx="1352381" cy="153333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4B0244-BC6F-4ECE-9350-2DAFF3D18FA9}"/>
              </a:ext>
            </a:extLst>
          </p:cNvPr>
          <p:cNvSpPr/>
          <p:nvPr/>
        </p:nvSpPr>
        <p:spPr>
          <a:xfrm>
            <a:off x="4281009" y="2118829"/>
            <a:ext cx="1687736" cy="153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7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A3897-3664-490A-9503-615E22BECDA8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75258-D4F5-40B6-A8C8-5CAC2FC745C4}"/>
              </a:ext>
            </a:extLst>
          </p:cNvPr>
          <p:cNvSpPr/>
          <p:nvPr/>
        </p:nvSpPr>
        <p:spPr>
          <a:xfrm>
            <a:off x="2873830" y="1314451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9DC03-2E69-4004-BD2D-0C3816D7A488}"/>
              </a:ext>
            </a:extLst>
          </p:cNvPr>
          <p:cNvSpPr txBox="1"/>
          <p:nvPr/>
        </p:nvSpPr>
        <p:spPr>
          <a:xfrm>
            <a:off x="4158909" y="588790"/>
            <a:ext cx="216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예약정보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FE042-55A0-426E-94C6-A6A89A0876D4}"/>
              </a:ext>
            </a:extLst>
          </p:cNvPr>
          <p:cNvSpPr txBox="1"/>
          <p:nvPr/>
        </p:nvSpPr>
        <p:spPr>
          <a:xfrm>
            <a:off x="3048000" y="15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예약정보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755B57-7DF3-4F6E-A49E-B93565B1C915}"/>
              </a:ext>
            </a:extLst>
          </p:cNvPr>
          <p:cNvCxnSpPr/>
          <p:nvPr/>
        </p:nvCxnSpPr>
        <p:spPr>
          <a:xfrm>
            <a:off x="3112146" y="2438400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791D7BDE-E1A8-48D7-BE4C-9246E7D4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81" y="2648785"/>
            <a:ext cx="6009524" cy="53714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3DCE7-602B-469B-8ED5-141D43812C97}"/>
              </a:ext>
            </a:extLst>
          </p:cNvPr>
          <p:cNvSpPr txBox="1"/>
          <p:nvPr/>
        </p:nvSpPr>
        <p:spPr>
          <a:xfrm>
            <a:off x="733425" y="8479618"/>
            <a:ext cx="523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http://jeinet.jnsp.re.kr/sso/equorder.do</a:t>
            </a:r>
          </a:p>
        </p:txBody>
      </p:sp>
      <p:pic>
        <p:nvPicPr>
          <p:cNvPr id="23" name="그래픽 22" descr="종료 단색으로 채워진">
            <a:extLst>
              <a:ext uri="{FF2B5EF4-FFF2-40B4-BE49-F238E27FC236}">
                <a16:creationId xmlns:a16="http://schemas.microsoft.com/office/drawing/2014/main" id="{83979F6D-482B-4B9F-A90D-1B3727184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119D488-F8CC-4FE6-B2B9-5907F9337125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8186B06-0264-465E-868B-4F9B4B536143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15C32CB-CC7C-457F-A823-6A06A9E29C42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7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A96AFA-16F8-40EB-81B8-F02FD2597890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30E875-4249-4F54-9025-6012C44ED7C8}"/>
              </a:ext>
            </a:extLst>
          </p:cNvPr>
          <p:cNvSpPr/>
          <p:nvPr/>
        </p:nvSpPr>
        <p:spPr>
          <a:xfrm>
            <a:off x="2873830" y="1314451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래픽 5" descr="종료 단색으로 채워진">
            <a:extLst>
              <a:ext uri="{FF2B5EF4-FFF2-40B4-BE49-F238E27FC236}">
                <a16:creationId xmlns:a16="http://schemas.microsoft.com/office/drawing/2014/main" id="{656C2362-A3BD-470B-B6FF-E2781850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DAED6-E762-480E-A0C7-14C9AD8CFE97}"/>
              </a:ext>
            </a:extLst>
          </p:cNvPr>
          <p:cNvSpPr txBox="1"/>
          <p:nvPr/>
        </p:nvSpPr>
        <p:spPr>
          <a:xfrm>
            <a:off x="4383535" y="588790"/>
            <a:ext cx="175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마이페이지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41B5F8-9E6C-443C-B8A6-C3A5CE2D7FC1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DCED9B0-A9AF-44DC-AD54-B43EE532D6B5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A6CDCAE-53B5-4D8E-859D-A0826ACBE59D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0E5E52F-3098-4C7D-829B-145AA2F44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328" y="2118829"/>
            <a:ext cx="1352381" cy="15333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BE6908-4483-4802-BD51-457CEAB71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161" y="2118829"/>
            <a:ext cx="1352381" cy="15333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1FE195-987D-44B2-8DD5-B3AE95054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542" y="2118829"/>
            <a:ext cx="1352381" cy="15333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35963A-0894-430A-AE10-E3FCDE33D8B1}"/>
              </a:ext>
            </a:extLst>
          </p:cNvPr>
          <p:cNvSpPr/>
          <p:nvPr/>
        </p:nvSpPr>
        <p:spPr>
          <a:xfrm>
            <a:off x="5583177" y="1972097"/>
            <a:ext cx="1687736" cy="1899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88251-515C-4CB2-8482-F596D4077E73}"/>
              </a:ext>
            </a:extLst>
          </p:cNvPr>
          <p:cNvSpPr txBox="1"/>
          <p:nvPr/>
        </p:nvSpPr>
        <p:spPr>
          <a:xfrm>
            <a:off x="-2735536" y="690240"/>
            <a:ext cx="5243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http://jeinet.jnsp.re.kr/sso/home.do?siteId=jeinet</a:t>
            </a:r>
          </a:p>
        </p:txBody>
      </p:sp>
    </p:spTree>
    <p:extLst>
      <p:ext uri="{BB962C8B-B14F-4D97-AF65-F5344CB8AC3E}">
        <p14:creationId xmlns:p14="http://schemas.microsoft.com/office/powerpoint/2010/main" val="181603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4173F4-8FB5-4B6B-A658-13B80325EDBA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C333F5-F040-4DF5-876F-8BBE2FAD40F4}"/>
              </a:ext>
            </a:extLst>
          </p:cNvPr>
          <p:cNvSpPr/>
          <p:nvPr/>
        </p:nvSpPr>
        <p:spPr>
          <a:xfrm>
            <a:off x="2873830" y="1314451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래픽 5" descr="종료 단색으로 채워진">
            <a:extLst>
              <a:ext uri="{FF2B5EF4-FFF2-40B4-BE49-F238E27FC236}">
                <a16:creationId xmlns:a16="http://schemas.microsoft.com/office/drawing/2014/main" id="{98C1696F-216E-4B44-8427-C7508DBCE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3739B-8EFA-4B99-817F-139F228DE97C}"/>
              </a:ext>
            </a:extLst>
          </p:cNvPr>
          <p:cNvSpPr txBox="1"/>
          <p:nvPr/>
        </p:nvSpPr>
        <p:spPr>
          <a:xfrm>
            <a:off x="4383535" y="588790"/>
            <a:ext cx="175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장바구니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6FBCB0-6161-430A-B178-6A3972EB40C4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D5D48E-225D-4439-B01C-6CCB6ACFB146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8FC479-D9D3-4CA4-8AB9-23E45DE9119D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006A5A-22C6-4F8F-B619-34FB00CFF744}"/>
              </a:ext>
            </a:extLst>
          </p:cNvPr>
          <p:cNvSpPr txBox="1"/>
          <p:nvPr/>
        </p:nvSpPr>
        <p:spPr>
          <a:xfrm>
            <a:off x="-759882" y="588790"/>
            <a:ext cx="523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http://jeinet.jnsp.re.kr/sso/myfav.do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D83D1B3-0A6F-4526-B37E-D7DAB2004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782" y="3238059"/>
            <a:ext cx="3276190" cy="56476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920EC0-D1D8-4478-A299-FEDAFC3F71E6}"/>
              </a:ext>
            </a:extLst>
          </p:cNvPr>
          <p:cNvSpPr txBox="1"/>
          <p:nvPr/>
        </p:nvSpPr>
        <p:spPr>
          <a:xfrm>
            <a:off x="3048000" y="15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장바구니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913278-C868-4150-A0AF-5FA73209BADF}"/>
              </a:ext>
            </a:extLst>
          </p:cNvPr>
          <p:cNvCxnSpPr/>
          <p:nvPr/>
        </p:nvCxnSpPr>
        <p:spPr>
          <a:xfrm>
            <a:off x="3112146" y="2061865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C16130B-4743-4203-A005-7EC59D746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841" y="2097267"/>
            <a:ext cx="7161905" cy="114285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5B9CBC-F900-4073-9FF0-872AFAE65D68}"/>
              </a:ext>
            </a:extLst>
          </p:cNvPr>
          <p:cNvSpPr/>
          <p:nvPr/>
        </p:nvSpPr>
        <p:spPr>
          <a:xfrm>
            <a:off x="4805464" y="7730873"/>
            <a:ext cx="856034" cy="557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3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64E31B9-976E-41F7-9156-A7DC2741BE5A}"/>
              </a:ext>
            </a:extLst>
          </p:cNvPr>
          <p:cNvGrpSpPr/>
          <p:nvPr/>
        </p:nvGrpSpPr>
        <p:grpSpPr>
          <a:xfrm>
            <a:off x="3074168" y="246077"/>
            <a:ext cx="4330752" cy="9578861"/>
            <a:chOff x="2575886" y="2833633"/>
            <a:chExt cx="5387539" cy="1141818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820FA5E-B443-451D-9D3D-23B2DA815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6502" y="2833633"/>
              <a:ext cx="2206097" cy="89235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F6815DF-09CC-477F-933D-92DAFE298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886" y="3907638"/>
              <a:ext cx="5327334" cy="3939602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9784F5D-5D54-4DF4-B77C-C655FA1C0231}"/>
                </a:ext>
              </a:extLst>
            </p:cNvPr>
            <p:cNvCxnSpPr>
              <a:cxnSpLocks/>
            </p:cNvCxnSpPr>
            <p:nvPr/>
          </p:nvCxnSpPr>
          <p:spPr>
            <a:xfrm>
              <a:off x="7378666" y="3213561"/>
              <a:ext cx="464947" cy="0"/>
            </a:xfrm>
            <a:prstGeom prst="line">
              <a:avLst/>
            </a:prstGeom>
            <a:ln w="38100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E0927B7-AFB2-4242-A40D-AD4A0767EA49}"/>
                </a:ext>
              </a:extLst>
            </p:cNvPr>
            <p:cNvCxnSpPr>
              <a:cxnSpLocks/>
            </p:cNvCxnSpPr>
            <p:nvPr/>
          </p:nvCxnSpPr>
          <p:spPr>
            <a:xfrm>
              <a:off x="7378666" y="3347117"/>
              <a:ext cx="464947" cy="0"/>
            </a:xfrm>
            <a:prstGeom prst="line">
              <a:avLst/>
            </a:prstGeom>
            <a:ln w="38100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0A82266-26C2-4864-B4C2-21B596147695}"/>
                </a:ext>
              </a:extLst>
            </p:cNvPr>
            <p:cNvCxnSpPr>
              <a:cxnSpLocks/>
            </p:cNvCxnSpPr>
            <p:nvPr/>
          </p:nvCxnSpPr>
          <p:spPr>
            <a:xfrm>
              <a:off x="7378663" y="3481312"/>
              <a:ext cx="463933" cy="0"/>
            </a:xfrm>
            <a:prstGeom prst="line">
              <a:avLst/>
            </a:prstGeom>
            <a:ln w="38100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32ACDFF-60F7-496F-8826-A2285CCDB8DC}"/>
                </a:ext>
              </a:extLst>
            </p:cNvPr>
            <p:cNvCxnSpPr>
              <a:cxnSpLocks/>
            </p:cNvCxnSpPr>
            <p:nvPr/>
          </p:nvCxnSpPr>
          <p:spPr>
            <a:xfrm>
              <a:off x="2713141" y="8118453"/>
              <a:ext cx="0" cy="363552"/>
            </a:xfrm>
            <a:prstGeom prst="line">
              <a:avLst/>
            </a:prstGeom>
            <a:ln w="28575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D8691-A022-4C7D-BF26-255DC0563BE5}"/>
                </a:ext>
              </a:extLst>
            </p:cNvPr>
            <p:cNvSpPr txBox="1"/>
            <p:nvPr/>
          </p:nvSpPr>
          <p:spPr>
            <a:xfrm>
              <a:off x="2713155" y="8081489"/>
              <a:ext cx="1991251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연구장비 등록현황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EC0A00-3D15-40D2-B678-B14C4BF62CD8}"/>
                </a:ext>
              </a:extLst>
            </p:cNvPr>
            <p:cNvSpPr txBox="1"/>
            <p:nvPr/>
          </p:nvSpPr>
          <p:spPr>
            <a:xfrm>
              <a:off x="5590074" y="8139824"/>
              <a:ext cx="2108269" cy="192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50" dirty="0">
                  <a:solidFill>
                    <a:srgbClr val="00B9FF"/>
                  </a:solidFill>
                </a:rPr>
                <a:t>0000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년</a:t>
              </a:r>
              <a:r>
                <a:rPr lang="en-US" altLang="ko-KR" sz="1050" dirty="0">
                  <a:solidFill>
                    <a:srgbClr val="00B9FF"/>
                  </a:solidFill>
                </a:rPr>
                <a:t>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월</a:t>
              </a:r>
              <a:r>
                <a:rPr lang="en-US" altLang="ko-KR" sz="1050" dirty="0">
                  <a:solidFill>
                    <a:srgbClr val="00B9FF"/>
                  </a:solidFill>
                </a:rPr>
                <a:t>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일</a:t>
              </a:r>
              <a:r>
                <a:rPr lang="en-US" altLang="ko-KR" sz="1050" dirty="0">
                  <a:solidFill>
                    <a:srgbClr val="00B9FF"/>
                  </a:solidFill>
                </a:rPr>
                <a:t>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시 기준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D916BF8-1674-4899-9FD8-320C4C0D88C3}"/>
                </a:ext>
              </a:extLst>
            </p:cNvPr>
            <p:cNvSpPr/>
            <p:nvPr/>
          </p:nvSpPr>
          <p:spPr>
            <a:xfrm>
              <a:off x="2575888" y="8859486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9B236EA-EFA7-48A2-8FB7-E498CDF29858}"/>
                </a:ext>
              </a:extLst>
            </p:cNvPr>
            <p:cNvSpPr/>
            <p:nvPr/>
          </p:nvSpPr>
          <p:spPr>
            <a:xfrm>
              <a:off x="5239523" y="8859486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D33898-B939-4907-8700-AC3C881E4814}"/>
                </a:ext>
              </a:extLst>
            </p:cNvPr>
            <p:cNvSpPr/>
            <p:nvPr/>
          </p:nvSpPr>
          <p:spPr>
            <a:xfrm>
              <a:off x="5239523" y="9751740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6A4CB9-1365-4F89-A75E-A39CCBA21A59}"/>
                </a:ext>
              </a:extLst>
            </p:cNvPr>
            <p:cNvSpPr/>
            <p:nvPr/>
          </p:nvSpPr>
          <p:spPr>
            <a:xfrm>
              <a:off x="2575888" y="9751740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CFF4B9-51D4-4DEF-AA68-24049502910A}"/>
                </a:ext>
              </a:extLst>
            </p:cNvPr>
            <p:cNvSpPr txBox="1"/>
            <p:nvPr/>
          </p:nvSpPr>
          <p:spPr>
            <a:xfrm>
              <a:off x="3907698" y="8897292"/>
              <a:ext cx="1154483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등록기관수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D5814D-B2DD-4DFC-9E2A-67BC7D20B636}"/>
                </a:ext>
              </a:extLst>
            </p:cNvPr>
            <p:cNvSpPr txBox="1"/>
            <p:nvPr/>
          </p:nvSpPr>
          <p:spPr>
            <a:xfrm>
              <a:off x="3572078" y="9237023"/>
              <a:ext cx="1433406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00</a:t>
              </a:r>
              <a:r>
                <a:rPr lang="ko-KR" altLang="en-US" sz="1600" dirty="0"/>
                <a:t>개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  <a:r>
                <a:rPr lang="en-US" altLang="ko-KR" sz="1000" dirty="0"/>
                <a:t>)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A7F096-3AA0-4179-A908-B3E86758326A}"/>
                </a:ext>
              </a:extLst>
            </p:cNvPr>
            <p:cNvSpPr txBox="1"/>
            <p:nvPr/>
          </p:nvSpPr>
          <p:spPr>
            <a:xfrm>
              <a:off x="6501130" y="8897292"/>
              <a:ext cx="1154483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등록장비수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07110D-FC76-4D5E-A265-BCEA362A83DD}"/>
                </a:ext>
              </a:extLst>
            </p:cNvPr>
            <p:cNvSpPr txBox="1"/>
            <p:nvPr/>
          </p:nvSpPr>
          <p:spPr>
            <a:xfrm>
              <a:off x="6255902" y="9237023"/>
              <a:ext cx="1433406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00</a:t>
              </a:r>
              <a:r>
                <a:rPr lang="ko-KR" altLang="en-US" sz="1600" dirty="0"/>
                <a:t>점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점</a:t>
              </a:r>
              <a:r>
                <a:rPr lang="en-US" altLang="ko-KR" sz="1000" dirty="0"/>
                <a:t>)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B2F587-7289-417D-BC33-5B4A700A9B0E}"/>
                </a:ext>
              </a:extLst>
            </p:cNvPr>
            <p:cNvSpPr txBox="1"/>
            <p:nvPr/>
          </p:nvSpPr>
          <p:spPr>
            <a:xfrm>
              <a:off x="6083677" y="9772263"/>
              <a:ext cx="1585690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공동활용 허용률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D196FE-1B23-4239-BDAE-8D604A1C2EB4}"/>
                </a:ext>
              </a:extLst>
            </p:cNvPr>
            <p:cNvSpPr txBox="1"/>
            <p:nvPr/>
          </p:nvSpPr>
          <p:spPr>
            <a:xfrm>
              <a:off x="6280747" y="10129272"/>
              <a:ext cx="1314784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00%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00%)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7F01D3-231B-4678-B707-052BCC30CA49}"/>
                </a:ext>
              </a:extLst>
            </p:cNvPr>
            <p:cNvSpPr txBox="1"/>
            <p:nvPr/>
          </p:nvSpPr>
          <p:spPr>
            <a:xfrm>
              <a:off x="3878785" y="9772263"/>
              <a:ext cx="1154483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장비구축비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778DFB2-2DFD-4CF4-9336-DF0533AF89D9}"/>
                </a:ext>
              </a:extLst>
            </p:cNvPr>
            <p:cNvSpPr/>
            <p:nvPr/>
          </p:nvSpPr>
          <p:spPr>
            <a:xfrm>
              <a:off x="2713153" y="8999318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2648261-A850-40B9-9FB1-E34AF8631FC7}"/>
                </a:ext>
              </a:extLst>
            </p:cNvPr>
            <p:cNvSpPr/>
            <p:nvPr/>
          </p:nvSpPr>
          <p:spPr>
            <a:xfrm>
              <a:off x="2713153" y="9864909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2A45A67-45C7-453D-970C-85BE0D00B6A4}"/>
                </a:ext>
              </a:extLst>
            </p:cNvPr>
            <p:cNvSpPr/>
            <p:nvPr/>
          </p:nvSpPr>
          <p:spPr>
            <a:xfrm>
              <a:off x="5354470" y="9864909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07DBC85-9F20-46D9-9A45-68F858F02758}"/>
                </a:ext>
              </a:extLst>
            </p:cNvPr>
            <p:cNvSpPr/>
            <p:nvPr/>
          </p:nvSpPr>
          <p:spPr>
            <a:xfrm>
              <a:off x="5354470" y="8989815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B69B03-58E8-49B7-80D8-A5646B2A51E4}"/>
                </a:ext>
              </a:extLst>
            </p:cNvPr>
            <p:cNvSpPr txBox="1"/>
            <p:nvPr/>
          </p:nvSpPr>
          <p:spPr>
            <a:xfrm>
              <a:off x="3022263" y="10164388"/>
              <a:ext cx="2113079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0,000</a:t>
              </a:r>
              <a:r>
                <a:rPr lang="ko-KR" altLang="en-US" sz="1600" dirty="0"/>
                <a:t>억원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</a:t>
              </a:r>
              <a:r>
                <a:rPr lang="ko-KR" altLang="en-US" sz="1000" dirty="0"/>
                <a:t>억원</a:t>
              </a:r>
              <a:r>
                <a:rPr lang="en-US" altLang="ko-KR" sz="1000" dirty="0"/>
                <a:t>)</a:t>
              </a:r>
              <a:endParaRPr lang="ko-KR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C905AC-C08A-4AEA-8503-8B67077217A3}"/>
                </a:ext>
              </a:extLst>
            </p:cNvPr>
            <p:cNvSpPr txBox="1"/>
            <p:nvPr/>
          </p:nvSpPr>
          <p:spPr>
            <a:xfrm>
              <a:off x="3084717" y="4603733"/>
              <a:ext cx="4250138" cy="953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지역 연구장비를 한곳에</a:t>
              </a:r>
              <a:r>
                <a:rPr lang="en-US" altLang="ko-KR" sz="1400" dirty="0"/>
                <a:t>!</a:t>
              </a:r>
            </a:p>
            <a:p>
              <a:pPr algn="ctr"/>
              <a:r>
                <a:rPr lang="ko-KR" altLang="en-US" sz="2000" dirty="0" err="1"/>
                <a:t>전남연구장비정보망</a:t>
              </a:r>
              <a:endParaRPr lang="en-US" altLang="ko-KR" sz="2000" dirty="0"/>
            </a:p>
            <a:p>
              <a:pPr algn="ctr"/>
              <a:r>
                <a:rPr lang="en-US" altLang="ko-KR" sz="1100" dirty="0" err="1"/>
                <a:t>Jeonnam</a:t>
              </a:r>
              <a:r>
                <a:rPr lang="en-US" altLang="ko-KR" sz="1100" dirty="0"/>
                <a:t> research Equipment Information </a:t>
              </a:r>
              <a:r>
                <a:rPr lang="en-US" altLang="ko-KR" sz="1100" dirty="0" err="1"/>
                <a:t>NETwokr</a:t>
              </a:r>
              <a:endParaRPr lang="ko-KR" altLang="en-US" sz="105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91C0EF1-12B8-45EA-B173-3C6480527C63}"/>
                </a:ext>
              </a:extLst>
            </p:cNvPr>
            <p:cNvSpPr/>
            <p:nvPr/>
          </p:nvSpPr>
          <p:spPr>
            <a:xfrm>
              <a:off x="2575886" y="5986997"/>
              <a:ext cx="5327277" cy="1860243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38" name="그래픽 37" descr="돋보기 단색으로 채워진">
              <a:extLst>
                <a:ext uri="{FF2B5EF4-FFF2-40B4-BE49-F238E27FC236}">
                  <a16:creationId xmlns:a16="http://schemas.microsoft.com/office/drawing/2014/main" id="{FEC8E2E4-75F0-4ABE-A306-94B9A2514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3597" y="6474621"/>
              <a:ext cx="663488" cy="663488"/>
            </a:xfrm>
            <a:prstGeom prst="rect">
              <a:avLst/>
            </a:prstGeom>
          </p:spPr>
        </p:pic>
        <p:pic>
          <p:nvPicPr>
            <p:cNvPr id="39" name="그래픽 38" descr="월 단위 달력 단색으로 채워진">
              <a:extLst>
                <a:ext uri="{FF2B5EF4-FFF2-40B4-BE49-F238E27FC236}">
                  <a16:creationId xmlns:a16="http://schemas.microsoft.com/office/drawing/2014/main" id="{19DBD9FD-1CE5-4FEC-BED2-19B229E4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0799" y="6464440"/>
              <a:ext cx="663488" cy="663488"/>
            </a:xfrm>
            <a:prstGeom prst="rect">
              <a:avLst/>
            </a:prstGeom>
          </p:spPr>
        </p:pic>
        <p:pic>
          <p:nvPicPr>
            <p:cNvPr id="40" name="그래픽 39" descr="돋보기 단색으로 채워진">
              <a:extLst>
                <a:ext uri="{FF2B5EF4-FFF2-40B4-BE49-F238E27FC236}">
                  <a16:creationId xmlns:a16="http://schemas.microsoft.com/office/drawing/2014/main" id="{2ADF0245-F96E-4E4C-A560-149DEBDDC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6395" y="6507451"/>
              <a:ext cx="663488" cy="66348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B17E26-8CFF-44FB-9E47-545E7973A621}"/>
                </a:ext>
              </a:extLst>
            </p:cNvPr>
            <p:cNvSpPr txBox="1"/>
            <p:nvPr/>
          </p:nvSpPr>
          <p:spPr>
            <a:xfrm>
              <a:off x="2679081" y="7247583"/>
              <a:ext cx="1502334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장비예약신청</a:t>
              </a:r>
              <a:endParaRPr lang="ko-KR" alt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910D89-F8D3-43F0-8C71-E3FD4D805E34}"/>
                </a:ext>
              </a:extLst>
            </p:cNvPr>
            <p:cNvSpPr txBox="1"/>
            <p:nvPr/>
          </p:nvSpPr>
          <p:spPr>
            <a:xfrm>
              <a:off x="4627039" y="7247583"/>
              <a:ext cx="1063112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장비검색</a:t>
              </a:r>
              <a:endParaRPr lang="ko-KR" alt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78DC5C-5310-4F93-9CBB-4FD84467B519}"/>
                </a:ext>
              </a:extLst>
            </p:cNvPr>
            <p:cNvSpPr txBox="1"/>
            <p:nvPr/>
          </p:nvSpPr>
          <p:spPr>
            <a:xfrm>
              <a:off x="6529056" y="7247583"/>
              <a:ext cx="1063112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자료검색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D7F02F8-649E-4518-9092-E514B3088C1A}"/>
                </a:ext>
              </a:extLst>
            </p:cNvPr>
            <p:cNvCxnSpPr>
              <a:cxnSpLocks/>
            </p:cNvCxnSpPr>
            <p:nvPr/>
          </p:nvCxnSpPr>
          <p:spPr>
            <a:xfrm>
              <a:off x="2713141" y="11073065"/>
              <a:ext cx="0" cy="363552"/>
            </a:xfrm>
            <a:prstGeom prst="line">
              <a:avLst/>
            </a:prstGeom>
            <a:ln w="28575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EAC4D2-7191-499A-9F40-DB461FE38BF3}"/>
                </a:ext>
              </a:extLst>
            </p:cNvPr>
            <p:cNvSpPr txBox="1"/>
            <p:nvPr/>
          </p:nvSpPr>
          <p:spPr>
            <a:xfrm>
              <a:off x="2713145" y="11036101"/>
              <a:ext cx="1063112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공지사항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A1B91E59-A464-461A-AE46-6FA6891F3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2543" y="11760908"/>
              <a:ext cx="5290882" cy="2490906"/>
            </a:xfrm>
            <a:prstGeom prst="rect">
              <a:avLst/>
            </a:prstGeom>
          </p:spPr>
        </p:pic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78A5EFDD-9D46-4602-9E81-43D97A297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2155" y="10014488"/>
            <a:ext cx="4193775" cy="376648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FEAE6EA-F5A1-4486-83CA-332B7031C9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4168" y="13779496"/>
            <a:ext cx="4371429" cy="83809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DCAB3F-E487-47C3-A8FB-0BDCEE78846F}"/>
              </a:ext>
            </a:extLst>
          </p:cNvPr>
          <p:cNvSpPr/>
          <p:nvPr/>
        </p:nvSpPr>
        <p:spPr>
          <a:xfrm>
            <a:off x="4722979" y="246077"/>
            <a:ext cx="2652947" cy="4292986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7C4084-95C5-4DB5-B7C9-A563AAA7BDF3}"/>
              </a:ext>
            </a:extLst>
          </p:cNvPr>
          <p:cNvSpPr/>
          <p:nvPr/>
        </p:nvSpPr>
        <p:spPr>
          <a:xfrm>
            <a:off x="4722978" y="2101174"/>
            <a:ext cx="2652947" cy="2418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>
            <a:extLst>
              <a:ext uri="{FF2B5EF4-FFF2-40B4-BE49-F238E27FC236}">
                <a16:creationId xmlns:a16="http://schemas.microsoft.com/office/drawing/2014/main" id="{F24DC9EB-38BC-4B04-AC0D-8ABC0D28CB82}"/>
              </a:ext>
            </a:extLst>
          </p:cNvPr>
          <p:cNvSpPr/>
          <p:nvPr/>
        </p:nvSpPr>
        <p:spPr>
          <a:xfrm rot="18900000">
            <a:off x="6988936" y="342866"/>
            <a:ext cx="292333" cy="292333"/>
          </a:xfrm>
          <a:prstGeom prst="plus">
            <a:avLst>
              <a:gd name="adj" fmla="val 43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F9EEB3-BE30-4DE4-8F85-3542B9445E49}"/>
              </a:ext>
            </a:extLst>
          </p:cNvPr>
          <p:cNvSpPr txBox="1"/>
          <p:nvPr/>
        </p:nvSpPr>
        <p:spPr>
          <a:xfrm>
            <a:off x="4855734" y="998062"/>
            <a:ext cx="24561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로그인을 하시면 </a:t>
            </a:r>
            <a:r>
              <a:rPr lang="en-US" altLang="ko-KR" sz="700" dirty="0">
                <a:solidFill>
                  <a:schemeClr val="bg1"/>
                </a:solidFill>
              </a:rPr>
              <a:t>JEINET</a:t>
            </a:r>
            <a:r>
              <a:rPr lang="ko-KR" altLang="en-US" sz="700" dirty="0">
                <a:solidFill>
                  <a:schemeClr val="bg1"/>
                </a:solidFill>
              </a:rPr>
              <a:t>의 서비스를 이용하실 수 있습니다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2B852B-4041-4D7D-A837-16F3702DDFA0}"/>
              </a:ext>
            </a:extLst>
          </p:cNvPr>
          <p:cNvSpPr/>
          <p:nvPr/>
        </p:nvSpPr>
        <p:spPr>
          <a:xfrm>
            <a:off x="5448488" y="1456002"/>
            <a:ext cx="1257300" cy="3184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JEINET </a:t>
            </a:r>
            <a:r>
              <a:rPr lang="ko-KR" altLang="en-US" sz="1200" dirty="0"/>
              <a:t>로그인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EC429F0-0A0F-485B-A338-20FB7FA832DF}"/>
              </a:ext>
            </a:extLst>
          </p:cNvPr>
          <p:cNvSpPr/>
          <p:nvPr/>
        </p:nvSpPr>
        <p:spPr>
          <a:xfrm>
            <a:off x="4722978" y="2101174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4FAEAE4-1D1A-4D72-BB00-372CEB321E08}"/>
              </a:ext>
            </a:extLst>
          </p:cNvPr>
          <p:cNvSpPr/>
          <p:nvPr/>
        </p:nvSpPr>
        <p:spPr>
          <a:xfrm>
            <a:off x="4722978" y="2581446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C54C018-AA19-4FE4-B5A5-108A80F0D912}"/>
              </a:ext>
            </a:extLst>
          </p:cNvPr>
          <p:cNvSpPr/>
          <p:nvPr/>
        </p:nvSpPr>
        <p:spPr>
          <a:xfrm>
            <a:off x="4722978" y="3063067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B99A2A8B-4BE1-4ADC-A42A-DEB34CDC5EC4}"/>
              </a:ext>
            </a:extLst>
          </p:cNvPr>
          <p:cNvSpPr/>
          <p:nvPr/>
        </p:nvSpPr>
        <p:spPr>
          <a:xfrm rot="10800000">
            <a:off x="7061587" y="2257631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E92B9351-7248-4598-AF96-FAE3F5602CDF}"/>
              </a:ext>
            </a:extLst>
          </p:cNvPr>
          <p:cNvSpPr/>
          <p:nvPr/>
        </p:nvSpPr>
        <p:spPr>
          <a:xfrm rot="10800000">
            <a:off x="7061587" y="2742974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DA47D724-C157-472E-8D0C-909BDEDA52D7}"/>
              </a:ext>
            </a:extLst>
          </p:cNvPr>
          <p:cNvSpPr/>
          <p:nvPr/>
        </p:nvSpPr>
        <p:spPr>
          <a:xfrm rot="10800000">
            <a:off x="7061587" y="3209335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43ECE6-3641-4B25-9144-07976ED78E96}"/>
              </a:ext>
            </a:extLst>
          </p:cNvPr>
          <p:cNvSpPr txBox="1"/>
          <p:nvPr/>
        </p:nvSpPr>
        <p:spPr>
          <a:xfrm>
            <a:off x="5049525" y="21966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9FF"/>
                </a:solidFill>
              </a:rPr>
              <a:t>JEINET</a:t>
            </a:r>
            <a:r>
              <a:rPr lang="ko-KR" altLang="en-US" sz="1200" dirty="0">
                <a:solidFill>
                  <a:srgbClr val="00B9FF"/>
                </a:solidFill>
              </a:rPr>
              <a:t>소개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9AF86-603D-4E0B-8DDF-95181B8376FC}"/>
              </a:ext>
            </a:extLst>
          </p:cNvPr>
          <p:cNvSpPr txBox="1"/>
          <p:nvPr/>
        </p:nvSpPr>
        <p:spPr>
          <a:xfrm>
            <a:off x="5049525" y="26836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9FF"/>
                </a:solidFill>
              </a:rPr>
              <a:t>이용안내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2D5E8F-870E-4396-A7A6-A90A09F9C07C}"/>
              </a:ext>
            </a:extLst>
          </p:cNvPr>
          <p:cNvSpPr txBox="1"/>
          <p:nvPr/>
        </p:nvSpPr>
        <p:spPr>
          <a:xfrm>
            <a:off x="5049525" y="31484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9FF"/>
                </a:solidFill>
              </a:rPr>
              <a:t>연구장비자료실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9ADE03C-2772-4D42-A86D-BD6194F716F4}"/>
              </a:ext>
            </a:extLst>
          </p:cNvPr>
          <p:cNvSpPr/>
          <p:nvPr/>
        </p:nvSpPr>
        <p:spPr>
          <a:xfrm>
            <a:off x="4722978" y="3535546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3249E6A2-B3B4-4162-8CB6-27CFC48574FE}"/>
              </a:ext>
            </a:extLst>
          </p:cNvPr>
          <p:cNvSpPr/>
          <p:nvPr/>
        </p:nvSpPr>
        <p:spPr>
          <a:xfrm rot="10800000">
            <a:off x="7061587" y="3681814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A3626C-31D3-4B70-A049-CE634BB64C7B}"/>
              </a:ext>
            </a:extLst>
          </p:cNvPr>
          <p:cNvSpPr txBox="1"/>
          <p:nvPr/>
        </p:nvSpPr>
        <p:spPr>
          <a:xfrm>
            <a:off x="5049525" y="362087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9FF"/>
                </a:solidFill>
              </a:rPr>
              <a:t>전문가정보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0E31B52-26E1-4209-B869-30E3B67B821E}"/>
              </a:ext>
            </a:extLst>
          </p:cNvPr>
          <p:cNvSpPr/>
          <p:nvPr/>
        </p:nvSpPr>
        <p:spPr>
          <a:xfrm>
            <a:off x="4722978" y="4008367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0B2B2A85-6617-4C20-BFAD-8B38281FF729}"/>
              </a:ext>
            </a:extLst>
          </p:cNvPr>
          <p:cNvSpPr/>
          <p:nvPr/>
        </p:nvSpPr>
        <p:spPr>
          <a:xfrm rot="10800000">
            <a:off x="7061587" y="4154635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79412B-1C62-40EF-A38A-837EC1B86EF2}"/>
              </a:ext>
            </a:extLst>
          </p:cNvPr>
          <p:cNvSpPr txBox="1"/>
          <p:nvPr/>
        </p:nvSpPr>
        <p:spPr>
          <a:xfrm>
            <a:off x="5049525" y="40937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9FF"/>
                </a:solidFill>
              </a:rPr>
              <a:t>커뮤니티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5DACBED-00EB-4732-AE9B-91A7A7CC3277}"/>
              </a:ext>
            </a:extLst>
          </p:cNvPr>
          <p:cNvSpPr/>
          <p:nvPr/>
        </p:nvSpPr>
        <p:spPr>
          <a:xfrm>
            <a:off x="3048587" y="246077"/>
            <a:ext cx="1674391" cy="14371514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78543B0-F599-45C4-A496-27B700965A83}"/>
              </a:ext>
            </a:extLst>
          </p:cNvPr>
          <p:cNvSpPr/>
          <p:nvPr/>
        </p:nvSpPr>
        <p:spPr>
          <a:xfrm>
            <a:off x="4722978" y="4503176"/>
            <a:ext cx="2652947" cy="10114415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8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BE902A-002F-4758-81CC-D058B965E1BE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209889-BAF5-4101-BF9D-3CFE572EF4A1}"/>
              </a:ext>
            </a:extLst>
          </p:cNvPr>
          <p:cNvSpPr/>
          <p:nvPr/>
        </p:nvSpPr>
        <p:spPr>
          <a:xfrm>
            <a:off x="2873830" y="1314451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래픽 5" descr="종료 단색으로 채워진">
            <a:extLst>
              <a:ext uri="{FF2B5EF4-FFF2-40B4-BE49-F238E27FC236}">
                <a16:creationId xmlns:a16="http://schemas.microsoft.com/office/drawing/2014/main" id="{F04E6AF3-6013-430E-B2F3-4A19B172ED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49888-9B22-4FE9-BE75-8D5B445C6FC3}"/>
              </a:ext>
            </a:extLst>
          </p:cNvPr>
          <p:cNvSpPr txBox="1"/>
          <p:nvPr/>
        </p:nvSpPr>
        <p:spPr>
          <a:xfrm>
            <a:off x="4383535" y="588790"/>
            <a:ext cx="175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장비예약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425C00-F533-4923-A78A-BCB28E9126B7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F97CB-EA04-42B7-98BB-B59366B4B7D3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0EA206-E4FF-4401-A46C-7A64BD6C9893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FBACE9-5176-458A-AB26-FDFF731D6AC8}"/>
              </a:ext>
            </a:extLst>
          </p:cNvPr>
          <p:cNvSpPr txBox="1"/>
          <p:nvPr/>
        </p:nvSpPr>
        <p:spPr>
          <a:xfrm>
            <a:off x="3048000" y="15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장비예약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94F1F37-DCE4-48D3-A53F-6FB32CBEC38E}"/>
              </a:ext>
            </a:extLst>
          </p:cNvPr>
          <p:cNvCxnSpPr/>
          <p:nvPr/>
        </p:nvCxnSpPr>
        <p:spPr>
          <a:xfrm>
            <a:off x="3112146" y="2061865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65AADB-0CC8-41F6-8B4D-F8C87806C8F4}"/>
              </a:ext>
            </a:extLst>
          </p:cNvPr>
          <p:cNvSpPr txBox="1"/>
          <p:nvPr/>
        </p:nvSpPr>
        <p:spPr>
          <a:xfrm>
            <a:off x="3112146" y="21235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공통입력사항</a:t>
            </a:r>
            <a:endParaRPr lang="ko-KR" altLang="en-US" sz="2400" dirty="0"/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4BBDC13C-A562-4B0F-A7D6-172D379E1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53713"/>
              </p:ext>
            </p:extLst>
          </p:nvPr>
        </p:nvGraphicFramePr>
        <p:xfrm>
          <a:off x="3048000" y="2618008"/>
          <a:ext cx="4147447" cy="4674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신청자명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소속기관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소속부서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센터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 직책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책임자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연락처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14135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주소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구분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</a:tbl>
          </a:graphicData>
        </a:graphic>
      </p:graphicFrame>
      <p:sp>
        <p:nvSpPr>
          <p:cNvPr id="18" name="Text Box">
            <a:extLst>
              <a:ext uri="{FF2B5EF4-FFF2-40B4-BE49-F238E27FC236}">
                <a16:creationId xmlns:a16="http://schemas.microsoft.com/office/drawing/2014/main" id="{F8BA79A1-4858-4357-9F74-795F2ACE9A29}"/>
              </a:ext>
            </a:extLst>
          </p:cNvPr>
          <p:cNvSpPr/>
          <p:nvPr/>
        </p:nvSpPr>
        <p:spPr>
          <a:xfrm>
            <a:off x="4852876" y="35776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B7C7298F-6F28-4444-B593-0797C94A865C}"/>
              </a:ext>
            </a:extLst>
          </p:cNvPr>
          <p:cNvSpPr/>
          <p:nvPr/>
        </p:nvSpPr>
        <p:spPr>
          <a:xfrm>
            <a:off x="4852876" y="40729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20" name="Text Box">
            <a:extLst>
              <a:ext uri="{FF2B5EF4-FFF2-40B4-BE49-F238E27FC236}">
                <a16:creationId xmlns:a16="http://schemas.microsoft.com/office/drawing/2014/main" id="{3B135EB3-6BC2-4B01-AA58-06C4278849CB}"/>
              </a:ext>
            </a:extLst>
          </p:cNvPr>
          <p:cNvSpPr/>
          <p:nvPr/>
        </p:nvSpPr>
        <p:spPr>
          <a:xfrm>
            <a:off x="4852876" y="45301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:a16="http://schemas.microsoft.com/office/drawing/2014/main" id="{71D8DEF8-69FB-4EB7-988D-D7BA1ED9919E}"/>
              </a:ext>
            </a:extLst>
          </p:cNvPr>
          <p:cNvSpPr/>
          <p:nvPr/>
        </p:nvSpPr>
        <p:spPr>
          <a:xfrm>
            <a:off x="5745712" y="5006789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2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19FEAB17-BDF5-4748-8D70-879EAAA3FD1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852876" y="5010550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2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D94D3B-9FD9-431D-9E59-B627A7952A5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2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7CCFB-F16B-4FBB-8E27-1BE2F7DA77D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2D5A924-7B77-4210-9BCF-0F5261E38D64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Text Box">
            <a:extLst>
              <a:ext uri="{FF2B5EF4-FFF2-40B4-BE49-F238E27FC236}">
                <a16:creationId xmlns:a16="http://schemas.microsoft.com/office/drawing/2014/main" id="{981CE70C-7529-48D3-A461-69C87D06057A}"/>
              </a:ext>
            </a:extLst>
          </p:cNvPr>
          <p:cNvSpPr/>
          <p:nvPr/>
        </p:nvSpPr>
        <p:spPr>
          <a:xfrm>
            <a:off x="6792669" y="5011489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E513C8-006D-4115-9840-1135EB2F8F52}"/>
              </a:ext>
            </a:extLst>
          </p:cNvPr>
          <p:cNvSpPr txBox="1"/>
          <p:nvPr/>
        </p:nvSpPr>
        <p:spPr>
          <a:xfrm>
            <a:off x="5513732" y="49544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6EFB2-E5BC-40DB-94CC-6AF2A34E0D65}"/>
              </a:ext>
            </a:extLst>
          </p:cNvPr>
          <p:cNvSpPr txBox="1"/>
          <p:nvPr/>
        </p:nvSpPr>
        <p:spPr>
          <a:xfrm>
            <a:off x="6579744" y="49544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2ECD28-E263-4DEB-8C90-D8F57392CEE6}"/>
              </a:ext>
            </a:extLst>
          </p:cNvPr>
          <p:cNvSpPr/>
          <p:nvPr/>
        </p:nvSpPr>
        <p:spPr>
          <a:xfrm>
            <a:off x="4852876" y="5637282"/>
            <a:ext cx="916054" cy="3218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370C8D-2329-4706-8191-FA29D3BF926D}"/>
              </a:ext>
            </a:extLst>
          </p:cNvPr>
          <p:cNvSpPr/>
          <p:nvPr/>
        </p:nvSpPr>
        <p:spPr>
          <a:xfrm>
            <a:off x="4852875" y="6017842"/>
            <a:ext cx="2516741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7E4DE2-ED60-411B-8DBA-FB4F264C23B5}"/>
              </a:ext>
            </a:extLst>
          </p:cNvPr>
          <p:cNvSpPr/>
          <p:nvPr/>
        </p:nvSpPr>
        <p:spPr>
          <a:xfrm>
            <a:off x="4852876" y="6397919"/>
            <a:ext cx="2516740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C184DF6-FA35-4CC0-8A74-D85ECD02603E}"/>
              </a:ext>
            </a:extLst>
          </p:cNvPr>
          <p:cNvSpPr/>
          <p:nvPr/>
        </p:nvSpPr>
        <p:spPr>
          <a:xfrm>
            <a:off x="6325944" y="5544958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주소찾기</a:t>
            </a:r>
            <a:endParaRPr lang="ko-KR" altLang="en-US" sz="1200" dirty="0"/>
          </a:p>
        </p:txBody>
      </p:sp>
      <p:grpSp>
        <p:nvGrpSpPr>
          <p:cNvPr id="3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535A9B8E-F964-4B8D-A1AF-365E62EAFBE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932031" y="6945692"/>
            <a:ext cx="627331" cy="212366"/>
            <a:chOff x="593892" y="1585163"/>
            <a:chExt cx="627331" cy="212366"/>
          </a:xfrm>
        </p:grpSpPr>
        <p:sp>
          <p:nvSpPr>
            <p:cNvPr id="34" name="Circle">
              <a:extLst>
                <a:ext uri="{FF2B5EF4-FFF2-40B4-BE49-F238E27FC236}">
                  <a16:creationId xmlns:a16="http://schemas.microsoft.com/office/drawing/2014/main" id="{65C8A3CA-20D5-4CE5-B2D0-2DADE531A2FA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heck">
              <a:extLst>
                <a:ext uri="{FF2B5EF4-FFF2-40B4-BE49-F238E27FC236}">
                  <a16:creationId xmlns:a16="http://schemas.microsoft.com/office/drawing/2014/main" id="{B5884E6F-53D3-4A8D-8947-60FEFCE025DE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abel">
              <a:extLst>
                <a:ext uri="{FF2B5EF4-FFF2-40B4-BE49-F238E27FC236}">
                  <a16:creationId xmlns:a16="http://schemas.microsoft.com/office/drawing/2014/main" id="{EC956252-A0F4-457C-A27E-44EF09BAA906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70A99A9-D537-41BB-AB7B-FB7D65D3AF5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745712" y="6945692"/>
            <a:ext cx="774808" cy="212366"/>
            <a:chOff x="593892" y="1585163"/>
            <a:chExt cx="774808" cy="212366"/>
          </a:xfrm>
        </p:grpSpPr>
        <p:sp>
          <p:nvSpPr>
            <p:cNvPr id="43" name="Circle">
              <a:extLst>
                <a:ext uri="{FF2B5EF4-FFF2-40B4-BE49-F238E27FC236}">
                  <a16:creationId xmlns:a16="http://schemas.microsoft.com/office/drawing/2014/main" id="{62843D78-6974-4E4D-B0A1-5E1B31C818D1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Check" hidden="1">
              <a:extLst>
                <a:ext uri="{FF2B5EF4-FFF2-40B4-BE49-F238E27FC236}">
                  <a16:creationId xmlns:a16="http://schemas.microsoft.com/office/drawing/2014/main" id="{8F41FF26-A072-42E6-B6CD-C722BA4D1A36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abel">
              <a:extLst>
                <a:ext uri="{FF2B5EF4-FFF2-40B4-BE49-F238E27FC236}">
                  <a16:creationId xmlns:a16="http://schemas.microsoft.com/office/drawing/2014/main" id="{9F9B1784-C686-4DD0-AFBF-F9C05D00A0BE}"/>
                </a:ext>
              </a:extLst>
            </p:cNvPr>
            <p:cNvSpPr txBox="1"/>
            <p:nvPr/>
          </p:nvSpPr>
          <p:spPr>
            <a:xfrm>
              <a:off x="727242" y="1585163"/>
              <a:ext cx="64145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 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8C01183-74D5-4030-BB0B-1B87F022BAF1}"/>
              </a:ext>
            </a:extLst>
          </p:cNvPr>
          <p:cNvSpPr txBox="1"/>
          <p:nvPr/>
        </p:nvSpPr>
        <p:spPr>
          <a:xfrm>
            <a:off x="3112146" y="7410837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#{</a:t>
            </a:r>
            <a:r>
              <a:rPr lang="ko-KR" altLang="en-US" dirty="0" err="1"/>
              <a:t>장비명</a:t>
            </a:r>
            <a:r>
              <a:rPr lang="en-US" altLang="ko-KR" dirty="0"/>
              <a:t>} </a:t>
            </a:r>
            <a:r>
              <a:rPr lang="ko-KR" altLang="en-US" dirty="0"/>
              <a:t>장비입력 사항</a:t>
            </a:r>
          </a:p>
        </p:txBody>
      </p:sp>
      <p:graphicFrame>
        <p:nvGraphicFramePr>
          <p:cNvPr id="49" name="표 5">
            <a:extLst>
              <a:ext uri="{FF2B5EF4-FFF2-40B4-BE49-F238E27FC236}">
                <a16:creationId xmlns:a16="http://schemas.microsoft.com/office/drawing/2014/main" id="{A792746A-CD13-4061-96B7-A09463C01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97695"/>
              </p:ext>
            </p:extLst>
          </p:nvPr>
        </p:nvGraphicFramePr>
        <p:xfrm>
          <a:off x="3048000" y="8043518"/>
          <a:ext cx="4147447" cy="6243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장비명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#{</a:t>
                      </a:r>
                      <a:r>
                        <a:rPr lang="ko-KR" altLang="en-US" sz="1600" dirty="0" err="1"/>
                        <a:t>장비명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#{JEINET </a:t>
                      </a:r>
                      <a:r>
                        <a:rPr lang="ko-KR" altLang="en-US" sz="1600" dirty="0"/>
                        <a:t>등록번호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#{Zeus </a:t>
                      </a:r>
                      <a:r>
                        <a:rPr lang="ko-KR" altLang="en-US" sz="1600" dirty="0"/>
                        <a:t>등록번호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#{E-tube </a:t>
                      </a:r>
                      <a:r>
                        <a:rPr lang="ko-KR" altLang="en-US" sz="1600" dirty="0"/>
                        <a:t>등록번호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이용희망기간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사용구분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8457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1504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시료정보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특기사항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25329"/>
                  </a:ext>
                </a:extLst>
              </a:tr>
            </a:tbl>
          </a:graphicData>
        </a:graphic>
      </p:graphicFrame>
      <p:grpSp>
        <p:nvGrpSpPr>
          <p:cNvPr id="50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C4C5BD57-9E04-4805-8F90-5284C4AD031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93421" y="9979923"/>
            <a:ext cx="1035146" cy="241092"/>
            <a:chOff x="928688" y="1261242"/>
            <a:chExt cx="1035146" cy="241092"/>
          </a:xfrm>
        </p:grpSpPr>
        <p:sp>
          <p:nvSpPr>
            <p:cNvPr id="51" name="Text Box">
              <a:extLst>
                <a:ext uri="{FF2B5EF4-FFF2-40B4-BE49-F238E27FC236}">
                  <a16:creationId xmlns:a16="http://schemas.microsoft.com/office/drawing/2014/main" id="{0CF874FC-6E3E-40AA-B47B-F413D0569444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5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A22ACB7B-67A9-4614-852C-1941BAD32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9A5AFBC4-0309-4775-A350-72A8FD5A1FD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098656" y="9979923"/>
            <a:ext cx="1035146" cy="241092"/>
            <a:chOff x="928688" y="1261242"/>
            <a:chExt cx="1035146" cy="241092"/>
          </a:xfrm>
        </p:grpSpPr>
        <p:sp>
          <p:nvSpPr>
            <p:cNvPr id="54" name="Text Box">
              <a:extLst>
                <a:ext uri="{FF2B5EF4-FFF2-40B4-BE49-F238E27FC236}">
                  <a16:creationId xmlns:a16="http://schemas.microsoft.com/office/drawing/2014/main" id="{4CCEC5C2-62A0-404C-9E4F-5F56E9076C27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5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6CB88C88-C282-4514-A3C8-CA83A8612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51DE1FA-2166-4EDC-A837-60E79959184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893421" y="10474029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5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A78FA82-A2F2-4A2A-86A6-9C51D30FFB5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분석시험의뢰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7779FCA6-8CA7-4C1A-A36F-3C269AB81834}"/>
                </a:ext>
              </a:extLst>
            </p:cNvPr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50F7A62-DD2B-4307-903E-5EB074497FC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Text Area">
            <a:extLst>
              <a:ext uri="{FF2B5EF4-FFF2-40B4-BE49-F238E27FC236}">
                <a16:creationId xmlns:a16="http://schemas.microsoft.com/office/drawing/2014/main" id="{76C5FC71-2220-499F-89FD-231CF8E7BA4A}"/>
              </a:ext>
            </a:extLst>
          </p:cNvPr>
          <p:cNvSpPr/>
          <p:nvPr/>
        </p:nvSpPr>
        <p:spPr>
          <a:xfrm>
            <a:off x="4909022" y="10968135"/>
            <a:ext cx="2224780" cy="4983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 Area">
            <a:extLst>
              <a:ext uri="{FF2B5EF4-FFF2-40B4-BE49-F238E27FC236}">
                <a16:creationId xmlns:a16="http://schemas.microsoft.com/office/drawing/2014/main" id="{CC0A910D-A51E-449E-A8FA-320189E62780}"/>
              </a:ext>
            </a:extLst>
          </p:cNvPr>
          <p:cNvSpPr/>
          <p:nvPr/>
        </p:nvSpPr>
        <p:spPr>
          <a:xfrm>
            <a:off x="4909022" y="13288113"/>
            <a:ext cx="2224780" cy="8504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ED8A27-5567-4769-B3F9-B520E26FFE46}"/>
              </a:ext>
            </a:extLst>
          </p:cNvPr>
          <p:cNvSpPr/>
          <p:nvPr/>
        </p:nvSpPr>
        <p:spPr>
          <a:xfrm>
            <a:off x="4914871" y="1177301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3D1F878-B52D-4C40-A459-1E3EFF8881AA}"/>
              </a:ext>
            </a:extLst>
          </p:cNvPr>
          <p:cNvSpPr/>
          <p:nvPr/>
        </p:nvSpPr>
        <p:spPr>
          <a:xfrm>
            <a:off x="5546241" y="11770572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80792D-59FA-47A3-87B0-02A5BA3C5346}"/>
              </a:ext>
            </a:extLst>
          </p:cNvPr>
          <p:cNvSpPr txBox="1"/>
          <p:nvPr/>
        </p:nvSpPr>
        <p:spPr>
          <a:xfrm>
            <a:off x="4780029" y="1234720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시료명</a:t>
            </a:r>
            <a:endParaRPr lang="en-US" altLang="ko-KR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06A0B6-0290-481D-B590-4B32FC046996}"/>
              </a:ext>
            </a:extLst>
          </p:cNvPr>
          <p:cNvSpPr txBox="1"/>
          <p:nvPr/>
        </p:nvSpPr>
        <p:spPr>
          <a:xfrm>
            <a:off x="6331579" y="1234720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시료수</a:t>
            </a:r>
            <a:endParaRPr lang="en-US" altLang="ko-KR" sz="1100" dirty="0"/>
          </a:p>
        </p:txBody>
      </p:sp>
      <p:sp>
        <p:nvSpPr>
          <p:cNvPr id="66" name="Text Box">
            <a:extLst>
              <a:ext uri="{FF2B5EF4-FFF2-40B4-BE49-F238E27FC236}">
                <a16:creationId xmlns:a16="http://schemas.microsoft.com/office/drawing/2014/main" id="{D95DC3F1-E4CF-4633-AE46-9C822292951D}"/>
              </a:ext>
            </a:extLst>
          </p:cNvPr>
          <p:cNvSpPr/>
          <p:nvPr/>
        </p:nvSpPr>
        <p:spPr>
          <a:xfrm>
            <a:off x="4832784" y="12742572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7" name="Text Box">
            <a:extLst>
              <a:ext uri="{FF2B5EF4-FFF2-40B4-BE49-F238E27FC236}">
                <a16:creationId xmlns:a16="http://schemas.microsoft.com/office/drawing/2014/main" id="{14AC42C5-C003-4EF9-9049-761A62004CF3}"/>
              </a:ext>
            </a:extLst>
          </p:cNvPr>
          <p:cNvSpPr/>
          <p:nvPr/>
        </p:nvSpPr>
        <p:spPr>
          <a:xfrm>
            <a:off x="6706228" y="12752831"/>
            <a:ext cx="4275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C177885-2855-479D-9E36-065CF40CAA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01042" y="14400670"/>
            <a:ext cx="1304762" cy="39047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CE86969-94C3-4902-9B1C-A4617D3109AA}"/>
              </a:ext>
            </a:extLst>
          </p:cNvPr>
          <p:cNvSpPr txBox="1"/>
          <p:nvPr/>
        </p:nvSpPr>
        <p:spPr>
          <a:xfrm>
            <a:off x="-4460133" y="865789"/>
            <a:ext cx="5243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http://jeinet.jnsp.re.kr/jeinet/sub.do?m=53</a:t>
            </a:r>
          </a:p>
        </p:txBody>
      </p:sp>
    </p:spTree>
    <p:extLst>
      <p:ext uri="{BB962C8B-B14F-4D97-AF65-F5344CB8AC3E}">
        <p14:creationId xmlns:p14="http://schemas.microsoft.com/office/powerpoint/2010/main" val="68761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6519CE-2120-4F16-90BB-E8B4CA12D816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F0F43F-E3DB-4299-B6A8-D8409FFC5C88}"/>
              </a:ext>
            </a:extLst>
          </p:cNvPr>
          <p:cNvSpPr/>
          <p:nvPr/>
        </p:nvSpPr>
        <p:spPr>
          <a:xfrm>
            <a:off x="2873830" y="1314451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래픽 5" descr="종료 단색으로 채워진">
            <a:extLst>
              <a:ext uri="{FF2B5EF4-FFF2-40B4-BE49-F238E27FC236}">
                <a16:creationId xmlns:a16="http://schemas.microsoft.com/office/drawing/2014/main" id="{F39833F1-489D-4CA6-990D-D8EB78E4F9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697B86-FF7D-4CC2-83CF-C185AE9DC577}"/>
              </a:ext>
            </a:extLst>
          </p:cNvPr>
          <p:cNvSpPr txBox="1"/>
          <p:nvPr/>
        </p:nvSpPr>
        <p:spPr>
          <a:xfrm>
            <a:off x="4383535" y="588790"/>
            <a:ext cx="175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장비예약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707CEE-7601-43F0-97CF-B756060A99F6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4812CBE-238C-4632-9C9F-4FB690545151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1CADE8-0815-46BD-BC8F-A4523B6C9EE6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4726D4-29CD-41A5-BF6B-B2DA4E28A890}"/>
              </a:ext>
            </a:extLst>
          </p:cNvPr>
          <p:cNvSpPr txBox="1"/>
          <p:nvPr/>
        </p:nvSpPr>
        <p:spPr>
          <a:xfrm>
            <a:off x="3048000" y="15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장비예약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3EEFAFE-198E-4F25-A627-82BF39D36AF7}"/>
              </a:ext>
            </a:extLst>
          </p:cNvPr>
          <p:cNvCxnSpPr/>
          <p:nvPr/>
        </p:nvCxnSpPr>
        <p:spPr>
          <a:xfrm>
            <a:off x="3112146" y="2061865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854131-C503-43F2-A493-11D5424D56CC}"/>
              </a:ext>
            </a:extLst>
          </p:cNvPr>
          <p:cNvSpPr txBox="1"/>
          <p:nvPr/>
        </p:nvSpPr>
        <p:spPr>
          <a:xfrm>
            <a:off x="3112146" y="21235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공통입력사항</a:t>
            </a:r>
            <a:endParaRPr lang="ko-KR" altLang="en-US" sz="2400" dirty="0"/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5CA85339-2914-461A-9AE6-3E00890A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71373"/>
              </p:ext>
            </p:extLst>
          </p:nvPr>
        </p:nvGraphicFramePr>
        <p:xfrm>
          <a:off x="3048000" y="2618008"/>
          <a:ext cx="4147447" cy="4674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소속기관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소속부서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센터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 직책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책임자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14135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</a:tbl>
          </a:graphicData>
        </a:graphic>
      </p:graphicFrame>
      <p:sp>
        <p:nvSpPr>
          <p:cNvPr id="15" name="Text Box">
            <a:extLst>
              <a:ext uri="{FF2B5EF4-FFF2-40B4-BE49-F238E27FC236}">
                <a16:creationId xmlns:a16="http://schemas.microsoft.com/office/drawing/2014/main" id="{ED5DF8EE-C703-4BB7-9F59-2E66681A8327}"/>
              </a:ext>
            </a:extLst>
          </p:cNvPr>
          <p:cNvSpPr/>
          <p:nvPr/>
        </p:nvSpPr>
        <p:spPr>
          <a:xfrm>
            <a:off x="4852876" y="35776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6" name="Text Box">
            <a:extLst>
              <a:ext uri="{FF2B5EF4-FFF2-40B4-BE49-F238E27FC236}">
                <a16:creationId xmlns:a16="http://schemas.microsoft.com/office/drawing/2014/main" id="{9F2ABFFB-C07C-4C51-BDE4-1F5DAB96BF05}"/>
              </a:ext>
            </a:extLst>
          </p:cNvPr>
          <p:cNvSpPr/>
          <p:nvPr/>
        </p:nvSpPr>
        <p:spPr>
          <a:xfrm>
            <a:off x="4852876" y="40729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7" name="Text Box">
            <a:extLst>
              <a:ext uri="{FF2B5EF4-FFF2-40B4-BE49-F238E27FC236}">
                <a16:creationId xmlns:a16="http://schemas.microsoft.com/office/drawing/2014/main" id="{B0514A25-919E-4A1E-A135-216A9C853D95}"/>
              </a:ext>
            </a:extLst>
          </p:cNvPr>
          <p:cNvSpPr/>
          <p:nvPr/>
        </p:nvSpPr>
        <p:spPr>
          <a:xfrm>
            <a:off x="4852876" y="45301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17E50759-22CB-4D93-8821-EDC0FD44013D}"/>
              </a:ext>
            </a:extLst>
          </p:cNvPr>
          <p:cNvSpPr/>
          <p:nvPr/>
        </p:nvSpPr>
        <p:spPr>
          <a:xfrm>
            <a:off x="5745712" y="5006789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1EC39959-85C6-4FBF-98C3-1C28C06453A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852876" y="5010550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2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53EA7D7-7592-4AD8-8899-36A89758E53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2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895887C-9130-4B32-8C6A-59633357560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86D607-5DB9-4524-9709-AF3FE594C125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 Box">
            <a:extLst>
              <a:ext uri="{FF2B5EF4-FFF2-40B4-BE49-F238E27FC236}">
                <a16:creationId xmlns:a16="http://schemas.microsoft.com/office/drawing/2014/main" id="{4D621431-BD65-45F4-8B0D-3A46197A58AF}"/>
              </a:ext>
            </a:extLst>
          </p:cNvPr>
          <p:cNvSpPr/>
          <p:nvPr/>
        </p:nvSpPr>
        <p:spPr>
          <a:xfrm>
            <a:off x="6792669" y="5011489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956AE-22C0-41AF-BD44-442AFAD4B479}"/>
              </a:ext>
            </a:extLst>
          </p:cNvPr>
          <p:cNvSpPr txBox="1"/>
          <p:nvPr/>
        </p:nvSpPr>
        <p:spPr>
          <a:xfrm>
            <a:off x="5513732" y="49544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BA430-E2C4-42AC-98A5-EBD0D4FC0D3B}"/>
              </a:ext>
            </a:extLst>
          </p:cNvPr>
          <p:cNvSpPr txBox="1"/>
          <p:nvPr/>
        </p:nvSpPr>
        <p:spPr>
          <a:xfrm>
            <a:off x="6579744" y="49544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E0DB71-5ED5-4E69-B8F8-E8982C2F3690}"/>
              </a:ext>
            </a:extLst>
          </p:cNvPr>
          <p:cNvSpPr/>
          <p:nvPr/>
        </p:nvSpPr>
        <p:spPr>
          <a:xfrm>
            <a:off x="4852876" y="5637282"/>
            <a:ext cx="916054" cy="3218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8D8F20-CE62-4FE6-B166-5051557E5ADE}"/>
              </a:ext>
            </a:extLst>
          </p:cNvPr>
          <p:cNvSpPr/>
          <p:nvPr/>
        </p:nvSpPr>
        <p:spPr>
          <a:xfrm>
            <a:off x="4852875" y="6017842"/>
            <a:ext cx="2516741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2B07CD-CB98-4AF0-B52C-B6F0D70BEF23}"/>
              </a:ext>
            </a:extLst>
          </p:cNvPr>
          <p:cNvSpPr/>
          <p:nvPr/>
        </p:nvSpPr>
        <p:spPr>
          <a:xfrm>
            <a:off x="4852876" y="6397919"/>
            <a:ext cx="2516740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9922D1E-9748-4AD5-8055-F8ADDD1056B2}"/>
              </a:ext>
            </a:extLst>
          </p:cNvPr>
          <p:cNvSpPr/>
          <p:nvPr/>
        </p:nvSpPr>
        <p:spPr>
          <a:xfrm>
            <a:off x="6325944" y="5544958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주소찾기</a:t>
            </a:r>
            <a:endParaRPr lang="ko-KR" altLang="en-US" sz="1200" dirty="0"/>
          </a:p>
        </p:txBody>
      </p:sp>
      <p:grpSp>
        <p:nvGrpSpPr>
          <p:cNvPr id="3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5C2E06F4-CF19-4724-9D4F-AAB718EF341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932031" y="6945692"/>
            <a:ext cx="627331" cy="212366"/>
            <a:chOff x="593892" y="1585163"/>
            <a:chExt cx="627331" cy="212366"/>
          </a:xfrm>
        </p:grpSpPr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33ED5CBD-1618-4158-B885-A124EF382B79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heck">
              <a:extLst>
                <a:ext uri="{FF2B5EF4-FFF2-40B4-BE49-F238E27FC236}">
                  <a16:creationId xmlns:a16="http://schemas.microsoft.com/office/drawing/2014/main" id="{2FB65B61-E13B-4ECB-BA37-665EBFE62C40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bel">
              <a:extLst>
                <a:ext uri="{FF2B5EF4-FFF2-40B4-BE49-F238E27FC236}">
                  <a16:creationId xmlns:a16="http://schemas.microsoft.com/office/drawing/2014/main" id="{3C2237FD-F1FD-48BF-83F2-A4E1984BCFF8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248BF8F-370F-4980-8392-4FD04FFB5BF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745712" y="6945692"/>
            <a:ext cx="774808" cy="212366"/>
            <a:chOff x="593892" y="1585163"/>
            <a:chExt cx="774808" cy="212366"/>
          </a:xfrm>
        </p:grpSpPr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D3B3EE24-AFC5-4297-A626-6A110BC37E89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heck" hidden="1">
              <a:extLst>
                <a:ext uri="{FF2B5EF4-FFF2-40B4-BE49-F238E27FC236}">
                  <a16:creationId xmlns:a16="http://schemas.microsoft.com/office/drawing/2014/main" id="{4671FC99-384C-421B-A1C5-BEE898354450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abel">
              <a:extLst>
                <a:ext uri="{FF2B5EF4-FFF2-40B4-BE49-F238E27FC236}">
                  <a16:creationId xmlns:a16="http://schemas.microsoft.com/office/drawing/2014/main" id="{7B7A6A9C-B5A7-41EC-ABED-F3B5F60EA318}"/>
                </a:ext>
              </a:extLst>
            </p:cNvPr>
            <p:cNvSpPr txBox="1"/>
            <p:nvPr/>
          </p:nvSpPr>
          <p:spPr>
            <a:xfrm>
              <a:off x="727242" y="1585163"/>
              <a:ext cx="64145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 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81CEC7E-9010-4EE6-9FE0-88EDEF07D3D0}"/>
              </a:ext>
            </a:extLst>
          </p:cNvPr>
          <p:cNvSpPr txBox="1"/>
          <p:nvPr/>
        </p:nvSpPr>
        <p:spPr>
          <a:xfrm>
            <a:off x="3112146" y="7410837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#{</a:t>
            </a:r>
            <a:r>
              <a:rPr lang="ko-KR" altLang="en-US" dirty="0" err="1"/>
              <a:t>장비명</a:t>
            </a:r>
            <a:r>
              <a:rPr lang="en-US" altLang="ko-KR" dirty="0"/>
              <a:t>} </a:t>
            </a:r>
            <a:r>
              <a:rPr lang="ko-KR" altLang="en-US" dirty="0"/>
              <a:t>장비입력 사항</a:t>
            </a:r>
          </a:p>
        </p:txBody>
      </p:sp>
      <p:graphicFrame>
        <p:nvGraphicFramePr>
          <p:cNvPr id="39" name="표 5">
            <a:extLst>
              <a:ext uri="{FF2B5EF4-FFF2-40B4-BE49-F238E27FC236}">
                <a16:creationId xmlns:a16="http://schemas.microsoft.com/office/drawing/2014/main" id="{8B64EC19-29EC-4605-8527-E4697C15F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00084"/>
              </p:ext>
            </p:extLst>
          </p:nvPr>
        </p:nvGraphicFramePr>
        <p:xfrm>
          <a:off x="3048000" y="8043518"/>
          <a:ext cx="4147447" cy="6243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장비명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#{</a:t>
                      </a:r>
                      <a:r>
                        <a:rPr lang="ko-KR" altLang="en-US" sz="1600" dirty="0" err="1"/>
                        <a:t>장비명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이용희망기간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8457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1504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시료정보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특기사항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25329"/>
                  </a:ext>
                </a:extLst>
              </a:tr>
            </a:tbl>
          </a:graphicData>
        </a:graphic>
      </p:graphicFrame>
      <p:grpSp>
        <p:nvGrpSpPr>
          <p:cNvPr id="40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458E2756-EE18-4596-ADC6-AD13957234E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93421" y="9979923"/>
            <a:ext cx="1035146" cy="241092"/>
            <a:chOff x="928688" y="1261242"/>
            <a:chExt cx="1035146" cy="241092"/>
          </a:xfrm>
        </p:grpSpPr>
        <p:sp>
          <p:nvSpPr>
            <p:cNvPr id="41" name="Text Box">
              <a:extLst>
                <a:ext uri="{FF2B5EF4-FFF2-40B4-BE49-F238E27FC236}">
                  <a16:creationId xmlns:a16="http://schemas.microsoft.com/office/drawing/2014/main" id="{69F84747-563B-45D4-8EBE-55D6D7460FC4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D3CCC8B-0410-41ED-9DA0-550A3B006C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B3A53A5-2B56-4C2F-927C-81BC31A789B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098656" y="9979923"/>
            <a:ext cx="1035146" cy="241092"/>
            <a:chOff x="928688" y="1261242"/>
            <a:chExt cx="1035146" cy="241092"/>
          </a:xfrm>
        </p:grpSpPr>
        <p:sp>
          <p:nvSpPr>
            <p:cNvPr id="44" name="Text Box">
              <a:extLst>
                <a:ext uri="{FF2B5EF4-FFF2-40B4-BE49-F238E27FC236}">
                  <a16:creationId xmlns:a16="http://schemas.microsoft.com/office/drawing/2014/main" id="{A0C70A5E-B470-47D1-95E0-0E65ABC8F64A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D15CCE5F-F02C-430F-93D8-93463E4CAA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1F260178-EDB8-44DC-9B05-F88F2597D21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893421" y="10474029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067A010-4F35-418E-A0CC-1D377197892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분석시험의뢰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1F656754-63C5-4F23-A744-4DEB648244D7}"/>
                </a:ext>
              </a:extLst>
            </p:cNvPr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14B9FAC-7D5B-469E-A4F7-464D92AE178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 Area">
            <a:extLst>
              <a:ext uri="{FF2B5EF4-FFF2-40B4-BE49-F238E27FC236}">
                <a16:creationId xmlns:a16="http://schemas.microsoft.com/office/drawing/2014/main" id="{5820AD13-434A-4874-9FBC-D77CEB2C2E96}"/>
              </a:ext>
            </a:extLst>
          </p:cNvPr>
          <p:cNvSpPr/>
          <p:nvPr/>
        </p:nvSpPr>
        <p:spPr>
          <a:xfrm>
            <a:off x="4909022" y="10968135"/>
            <a:ext cx="2224780" cy="4983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 Area">
            <a:extLst>
              <a:ext uri="{FF2B5EF4-FFF2-40B4-BE49-F238E27FC236}">
                <a16:creationId xmlns:a16="http://schemas.microsoft.com/office/drawing/2014/main" id="{0E704E33-FCD3-40D3-9504-228062ADCD8E}"/>
              </a:ext>
            </a:extLst>
          </p:cNvPr>
          <p:cNvSpPr/>
          <p:nvPr/>
        </p:nvSpPr>
        <p:spPr>
          <a:xfrm>
            <a:off x="4909022" y="13288113"/>
            <a:ext cx="2224780" cy="8504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6C392F5-A6BF-4452-92EE-CBB8742D72EB}"/>
              </a:ext>
            </a:extLst>
          </p:cNvPr>
          <p:cNvSpPr/>
          <p:nvPr/>
        </p:nvSpPr>
        <p:spPr>
          <a:xfrm>
            <a:off x="4914871" y="1177301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4610CF2-FE79-43B2-AD94-A1B31FAD2F80}"/>
              </a:ext>
            </a:extLst>
          </p:cNvPr>
          <p:cNvSpPr/>
          <p:nvPr/>
        </p:nvSpPr>
        <p:spPr>
          <a:xfrm>
            <a:off x="5546241" y="11770572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3A8C50-6645-474F-9C07-826D2EAE1083}"/>
              </a:ext>
            </a:extLst>
          </p:cNvPr>
          <p:cNvSpPr txBox="1"/>
          <p:nvPr/>
        </p:nvSpPr>
        <p:spPr>
          <a:xfrm>
            <a:off x="4780029" y="1234720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시료명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9A7E9C-C7F1-4D0A-9854-0DD6C9B3604E}"/>
              </a:ext>
            </a:extLst>
          </p:cNvPr>
          <p:cNvSpPr txBox="1"/>
          <p:nvPr/>
        </p:nvSpPr>
        <p:spPr>
          <a:xfrm>
            <a:off x="6331579" y="1234720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시료수</a:t>
            </a:r>
            <a:endParaRPr lang="en-US" altLang="ko-KR" sz="1100" dirty="0"/>
          </a:p>
        </p:txBody>
      </p:sp>
      <p:sp>
        <p:nvSpPr>
          <p:cNvPr id="56" name="Text Box">
            <a:extLst>
              <a:ext uri="{FF2B5EF4-FFF2-40B4-BE49-F238E27FC236}">
                <a16:creationId xmlns:a16="http://schemas.microsoft.com/office/drawing/2014/main" id="{8DE3C4D6-6C86-41F5-9C27-90540B1EC0C2}"/>
              </a:ext>
            </a:extLst>
          </p:cNvPr>
          <p:cNvSpPr/>
          <p:nvPr/>
        </p:nvSpPr>
        <p:spPr>
          <a:xfrm>
            <a:off x="4832784" y="12742572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57" name="Text Box">
            <a:extLst>
              <a:ext uri="{FF2B5EF4-FFF2-40B4-BE49-F238E27FC236}">
                <a16:creationId xmlns:a16="http://schemas.microsoft.com/office/drawing/2014/main" id="{F08AED1D-C351-4334-9FC3-35FCD71E4C1E}"/>
              </a:ext>
            </a:extLst>
          </p:cNvPr>
          <p:cNvSpPr/>
          <p:nvPr/>
        </p:nvSpPr>
        <p:spPr>
          <a:xfrm>
            <a:off x="6706228" y="12752831"/>
            <a:ext cx="4275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22D7154C-BCFC-4A4E-9B61-E38E3A4DB2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01042" y="14400670"/>
            <a:ext cx="1304762" cy="39047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BA116EF6-9DF0-40A0-8C09-38666EF33DA8}"/>
              </a:ext>
            </a:extLst>
          </p:cNvPr>
          <p:cNvSpPr/>
          <p:nvPr/>
        </p:nvSpPr>
        <p:spPr>
          <a:xfrm>
            <a:off x="2876072" y="246077"/>
            <a:ext cx="4493544" cy="14718152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B10D24F-307A-48E0-BE91-4D72C5E90F9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740879" y="5995194"/>
            <a:ext cx="2843028" cy="1549990"/>
            <a:chOff x="595684" y="1565935"/>
            <a:chExt cx="6668462" cy="4047847"/>
          </a:xfrm>
        </p:grpSpPr>
        <p:sp>
          <p:nvSpPr>
            <p:cNvPr id="7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FE55AC8-3FA6-4331-9796-B2D409AEC17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2000747"/>
              <a:ext cx="6668462" cy="36130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정상적으로 처리되었습니다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BC28DE0-0AED-425F-AB74-DB3BD3034659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6769507" y="1565935"/>
              <a:ext cx="230861" cy="248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5D1AE28-C0C3-42D1-9403-09B6B2C31D41}"/>
              </a:ext>
            </a:extLst>
          </p:cNvPr>
          <p:cNvSpPr/>
          <p:nvPr/>
        </p:nvSpPr>
        <p:spPr>
          <a:xfrm>
            <a:off x="5806801" y="7054371"/>
            <a:ext cx="620520" cy="3744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확인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F1C3CB-C0F7-4B75-8DF1-40D4F4AD9663}"/>
              </a:ext>
            </a:extLst>
          </p:cNvPr>
          <p:cNvSpPr txBox="1"/>
          <p:nvPr/>
        </p:nvSpPr>
        <p:spPr>
          <a:xfrm>
            <a:off x="311285" y="679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예약완료시</a:t>
            </a:r>
          </a:p>
        </p:txBody>
      </p:sp>
    </p:spTree>
    <p:extLst>
      <p:ext uri="{BB962C8B-B14F-4D97-AF65-F5344CB8AC3E}">
        <p14:creationId xmlns:p14="http://schemas.microsoft.com/office/powerpoint/2010/main" val="389985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A2D3E8-7CB4-4DD0-97EF-A1D6656E3F64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8FC43A-13AA-455D-B252-7290FF0350E6}"/>
              </a:ext>
            </a:extLst>
          </p:cNvPr>
          <p:cNvSpPr/>
          <p:nvPr/>
        </p:nvSpPr>
        <p:spPr>
          <a:xfrm>
            <a:off x="2873830" y="1314451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래픽 5" descr="종료 단색으로 채워진">
            <a:extLst>
              <a:ext uri="{FF2B5EF4-FFF2-40B4-BE49-F238E27FC236}">
                <a16:creationId xmlns:a16="http://schemas.microsoft.com/office/drawing/2014/main" id="{0805B2BC-008D-497E-8ED9-9BE6EBD7F8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0D79D-AC4A-4A3A-B56A-1413C9AD25A5}"/>
              </a:ext>
            </a:extLst>
          </p:cNvPr>
          <p:cNvSpPr txBox="1"/>
          <p:nvPr/>
        </p:nvSpPr>
        <p:spPr>
          <a:xfrm>
            <a:off x="4383535" y="588790"/>
            <a:ext cx="175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장비예약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80D9852-BE36-4BA3-B681-73BA7ED0AB0F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8B3420-9079-4CC2-8E24-CEBE7B28C415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F00901-AC04-492F-ABB5-4105F3F03579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C0DA84-EF67-46AA-A347-2FACC85FE53C}"/>
              </a:ext>
            </a:extLst>
          </p:cNvPr>
          <p:cNvSpPr txBox="1"/>
          <p:nvPr/>
        </p:nvSpPr>
        <p:spPr>
          <a:xfrm>
            <a:off x="3048000" y="15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장비예약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3D18E3-7C6A-4BA0-BCEF-D6CFED14BACA}"/>
              </a:ext>
            </a:extLst>
          </p:cNvPr>
          <p:cNvCxnSpPr/>
          <p:nvPr/>
        </p:nvCxnSpPr>
        <p:spPr>
          <a:xfrm>
            <a:off x="3112146" y="2061865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E1EA5D-BB68-4A01-9512-0A5622ABDEC2}"/>
              </a:ext>
            </a:extLst>
          </p:cNvPr>
          <p:cNvSpPr txBox="1"/>
          <p:nvPr/>
        </p:nvSpPr>
        <p:spPr>
          <a:xfrm>
            <a:off x="3112146" y="21235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공통입력사항</a:t>
            </a:r>
            <a:endParaRPr lang="ko-KR" altLang="en-US" sz="2400" dirty="0"/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E2E8B32A-5873-499D-A732-0B14A5FAC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06813"/>
              </p:ext>
            </p:extLst>
          </p:nvPr>
        </p:nvGraphicFramePr>
        <p:xfrm>
          <a:off x="3048000" y="2618008"/>
          <a:ext cx="4147447" cy="4674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소속기관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소속부서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센터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 직책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책임자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14135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</a:tbl>
          </a:graphicData>
        </a:graphic>
      </p:graphicFrame>
      <p:sp>
        <p:nvSpPr>
          <p:cNvPr id="15" name="Text Box">
            <a:extLst>
              <a:ext uri="{FF2B5EF4-FFF2-40B4-BE49-F238E27FC236}">
                <a16:creationId xmlns:a16="http://schemas.microsoft.com/office/drawing/2014/main" id="{7B1E3883-D93F-40A6-8547-C0FD448387F4}"/>
              </a:ext>
            </a:extLst>
          </p:cNvPr>
          <p:cNvSpPr/>
          <p:nvPr/>
        </p:nvSpPr>
        <p:spPr>
          <a:xfrm>
            <a:off x="4852876" y="35776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6" name="Text Box">
            <a:extLst>
              <a:ext uri="{FF2B5EF4-FFF2-40B4-BE49-F238E27FC236}">
                <a16:creationId xmlns:a16="http://schemas.microsoft.com/office/drawing/2014/main" id="{9F7120BC-EE59-4E83-8992-124092085739}"/>
              </a:ext>
            </a:extLst>
          </p:cNvPr>
          <p:cNvSpPr/>
          <p:nvPr/>
        </p:nvSpPr>
        <p:spPr>
          <a:xfrm>
            <a:off x="4852876" y="40729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7" name="Text Box">
            <a:extLst>
              <a:ext uri="{FF2B5EF4-FFF2-40B4-BE49-F238E27FC236}">
                <a16:creationId xmlns:a16="http://schemas.microsoft.com/office/drawing/2014/main" id="{BC7F021E-A9DC-4C2F-903D-B518A6598787}"/>
              </a:ext>
            </a:extLst>
          </p:cNvPr>
          <p:cNvSpPr/>
          <p:nvPr/>
        </p:nvSpPr>
        <p:spPr>
          <a:xfrm>
            <a:off x="4852876" y="45301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C038B4BE-9D39-486D-ADAC-CCE7D95A4D36}"/>
              </a:ext>
            </a:extLst>
          </p:cNvPr>
          <p:cNvSpPr/>
          <p:nvPr/>
        </p:nvSpPr>
        <p:spPr>
          <a:xfrm>
            <a:off x="5745712" y="5006789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E54687F5-87D8-4021-A16C-AC3C7A2AE43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852876" y="5010550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2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0BEB762-F9AF-43F3-9C6B-68386FD70D8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2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820F818-9CF4-4728-9AEC-0B9CCCF9780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4E433CA-B28B-4DA0-8EF8-C2AF090DA34E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 Box">
            <a:extLst>
              <a:ext uri="{FF2B5EF4-FFF2-40B4-BE49-F238E27FC236}">
                <a16:creationId xmlns:a16="http://schemas.microsoft.com/office/drawing/2014/main" id="{FA10FB33-BA5F-4F8A-8A82-E53271F6E8EC}"/>
              </a:ext>
            </a:extLst>
          </p:cNvPr>
          <p:cNvSpPr/>
          <p:nvPr/>
        </p:nvSpPr>
        <p:spPr>
          <a:xfrm>
            <a:off x="6792669" y="5011489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0002D-37D1-45DF-8594-EAFC80E10340}"/>
              </a:ext>
            </a:extLst>
          </p:cNvPr>
          <p:cNvSpPr txBox="1"/>
          <p:nvPr/>
        </p:nvSpPr>
        <p:spPr>
          <a:xfrm>
            <a:off x="5513732" y="49544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03B32-28AE-401B-AFCF-D3A5D6171D93}"/>
              </a:ext>
            </a:extLst>
          </p:cNvPr>
          <p:cNvSpPr txBox="1"/>
          <p:nvPr/>
        </p:nvSpPr>
        <p:spPr>
          <a:xfrm>
            <a:off x="6579744" y="49544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0ADA02-772A-45BB-ADD5-FF6A5D0D0A1B}"/>
              </a:ext>
            </a:extLst>
          </p:cNvPr>
          <p:cNvSpPr/>
          <p:nvPr/>
        </p:nvSpPr>
        <p:spPr>
          <a:xfrm>
            <a:off x="4852876" y="5637282"/>
            <a:ext cx="916054" cy="3218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F1C8E8-C195-4043-9381-2D641B75FEEB}"/>
              </a:ext>
            </a:extLst>
          </p:cNvPr>
          <p:cNvSpPr/>
          <p:nvPr/>
        </p:nvSpPr>
        <p:spPr>
          <a:xfrm>
            <a:off x="4852875" y="6017842"/>
            <a:ext cx="2516741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1DD87A-58CB-45CD-BC20-0283C4672BA3}"/>
              </a:ext>
            </a:extLst>
          </p:cNvPr>
          <p:cNvSpPr/>
          <p:nvPr/>
        </p:nvSpPr>
        <p:spPr>
          <a:xfrm>
            <a:off x="4852876" y="6397919"/>
            <a:ext cx="2516740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321499-819F-4423-828E-AB1C240C1F19}"/>
              </a:ext>
            </a:extLst>
          </p:cNvPr>
          <p:cNvSpPr/>
          <p:nvPr/>
        </p:nvSpPr>
        <p:spPr>
          <a:xfrm>
            <a:off x="6325944" y="5544958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주소찾기</a:t>
            </a:r>
            <a:endParaRPr lang="ko-KR" altLang="en-US" sz="1200" dirty="0"/>
          </a:p>
        </p:txBody>
      </p:sp>
      <p:grpSp>
        <p:nvGrpSpPr>
          <p:cNvPr id="3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A971B2B-983E-4D09-8568-EE4F61343CB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932031" y="6945692"/>
            <a:ext cx="627331" cy="212366"/>
            <a:chOff x="593892" y="1585163"/>
            <a:chExt cx="627331" cy="212366"/>
          </a:xfrm>
        </p:grpSpPr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7F44AA04-4A47-44D4-99B5-0C879D6CB2E6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heck">
              <a:extLst>
                <a:ext uri="{FF2B5EF4-FFF2-40B4-BE49-F238E27FC236}">
                  <a16:creationId xmlns:a16="http://schemas.microsoft.com/office/drawing/2014/main" id="{0D70E95D-C607-4BEA-A829-40B5B556E099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bel">
              <a:extLst>
                <a:ext uri="{FF2B5EF4-FFF2-40B4-BE49-F238E27FC236}">
                  <a16:creationId xmlns:a16="http://schemas.microsoft.com/office/drawing/2014/main" id="{6E96684E-CD53-4CFF-A9CB-F45117DB3DEA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F7DF8511-B4B1-49CB-AB46-B5CA2A8D11C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745712" y="6945692"/>
            <a:ext cx="774808" cy="212366"/>
            <a:chOff x="593892" y="1585163"/>
            <a:chExt cx="774808" cy="212366"/>
          </a:xfrm>
        </p:grpSpPr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A98992F1-7DBA-426D-A2BC-901D1C9B289D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heck" hidden="1">
              <a:extLst>
                <a:ext uri="{FF2B5EF4-FFF2-40B4-BE49-F238E27FC236}">
                  <a16:creationId xmlns:a16="http://schemas.microsoft.com/office/drawing/2014/main" id="{0467C917-021D-4822-9588-9794EE913A74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abel">
              <a:extLst>
                <a:ext uri="{FF2B5EF4-FFF2-40B4-BE49-F238E27FC236}">
                  <a16:creationId xmlns:a16="http://schemas.microsoft.com/office/drawing/2014/main" id="{C758DEF3-68FF-4FD9-AE32-850B1C729B65}"/>
                </a:ext>
              </a:extLst>
            </p:cNvPr>
            <p:cNvSpPr txBox="1"/>
            <p:nvPr/>
          </p:nvSpPr>
          <p:spPr>
            <a:xfrm>
              <a:off x="727242" y="1585163"/>
              <a:ext cx="64145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 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7222F2D-A99A-4B51-96DF-BD658BC90127}"/>
              </a:ext>
            </a:extLst>
          </p:cNvPr>
          <p:cNvSpPr txBox="1"/>
          <p:nvPr/>
        </p:nvSpPr>
        <p:spPr>
          <a:xfrm>
            <a:off x="3112146" y="7410837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#{</a:t>
            </a:r>
            <a:r>
              <a:rPr lang="ko-KR" altLang="en-US" dirty="0" err="1"/>
              <a:t>장비명</a:t>
            </a:r>
            <a:r>
              <a:rPr lang="en-US" altLang="ko-KR" dirty="0"/>
              <a:t>} </a:t>
            </a:r>
            <a:r>
              <a:rPr lang="ko-KR" altLang="en-US" dirty="0"/>
              <a:t>장비입력 사항</a:t>
            </a:r>
          </a:p>
        </p:txBody>
      </p:sp>
      <p:graphicFrame>
        <p:nvGraphicFramePr>
          <p:cNvPr id="39" name="표 5">
            <a:extLst>
              <a:ext uri="{FF2B5EF4-FFF2-40B4-BE49-F238E27FC236}">
                <a16:creationId xmlns:a16="http://schemas.microsoft.com/office/drawing/2014/main" id="{393CD182-7718-430A-8AF7-A2A574B30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84485"/>
              </p:ext>
            </p:extLst>
          </p:nvPr>
        </p:nvGraphicFramePr>
        <p:xfrm>
          <a:off x="3048000" y="8043518"/>
          <a:ext cx="4147447" cy="6243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장비명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#{</a:t>
                      </a:r>
                      <a:r>
                        <a:rPr lang="ko-KR" altLang="en-US" sz="1600" dirty="0" err="1"/>
                        <a:t>장비명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이용희망기간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8457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1504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시료정보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특기사항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25329"/>
                  </a:ext>
                </a:extLst>
              </a:tr>
            </a:tbl>
          </a:graphicData>
        </a:graphic>
      </p:graphicFrame>
      <p:grpSp>
        <p:nvGrpSpPr>
          <p:cNvPr id="40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AE1CCED2-8B44-4AC0-93C1-DA9177F69E9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93421" y="9979923"/>
            <a:ext cx="1035146" cy="241092"/>
            <a:chOff x="928688" y="1261242"/>
            <a:chExt cx="1035146" cy="241092"/>
          </a:xfrm>
        </p:grpSpPr>
        <p:sp>
          <p:nvSpPr>
            <p:cNvPr id="41" name="Text Box">
              <a:extLst>
                <a:ext uri="{FF2B5EF4-FFF2-40B4-BE49-F238E27FC236}">
                  <a16:creationId xmlns:a16="http://schemas.microsoft.com/office/drawing/2014/main" id="{E9ED32D1-6BAC-4900-8373-BB877FA78ABE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21A59471-9E88-48AB-A143-A75F56424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D388220D-3F63-446C-B778-D1B56D88717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098656" y="9979923"/>
            <a:ext cx="1035146" cy="241092"/>
            <a:chOff x="928688" y="1261242"/>
            <a:chExt cx="1035146" cy="241092"/>
          </a:xfrm>
        </p:grpSpPr>
        <p:sp>
          <p:nvSpPr>
            <p:cNvPr id="44" name="Text Box">
              <a:extLst>
                <a:ext uri="{FF2B5EF4-FFF2-40B4-BE49-F238E27FC236}">
                  <a16:creationId xmlns:a16="http://schemas.microsoft.com/office/drawing/2014/main" id="{A6E8D0E9-BC0B-443C-8571-F7DFEAE3AF3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D65664AB-0625-46D6-916B-B664A9667B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9B799C64-842B-475E-81F4-3B49F06BFAB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893421" y="10474029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557B56B-28A1-4752-ABE0-235B307F29A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분석시험의뢰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83948E6D-44BC-4DA9-8E3D-D785B71E4756}"/>
                </a:ext>
              </a:extLst>
            </p:cNvPr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693245F3-AAC5-4D8A-A17D-84BDEF27548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 Area">
            <a:extLst>
              <a:ext uri="{FF2B5EF4-FFF2-40B4-BE49-F238E27FC236}">
                <a16:creationId xmlns:a16="http://schemas.microsoft.com/office/drawing/2014/main" id="{ACD651E6-D4BC-4279-AFF2-CF4B01396E3D}"/>
              </a:ext>
            </a:extLst>
          </p:cNvPr>
          <p:cNvSpPr/>
          <p:nvPr/>
        </p:nvSpPr>
        <p:spPr>
          <a:xfrm>
            <a:off x="4909022" y="10968135"/>
            <a:ext cx="2224780" cy="4983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 Area">
            <a:extLst>
              <a:ext uri="{FF2B5EF4-FFF2-40B4-BE49-F238E27FC236}">
                <a16:creationId xmlns:a16="http://schemas.microsoft.com/office/drawing/2014/main" id="{CCA2AD3E-6DA0-4DC9-836B-008E22EB90C0}"/>
              </a:ext>
            </a:extLst>
          </p:cNvPr>
          <p:cNvSpPr/>
          <p:nvPr/>
        </p:nvSpPr>
        <p:spPr>
          <a:xfrm>
            <a:off x="4909022" y="13288113"/>
            <a:ext cx="2224780" cy="8504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F38D5-14FD-471D-8C1A-08382EE486FC}"/>
              </a:ext>
            </a:extLst>
          </p:cNvPr>
          <p:cNvSpPr/>
          <p:nvPr/>
        </p:nvSpPr>
        <p:spPr>
          <a:xfrm>
            <a:off x="4914871" y="1177301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7F6592-478A-4D4C-87E3-49E77EEEE3C2}"/>
              </a:ext>
            </a:extLst>
          </p:cNvPr>
          <p:cNvSpPr/>
          <p:nvPr/>
        </p:nvSpPr>
        <p:spPr>
          <a:xfrm>
            <a:off x="5546241" y="11770572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283498-341E-46CE-BE77-5DB66CA7D22C}"/>
              </a:ext>
            </a:extLst>
          </p:cNvPr>
          <p:cNvSpPr txBox="1"/>
          <p:nvPr/>
        </p:nvSpPr>
        <p:spPr>
          <a:xfrm>
            <a:off x="4780029" y="1234720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시료명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B42967-E2B4-43CF-8CAA-88294120CED3}"/>
              </a:ext>
            </a:extLst>
          </p:cNvPr>
          <p:cNvSpPr txBox="1"/>
          <p:nvPr/>
        </p:nvSpPr>
        <p:spPr>
          <a:xfrm>
            <a:off x="6331579" y="1234720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시료수</a:t>
            </a:r>
            <a:endParaRPr lang="en-US" altLang="ko-KR" sz="1100" dirty="0"/>
          </a:p>
        </p:txBody>
      </p:sp>
      <p:sp>
        <p:nvSpPr>
          <p:cNvPr id="56" name="Text Box">
            <a:extLst>
              <a:ext uri="{FF2B5EF4-FFF2-40B4-BE49-F238E27FC236}">
                <a16:creationId xmlns:a16="http://schemas.microsoft.com/office/drawing/2014/main" id="{1ACF00B7-9C65-4973-B784-D6D09CFA5520}"/>
              </a:ext>
            </a:extLst>
          </p:cNvPr>
          <p:cNvSpPr/>
          <p:nvPr/>
        </p:nvSpPr>
        <p:spPr>
          <a:xfrm>
            <a:off x="4832784" y="12742572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57" name="Text Box">
            <a:extLst>
              <a:ext uri="{FF2B5EF4-FFF2-40B4-BE49-F238E27FC236}">
                <a16:creationId xmlns:a16="http://schemas.microsoft.com/office/drawing/2014/main" id="{322DC722-231A-4313-8615-503C65520FE5}"/>
              </a:ext>
            </a:extLst>
          </p:cNvPr>
          <p:cNvSpPr/>
          <p:nvPr/>
        </p:nvSpPr>
        <p:spPr>
          <a:xfrm>
            <a:off x="6706228" y="12752831"/>
            <a:ext cx="4275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B0FE84A-54B5-4059-8992-27CBA3BFA53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01042" y="14400670"/>
            <a:ext cx="1304762" cy="39047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45C781-BED6-44A7-B0C6-E4BC31678608}"/>
              </a:ext>
            </a:extLst>
          </p:cNvPr>
          <p:cNvSpPr/>
          <p:nvPr/>
        </p:nvSpPr>
        <p:spPr>
          <a:xfrm>
            <a:off x="2876072" y="246077"/>
            <a:ext cx="4493544" cy="14718152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633691F6-6701-4BB9-8D2D-F06F6162C20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740879" y="5995194"/>
            <a:ext cx="2843028" cy="1549990"/>
            <a:chOff x="595684" y="1565935"/>
            <a:chExt cx="6668462" cy="4047847"/>
          </a:xfrm>
        </p:grpSpPr>
        <p:sp>
          <p:nvSpPr>
            <p:cNvPr id="6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039AD80-E993-4A6C-840E-7B11F59956D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2000747"/>
              <a:ext cx="6668462" cy="36130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취소되었습니다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BE47A67-BD1F-42CD-86E3-CCF62D9E6377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6769507" y="1565935"/>
              <a:ext cx="230861" cy="248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02054A5-B57C-4CEB-A15C-6D3882B1A46F}"/>
              </a:ext>
            </a:extLst>
          </p:cNvPr>
          <p:cNvSpPr/>
          <p:nvPr/>
        </p:nvSpPr>
        <p:spPr>
          <a:xfrm>
            <a:off x="5806801" y="7054371"/>
            <a:ext cx="620520" cy="3744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1CE95-00FC-4737-8075-1DED71C745A3}"/>
              </a:ext>
            </a:extLst>
          </p:cNvPr>
          <p:cNvSpPr txBox="1"/>
          <p:nvPr/>
        </p:nvSpPr>
        <p:spPr>
          <a:xfrm>
            <a:off x="311285" y="679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예약취소시</a:t>
            </a:r>
          </a:p>
        </p:txBody>
      </p:sp>
    </p:spTree>
    <p:extLst>
      <p:ext uri="{BB962C8B-B14F-4D97-AF65-F5344CB8AC3E}">
        <p14:creationId xmlns:p14="http://schemas.microsoft.com/office/powerpoint/2010/main" val="50906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A2D3E8-7CB4-4DD0-97EF-A1D6656E3F64}"/>
              </a:ext>
            </a:extLst>
          </p:cNvPr>
          <p:cNvSpPr/>
          <p:nvPr/>
        </p:nvSpPr>
        <p:spPr>
          <a:xfrm>
            <a:off x="2873829" y="246077"/>
            <a:ext cx="450209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8FC43A-13AA-455D-B252-7290FF0350E6}"/>
              </a:ext>
            </a:extLst>
          </p:cNvPr>
          <p:cNvSpPr/>
          <p:nvPr/>
        </p:nvSpPr>
        <p:spPr>
          <a:xfrm>
            <a:off x="2873830" y="1314451"/>
            <a:ext cx="4502096" cy="136497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래픽 5" descr="종료 단색으로 채워진">
            <a:extLst>
              <a:ext uri="{FF2B5EF4-FFF2-40B4-BE49-F238E27FC236}">
                <a16:creationId xmlns:a16="http://schemas.microsoft.com/office/drawing/2014/main" id="{0805B2BC-008D-497E-8ED9-9BE6EBD7F8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0328" y="524346"/>
            <a:ext cx="590551" cy="59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0D79D-AC4A-4A3A-B56A-1413C9AD25A5}"/>
              </a:ext>
            </a:extLst>
          </p:cNvPr>
          <p:cNvSpPr txBox="1"/>
          <p:nvPr/>
        </p:nvSpPr>
        <p:spPr>
          <a:xfrm>
            <a:off x="4383535" y="588790"/>
            <a:ext cx="175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장비예약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80D9852-BE36-4BA3-B681-73BA7ED0AB0F}"/>
              </a:ext>
            </a:extLst>
          </p:cNvPr>
          <p:cNvCxnSpPr>
            <a:cxnSpLocks/>
          </p:cNvCxnSpPr>
          <p:nvPr/>
        </p:nvCxnSpPr>
        <p:spPr>
          <a:xfrm>
            <a:off x="6725314" y="679104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8B3420-9079-4CC2-8E24-CEBE7B28C415}"/>
              </a:ext>
            </a:extLst>
          </p:cNvPr>
          <p:cNvCxnSpPr>
            <a:cxnSpLocks/>
          </p:cNvCxnSpPr>
          <p:nvPr/>
        </p:nvCxnSpPr>
        <p:spPr>
          <a:xfrm>
            <a:off x="6725314" y="791145"/>
            <a:ext cx="37374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F00901-AC04-492F-ABB5-4105F3F03579}"/>
              </a:ext>
            </a:extLst>
          </p:cNvPr>
          <p:cNvCxnSpPr>
            <a:cxnSpLocks/>
          </p:cNvCxnSpPr>
          <p:nvPr/>
        </p:nvCxnSpPr>
        <p:spPr>
          <a:xfrm>
            <a:off x="6725311" y="903723"/>
            <a:ext cx="37293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C0DA84-EF67-46AA-A347-2FACC85FE53C}"/>
              </a:ext>
            </a:extLst>
          </p:cNvPr>
          <p:cNvSpPr txBox="1"/>
          <p:nvPr/>
        </p:nvSpPr>
        <p:spPr>
          <a:xfrm>
            <a:off x="3048000" y="15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장비예약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3D18E3-7C6A-4BA0-BCEF-D6CFED14BACA}"/>
              </a:ext>
            </a:extLst>
          </p:cNvPr>
          <p:cNvCxnSpPr/>
          <p:nvPr/>
        </p:nvCxnSpPr>
        <p:spPr>
          <a:xfrm>
            <a:off x="3112146" y="2061865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E1EA5D-BB68-4A01-9512-0A5622ABDEC2}"/>
              </a:ext>
            </a:extLst>
          </p:cNvPr>
          <p:cNvSpPr txBox="1"/>
          <p:nvPr/>
        </p:nvSpPr>
        <p:spPr>
          <a:xfrm>
            <a:off x="3112146" y="21235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공통입력사항</a:t>
            </a:r>
            <a:endParaRPr lang="ko-KR" altLang="en-US" sz="2400" dirty="0"/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E2E8B32A-5873-499D-A732-0B14A5FACB39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2618008"/>
          <a:ext cx="4147447" cy="4674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소속기관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소속부서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센터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 직책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책임자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14135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</a:tbl>
          </a:graphicData>
        </a:graphic>
      </p:graphicFrame>
      <p:sp>
        <p:nvSpPr>
          <p:cNvPr id="15" name="Text Box">
            <a:extLst>
              <a:ext uri="{FF2B5EF4-FFF2-40B4-BE49-F238E27FC236}">
                <a16:creationId xmlns:a16="http://schemas.microsoft.com/office/drawing/2014/main" id="{7B1E3883-D93F-40A6-8547-C0FD448387F4}"/>
              </a:ext>
            </a:extLst>
          </p:cNvPr>
          <p:cNvSpPr/>
          <p:nvPr/>
        </p:nvSpPr>
        <p:spPr>
          <a:xfrm>
            <a:off x="4852876" y="35776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6" name="Text Box">
            <a:extLst>
              <a:ext uri="{FF2B5EF4-FFF2-40B4-BE49-F238E27FC236}">
                <a16:creationId xmlns:a16="http://schemas.microsoft.com/office/drawing/2014/main" id="{9F7120BC-EE59-4E83-8992-124092085739}"/>
              </a:ext>
            </a:extLst>
          </p:cNvPr>
          <p:cNvSpPr/>
          <p:nvPr/>
        </p:nvSpPr>
        <p:spPr>
          <a:xfrm>
            <a:off x="4852876" y="40729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7" name="Text Box">
            <a:extLst>
              <a:ext uri="{FF2B5EF4-FFF2-40B4-BE49-F238E27FC236}">
                <a16:creationId xmlns:a16="http://schemas.microsoft.com/office/drawing/2014/main" id="{BC7F021E-A9DC-4C2F-903D-B518A6598787}"/>
              </a:ext>
            </a:extLst>
          </p:cNvPr>
          <p:cNvSpPr/>
          <p:nvPr/>
        </p:nvSpPr>
        <p:spPr>
          <a:xfrm>
            <a:off x="4852876" y="45301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C038B4BE-9D39-486D-ADAC-CCE7D95A4D36}"/>
              </a:ext>
            </a:extLst>
          </p:cNvPr>
          <p:cNvSpPr/>
          <p:nvPr/>
        </p:nvSpPr>
        <p:spPr>
          <a:xfrm>
            <a:off x="5745712" y="5006789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E54687F5-87D8-4021-A16C-AC3C7A2AE43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852876" y="5010550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2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0BEB762-F9AF-43F3-9C6B-68386FD70D8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2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820F818-9CF4-4728-9AEC-0B9CCCF9780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4E433CA-B28B-4DA0-8EF8-C2AF090DA34E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 Box">
            <a:extLst>
              <a:ext uri="{FF2B5EF4-FFF2-40B4-BE49-F238E27FC236}">
                <a16:creationId xmlns:a16="http://schemas.microsoft.com/office/drawing/2014/main" id="{FA10FB33-BA5F-4F8A-8A82-E53271F6E8EC}"/>
              </a:ext>
            </a:extLst>
          </p:cNvPr>
          <p:cNvSpPr/>
          <p:nvPr/>
        </p:nvSpPr>
        <p:spPr>
          <a:xfrm>
            <a:off x="6792669" y="5011489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0002D-37D1-45DF-8594-EAFC80E10340}"/>
              </a:ext>
            </a:extLst>
          </p:cNvPr>
          <p:cNvSpPr txBox="1"/>
          <p:nvPr/>
        </p:nvSpPr>
        <p:spPr>
          <a:xfrm>
            <a:off x="5513732" y="49544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03B32-28AE-401B-AFCF-D3A5D6171D93}"/>
              </a:ext>
            </a:extLst>
          </p:cNvPr>
          <p:cNvSpPr txBox="1"/>
          <p:nvPr/>
        </p:nvSpPr>
        <p:spPr>
          <a:xfrm>
            <a:off x="6579744" y="49544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0ADA02-772A-45BB-ADD5-FF6A5D0D0A1B}"/>
              </a:ext>
            </a:extLst>
          </p:cNvPr>
          <p:cNvSpPr/>
          <p:nvPr/>
        </p:nvSpPr>
        <p:spPr>
          <a:xfrm>
            <a:off x="4852876" y="5637282"/>
            <a:ext cx="916054" cy="3218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F1C8E8-C195-4043-9381-2D641B75FEEB}"/>
              </a:ext>
            </a:extLst>
          </p:cNvPr>
          <p:cNvSpPr/>
          <p:nvPr/>
        </p:nvSpPr>
        <p:spPr>
          <a:xfrm>
            <a:off x="4852875" y="6017842"/>
            <a:ext cx="2516741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1DD87A-58CB-45CD-BC20-0283C4672BA3}"/>
              </a:ext>
            </a:extLst>
          </p:cNvPr>
          <p:cNvSpPr/>
          <p:nvPr/>
        </p:nvSpPr>
        <p:spPr>
          <a:xfrm>
            <a:off x="4852876" y="6397919"/>
            <a:ext cx="2516740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321499-819F-4423-828E-AB1C240C1F19}"/>
              </a:ext>
            </a:extLst>
          </p:cNvPr>
          <p:cNvSpPr/>
          <p:nvPr/>
        </p:nvSpPr>
        <p:spPr>
          <a:xfrm>
            <a:off x="6325944" y="5544958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주소찾기</a:t>
            </a:r>
            <a:endParaRPr lang="ko-KR" altLang="en-US" sz="1200" dirty="0"/>
          </a:p>
        </p:txBody>
      </p:sp>
      <p:grpSp>
        <p:nvGrpSpPr>
          <p:cNvPr id="3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A971B2B-983E-4D09-8568-EE4F61343CB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932031" y="6945692"/>
            <a:ext cx="627331" cy="212366"/>
            <a:chOff x="593892" y="1585163"/>
            <a:chExt cx="627331" cy="212366"/>
          </a:xfrm>
        </p:grpSpPr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7F44AA04-4A47-44D4-99B5-0C879D6CB2E6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heck">
              <a:extLst>
                <a:ext uri="{FF2B5EF4-FFF2-40B4-BE49-F238E27FC236}">
                  <a16:creationId xmlns:a16="http://schemas.microsoft.com/office/drawing/2014/main" id="{0D70E95D-C607-4BEA-A829-40B5B556E099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bel">
              <a:extLst>
                <a:ext uri="{FF2B5EF4-FFF2-40B4-BE49-F238E27FC236}">
                  <a16:creationId xmlns:a16="http://schemas.microsoft.com/office/drawing/2014/main" id="{6E96684E-CD53-4CFF-A9CB-F45117DB3DEA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F7DF8511-B4B1-49CB-AB46-B5CA2A8D11C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745712" y="6945692"/>
            <a:ext cx="774808" cy="212366"/>
            <a:chOff x="593892" y="1585163"/>
            <a:chExt cx="774808" cy="212366"/>
          </a:xfrm>
        </p:grpSpPr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A98992F1-7DBA-426D-A2BC-901D1C9B289D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heck" hidden="1">
              <a:extLst>
                <a:ext uri="{FF2B5EF4-FFF2-40B4-BE49-F238E27FC236}">
                  <a16:creationId xmlns:a16="http://schemas.microsoft.com/office/drawing/2014/main" id="{0467C917-021D-4822-9588-9794EE913A74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abel">
              <a:extLst>
                <a:ext uri="{FF2B5EF4-FFF2-40B4-BE49-F238E27FC236}">
                  <a16:creationId xmlns:a16="http://schemas.microsoft.com/office/drawing/2014/main" id="{C758DEF3-68FF-4FD9-AE32-850B1C729B65}"/>
                </a:ext>
              </a:extLst>
            </p:cNvPr>
            <p:cNvSpPr txBox="1"/>
            <p:nvPr/>
          </p:nvSpPr>
          <p:spPr>
            <a:xfrm>
              <a:off x="727242" y="1585163"/>
              <a:ext cx="64145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 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7222F2D-A99A-4B51-96DF-BD658BC90127}"/>
              </a:ext>
            </a:extLst>
          </p:cNvPr>
          <p:cNvSpPr txBox="1"/>
          <p:nvPr/>
        </p:nvSpPr>
        <p:spPr>
          <a:xfrm>
            <a:off x="3112146" y="7410837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#{</a:t>
            </a:r>
            <a:r>
              <a:rPr lang="ko-KR" altLang="en-US" dirty="0" err="1"/>
              <a:t>장비명</a:t>
            </a:r>
            <a:r>
              <a:rPr lang="en-US" altLang="ko-KR" dirty="0"/>
              <a:t>} </a:t>
            </a:r>
            <a:r>
              <a:rPr lang="ko-KR" altLang="en-US" dirty="0"/>
              <a:t>장비입력 사항</a:t>
            </a:r>
          </a:p>
        </p:txBody>
      </p:sp>
      <p:graphicFrame>
        <p:nvGraphicFramePr>
          <p:cNvPr id="39" name="표 5">
            <a:extLst>
              <a:ext uri="{FF2B5EF4-FFF2-40B4-BE49-F238E27FC236}">
                <a16:creationId xmlns:a16="http://schemas.microsoft.com/office/drawing/2014/main" id="{393CD182-7718-430A-8AF7-A2A574B309C1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8043518"/>
          <a:ext cx="4147447" cy="6243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장비명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#{</a:t>
                      </a:r>
                      <a:r>
                        <a:rPr lang="ko-KR" altLang="en-US" sz="1600" dirty="0" err="1"/>
                        <a:t>장비명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이용희망기간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8457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1504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시료정보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특기사항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25329"/>
                  </a:ext>
                </a:extLst>
              </a:tr>
            </a:tbl>
          </a:graphicData>
        </a:graphic>
      </p:graphicFrame>
      <p:grpSp>
        <p:nvGrpSpPr>
          <p:cNvPr id="40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AE1CCED2-8B44-4AC0-93C1-DA9177F69E9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93421" y="9979923"/>
            <a:ext cx="1035146" cy="241092"/>
            <a:chOff x="928688" y="1261242"/>
            <a:chExt cx="1035146" cy="241092"/>
          </a:xfrm>
        </p:grpSpPr>
        <p:sp>
          <p:nvSpPr>
            <p:cNvPr id="41" name="Text Box">
              <a:extLst>
                <a:ext uri="{FF2B5EF4-FFF2-40B4-BE49-F238E27FC236}">
                  <a16:creationId xmlns:a16="http://schemas.microsoft.com/office/drawing/2014/main" id="{E9ED32D1-6BAC-4900-8373-BB877FA78ABE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21A59471-9E88-48AB-A143-A75F56424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D388220D-3F63-446C-B778-D1B56D88717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098656" y="9979923"/>
            <a:ext cx="1035146" cy="241092"/>
            <a:chOff x="928688" y="1261242"/>
            <a:chExt cx="1035146" cy="241092"/>
          </a:xfrm>
        </p:grpSpPr>
        <p:sp>
          <p:nvSpPr>
            <p:cNvPr id="44" name="Text Box">
              <a:extLst>
                <a:ext uri="{FF2B5EF4-FFF2-40B4-BE49-F238E27FC236}">
                  <a16:creationId xmlns:a16="http://schemas.microsoft.com/office/drawing/2014/main" id="{A6E8D0E9-BC0B-443C-8571-F7DFEAE3AF3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D65664AB-0625-46D6-916B-B664A9667B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9B799C64-842B-475E-81F4-3B49F06BFAB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893421" y="10474029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557B56B-28A1-4752-ABE0-235B307F29A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분석시험의뢰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83948E6D-44BC-4DA9-8E3D-D785B71E4756}"/>
                </a:ext>
              </a:extLst>
            </p:cNvPr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693245F3-AAC5-4D8A-A17D-84BDEF27548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 Area">
            <a:extLst>
              <a:ext uri="{FF2B5EF4-FFF2-40B4-BE49-F238E27FC236}">
                <a16:creationId xmlns:a16="http://schemas.microsoft.com/office/drawing/2014/main" id="{ACD651E6-D4BC-4279-AFF2-CF4B01396E3D}"/>
              </a:ext>
            </a:extLst>
          </p:cNvPr>
          <p:cNvSpPr/>
          <p:nvPr/>
        </p:nvSpPr>
        <p:spPr>
          <a:xfrm>
            <a:off x="4909022" y="10968135"/>
            <a:ext cx="2224780" cy="4983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 Area">
            <a:extLst>
              <a:ext uri="{FF2B5EF4-FFF2-40B4-BE49-F238E27FC236}">
                <a16:creationId xmlns:a16="http://schemas.microsoft.com/office/drawing/2014/main" id="{CCA2AD3E-6DA0-4DC9-836B-008E22EB90C0}"/>
              </a:ext>
            </a:extLst>
          </p:cNvPr>
          <p:cNvSpPr/>
          <p:nvPr/>
        </p:nvSpPr>
        <p:spPr>
          <a:xfrm>
            <a:off x="4909022" y="13288113"/>
            <a:ext cx="2224780" cy="8504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F38D5-14FD-471D-8C1A-08382EE486FC}"/>
              </a:ext>
            </a:extLst>
          </p:cNvPr>
          <p:cNvSpPr/>
          <p:nvPr/>
        </p:nvSpPr>
        <p:spPr>
          <a:xfrm>
            <a:off x="4914871" y="1177301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7F6592-478A-4D4C-87E3-49E77EEEE3C2}"/>
              </a:ext>
            </a:extLst>
          </p:cNvPr>
          <p:cNvSpPr/>
          <p:nvPr/>
        </p:nvSpPr>
        <p:spPr>
          <a:xfrm>
            <a:off x="5546241" y="11770572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283498-341E-46CE-BE77-5DB66CA7D22C}"/>
              </a:ext>
            </a:extLst>
          </p:cNvPr>
          <p:cNvSpPr txBox="1"/>
          <p:nvPr/>
        </p:nvSpPr>
        <p:spPr>
          <a:xfrm>
            <a:off x="4780029" y="1234720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시료명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B42967-E2B4-43CF-8CAA-88294120CED3}"/>
              </a:ext>
            </a:extLst>
          </p:cNvPr>
          <p:cNvSpPr txBox="1"/>
          <p:nvPr/>
        </p:nvSpPr>
        <p:spPr>
          <a:xfrm>
            <a:off x="6331579" y="1234720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시료수</a:t>
            </a:r>
            <a:endParaRPr lang="en-US" altLang="ko-KR" sz="1100" dirty="0"/>
          </a:p>
        </p:txBody>
      </p:sp>
      <p:sp>
        <p:nvSpPr>
          <p:cNvPr id="56" name="Text Box">
            <a:extLst>
              <a:ext uri="{FF2B5EF4-FFF2-40B4-BE49-F238E27FC236}">
                <a16:creationId xmlns:a16="http://schemas.microsoft.com/office/drawing/2014/main" id="{1ACF00B7-9C65-4973-B784-D6D09CFA5520}"/>
              </a:ext>
            </a:extLst>
          </p:cNvPr>
          <p:cNvSpPr/>
          <p:nvPr/>
        </p:nvSpPr>
        <p:spPr>
          <a:xfrm>
            <a:off x="4832784" y="12742572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57" name="Text Box">
            <a:extLst>
              <a:ext uri="{FF2B5EF4-FFF2-40B4-BE49-F238E27FC236}">
                <a16:creationId xmlns:a16="http://schemas.microsoft.com/office/drawing/2014/main" id="{322DC722-231A-4313-8615-503C65520FE5}"/>
              </a:ext>
            </a:extLst>
          </p:cNvPr>
          <p:cNvSpPr/>
          <p:nvPr/>
        </p:nvSpPr>
        <p:spPr>
          <a:xfrm>
            <a:off x="6706228" y="12752831"/>
            <a:ext cx="4275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B0FE84A-54B5-4059-8992-27CBA3BFA53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01042" y="14400670"/>
            <a:ext cx="1304762" cy="39047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45C781-BED6-44A7-B0C6-E4BC31678608}"/>
              </a:ext>
            </a:extLst>
          </p:cNvPr>
          <p:cNvSpPr/>
          <p:nvPr/>
        </p:nvSpPr>
        <p:spPr>
          <a:xfrm>
            <a:off x="2876072" y="246077"/>
            <a:ext cx="4493544" cy="14718152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C6D587C8-6866-475C-A10B-AB162B752F3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740879" y="5995194"/>
            <a:ext cx="2843028" cy="1549990"/>
            <a:chOff x="595684" y="1565935"/>
            <a:chExt cx="6668462" cy="4047847"/>
          </a:xfrm>
        </p:grpSpPr>
        <p:sp>
          <p:nvSpPr>
            <p:cNvPr id="6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2F83903-2B8E-47E2-A764-ADAD45737FF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2000747"/>
              <a:ext cx="6668462" cy="36130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#{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필수항목명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}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을 입력해주시기 바랍니다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A6A01AE-55BC-491E-A3C8-B40A7260C8E7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6769507" y="1565935"/>
              <a:ext cx="230861" cy="248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6AE64C9-4FF1-49AB-AAD2-6D2554C7D750}"/>
              </a:ext>
            </a:extLst>
          </p:cNvPr>
          <p:cNvSpPr/>
          <p:nvPr/>
        </p:nvSpPr>
        <p:spPr>
          <a:xfrm>
            <a:off x="5806801" y="7054371"/>
            <a:ext cx="620520" cy="3744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4A896-1956-4574-87F9-BDBE69810F44}"/>
              </a:ext>
            </a:extLst>
          </p:cNvPr>
          <p:cNvSpPr txBox="1"/>
          <p:nvPr/>
        </p:nvSpPr>
        <p:spPr>
          <a:xfrm>
            <a:off x="-116732" y="413692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필수항목을 채우지 </a:t>
            </a:r>
            <a:r>
              <a:rPr lang="ko-KR" altLang="en-US" dirty="0" err="1"/>
              <a:t>않았을때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240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921B29-0AE0-4126-9C57-D72E94F8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137C8E-FAC1-4AA7-8E9D-742B3AF811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68" y="1147074"/>
            <a:ext cx="4282356" cy="330498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1BC34-303C-4B7C-9C99-C1F9963D4A7D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EAAB2F-EEB6-4062-BCBD-A506E3AF96A5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4E525E-E4F2-4854-A924-8BEFEA2DE12D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61FDFF1-F205-4A40-9FD7-135EA3F3D338}"/>
              </a:ext>
            </a:extLst>
          </p:cNvPr>
          <p:cNvCxnSpPr>
            <a:cxnSpLocks/>
          </p:cNvCxnSpPr>
          <p:nvPr/>
        </p:nvCxnSpPr>
        <p:spPr>
          <a:xfrm>
            <a:off x="3184500" y="4679581"/>
            <a:ext cx="0" cy="304989"/>
          </a:xfrm>
          <a:prstGeom prst="line">
            <a:avLst/>
          </a:prstGeom>
          <a:ln w="28575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DC9CE3-06F6-4689-AB38-18B88989E95B}"/>
              </a:ext>
            </a:extLst>
          </p:cNvPr>
          <p:cNvSpPr txBox="1"/>
          <p:nvPr/>
        </p:nvSpPr>
        <p:spPr>
          <a:xfrm>
            <a:off x="3184511" y="4648572"/>
            <a:ext cx="1600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연구장비 등록현황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197975-D319-48FB-A473-7C0245A0FFE9}"/>
              </a:ext>
            </a:extLst>
          </p:cNvPr>
          <p:cNvSpPr txBox="1"/>
          <p:nvPr/>
        </p:nvSpPr>
        <p:spPr>
          <a:xfrm>
            <a:off x="5497111" y="4697510"/>
            <a:ext cx="169472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50" dirty="0">
                <a:solidFill>
                  <a:srgbClr val="00B9FF"/>
                </a:solidFill>
              </a:rPr>
              <a:t>0000</a:t>
            </a:r>
            <a:r>
              <a:rPr lang="ko-KR" altLang="en-US" sz="1050" dirty="0">
                <a:solidFill>
                  <a:srgbClr val="00B9FF"/>
                </a:solidFill>
              </a:rPr>
              <a:t>년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월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일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시 기준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11DA44-D7A3-41D8-AFA6-27815C2ADA9D}"/>
              </a:ext>
            </a:extLst>
          </p:cNvPr>
          <p:cNvSpPr/>
          <p:nvPr/>
        </p:nvSpPr>
        <p:spPr>
          <a:xfrm>
            <a:off x="3074170" y="5301244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9182B-8BD4-43A4-9475-45FEEBA331E7}"/>
              </a:ext>
            </a:extLst>
          </p:cNvPr>
          <p:cNvSpPr/>
          <p:nvPr/>
        </p:nvSpPr>
        <p:spPr>
          <a:xfrm>
            <a:off x="5215322" y="5301244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5F5E77-99E0-4F49-B9EA-E4974C018726}"/>
              </a:ext>
            </a:extLst>
          </p:cNvPr>
          <p:cNvSpPr/>
          <p:nvPr/>
        </p:nvSpPr>
        <p:spPr>
          <a:xfrm>
            <a:off x="5215322" y="6049767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0CF045-B86B-4D90-B25B-02BDCF5490F8}"/>
              </a:ext>
            </a:extLst>
          </p:cNvPr>
          <p:cNvSpPr/>
          <p:nvPr/>
        </p:nvSpPr>
        <p:spPr>
          <a:xfrm>
            <a:off x="3074170" y="6049767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F79AF2-84DF-4698-A759-20E6CB62C280}"/>
              </a:ext>
            </a:extLst>
          </p:cNvPr>
          <p:cNvSpPr txBox="1"/>
          <p:nvPr/>
        </p:nvSpPr>
        <p:spPr>
          <a:xfrm>
            <a:off x="4144740" y="5332960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등록기관수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60E1F8-A5B0-4E34-B3C3-F21387C93E33}"/>
              </a:ext>
            </a:extLst>
          </p:cNvPr>
          <p:cNvSpPr txBox="1"/>
          <p:nvPr/>
        </p:nvSpPr>
        <p:spPr>
          <a:xfrm>
            <a:off x="3874953" y="5617964"/>
            <a:ext cx="11522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</a:t>
            </a:r>
            <a:r>
              <a:rPr lang="ko-KR" altLang="en-US" sz="1600" dirty="0"/>
              <a:t>개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F8EACB-A4F2-49FD-A74A-236FAE0DEFB5}"/>
              </a:ext>
            </a:extLst>
          </p:cNvPr>
          <p:cNvSpPr txBox="1"/>
          <p:nvPr/>
        </p:nvSpPr>
        <p:spPr>
          <a:xfrm>
            <a:off x="6229460" y="5332960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등록장비수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BED758-D8FF-4BBE-88B8-B3773E26A504}"/>
              </a:ext>
            </a:extLst>
          </p:cNvPr>
          <p:cNvSpPr txBox="1"/>
          <p:nvPr/>
        </p:nvSpPr>
        <p:spPr>
          <a:xfrm>
            <a:off x="6032334" y="5617964"/>
            <a:ext cx="11522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</a:t>
            </a:r>
            <a:r>
              <a:rPr lang="ko-KR" altLang="en-US" sz="1600" dirty="0"/>
              <a:t>점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</a:t>
            </a:r>
            <a:r>
              <a:rPr lang="ko-KR" altLang="en-US" sz="1000" dirty="0"/>
              <a:t>점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E9EE6-BB5B-408C-81A5-12564EDFA90F}"/>
              </a:ext>
            </a:extLst>
          </p:cNvPr>
          <p:cNvSpPr txBox="1"/>
          <p:nvPr/>
        </p:nvSpPr>
        <p:spPr>
          <a:xfrm>
            <a:off x="5893892" y="6066984"/>
            <a:ext cx="1274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공동활용 허용률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0718C-2402-418C-9EA3-1159FE921671}"/>
              </a:ext>
            </a:extLst>
          </p:cNvPr>
          <p:cNvSpPr txBox="1"/>
          <p:nvPr/>
        </p:nvSpPr>
        <p:spPr>
          <a:xfrm>
            <a:off x="6052306" y="6366484"/>
            <a:ext cx="10568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00%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00%)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0ED779-B3F2-47F0-BE6F-9F9561195EFA}"/>
              </a:ext>
            </a:extLst>
          </p:cNvPr>
          <p:cNvSpPr txBox="1"/>
          <p:nvPr/>
        </p:nvSpPr>
        <p:spPr>
          <a:xfrm>
            <a:off x="4121498" y="6066984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장비구축비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F7D0537-45A9-44DA-9EA6-90617D942157}"/>
              </a:ext>
            </a:extLst>
          </p:cNvPr>
          <p:cNvSpPr/>
          <p:nvPr/>
        </p:nvSpPr>
        <p:spPr>
          <a:xfrm>
            <a:off x="3184510" y="5418551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1321172-F70B-4F5F-8677-589B4C5B5153}"/>
              </a:ext>
            </a:extLst>
          </p:cNvPr>
          <p:cNvSpPr/>
          <p:nvPr/>
        </p:nvSpPr>
        <p:spPr>
          <a:xfrm>
            <a:off x="3184510" y="6144706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F0D43B2-EEC4-40B3-B103-A719C1B8AC34}"/>
              </a:ext>
            </a:extLst>
          </p:cNvPr>
          <p:cNvSpPr/>
          <p:nvPr/>
        </p:nvSpPr>
        <p:spPr>
          <a:xfrm>
            <a:off x="5307722" y="6144706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F059499-0773-4EC2-B868-2EA33BADA6B2}"/>
              </a:ext>
            </a:extLst>
          </p:cNvPr>
          <p:cNvSpPr/>
          <p:nvPr/>
        </p:nvSpPr>
        <p:spPr>
          <a:xfrm>
            <a:off x="5307722" y="5410578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1F1E8-7DC2-43EF-B24B-D683BC38F0FA}"/>
              </a:ext>
            </a:extLst>
          </p:cNvPr>
          <p:cNvSpPr txBox="1"/>
          <p:nvPr/>
        </p:nvSpPr>
        <p:spPr>
          <a:xfrm>
            <a:off x="3432986" y="6395943"/>
            <a:ext cx="16985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0,000</a:t>
            </a:r>
            <a:r>
              <a:rPr lang="ko-KR" altLang="en-US" sz="1600" dirty="0"/>
              <a:t>억원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</a:t>
            </a:r>
            <a:r>
              <a:rPr lang="ko-KR" altLang="en-US" sz="1000" dirty="0"/>
              <a:t>억원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6D7468-ADF3-4C14-8193-AF477F2592C8}"/>
              </a:ext>
            </a:extLst>
          </p:cNvPr>
          <p:cNvSpPr txBox="1"/>
          <p:nvPr/>
        </p:nvSpPr>
        <p:spPr>
          <a:xfrm>
            <a:off x="3483190" y="1731037"/>
            <a:ext cx="3416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지역 연구장비를 한곳에</a:t>
            </a:r>
            <a:r>
              <a:rPr lang="en-US" altLang="ko-KR" sz="1400" dirty="0"/>
              <a:t>!</a:t>
            </a:r>
          </a:p>
          <a:p>
            <a:pPr algn="ctr"/>
            <a:r>
              <a:rPr lang="ko-KR" altLang="en-US" sz="2000" dirty="0" err="1"/>
              <a:t>전남연구장비정보망</a:t>
            </a:r>
            <a:endParaRPr lang="en-US" altLang="ko-KR" sz="2000" dirty="0"/>
          </a:p>
          <a:p>
            <a:pPr algn="ctr"/>
            <a:r>
              <a:rPr lang="en-US" altLang="ko-KR" sz="1100" dirty="0" err="1"/>
              <a:t>Jeonnam</a:t>
            </a:r>
            <a:r>
              <a:rPr lang="en-US" altLang="ko-KR" sz="1100" dirty="0"/>
              <a:t> research Equipment Information </a:t>
            </a:r>
            <a:r>
              <a:rPr lang="en-US" altLang="ko-KR" sz="1100" dirty="0" err="1"/>
              <a:t>NETwokr</a:t>
            </a:r>
            <a:endParaRPr lang="ko-KR" altLang="en-US" sz="10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5029CF-FAF7-444C-9557-D53F4812DFB4}"/>
              </a:ext>
            </a:extLst>
          </p:cNvPr>
          <p:cNvSpPr/>
          <p:nvPr/>
        </p:nvSpPr>
        <p:spPr>
          <a:xfrm>
            <a:off x="3074168" y="2891475"/>
            <a:ext cx="4282311" cy="156058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63" name="그래픽 62" descr="돋보기 단색으로 채워진">
            <a:extLst>
              <a:ext uri="{FF2B5EF4-FFF2-40B4-BE49-F238E27FC236}">
                <a16:creationId xmlns:a16="http://schemas.microsoft.com/office/drawing/2014/main" id="{7D045D3B-C869-4445-8D86-BDD87ADC9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4905" y="3300549"/>
            <a:ext cx="533342" cy="556609"/>
          </a:xfrm>
          <a:prstGeom prst="rect">
            <a:avLst/>
          </a:prstGeom>
        </p:spPr>
      </p:pic>
      <p:pic>
        <p:nvPicPr>
          <p:cNvPr id="61" name="그래픽 60" descr="월 단위 달력 단색으로 채워진">
            <a:extLst>
              <a:ext uri="{FF2B5EF4-FFF2-40B4-BE49-F238E27FC236}">
                <a16:creationId xmlns:a16="http://schemas.microsoft.com/office/drawing/2014/main" id="{A1BE2CAB-7E14-4D1B-9990-B91F5E28D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5733" y="3292008"/>
            <a:ext cx="533342" cy="556609"/>
          </a:xfrm>
          <a:prstGeom prst="rect">
            <a:avLst/>
          </a:prstGeom>
        </p:spPr>
      </p:pic>
      <p:pic>
        <p:nvPicPr>
          <p:cNvPr id="66" name="그래픽 65" descr="돋보기 단색으로 채워진">
            <a:extLst>
              <a:ext uri="{FF2B5EF4-FFF2-40B4-BE49-F238E27FC236}">
                <a16:creationId xmlns:a16="http://schemas.microsoft.com/office/drawing/2014/main" id="{02E41B91-CF97-44B4-9360-595B8A32E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4077" y="3328091"/>
            <a:ext cx="533342" cy="5566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6A1DCFE-72CF-424B-B249-479FED06BB3D}"/>
              </a:ext>
            </a:extLst>
          </p:cNvPr>
          <p:cNvSpPr txBox="1"/>
          <p:nvPr/>
        </p:nvSpPr>
        <p:spPr>
          <a:xfrm>
            <a:off x="3157121" y="3948997"/>
            <a:ext cx="120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장비검색</a:t>
            </a:r>
            <a:r>
              <a:rPr lang="en-US" altLang="ko-KR" sz="1200" dirty="0"/>
              <a:t>·</a:t>
            </a:r>
            <a:r>
              <a:rPr lang="ko-KR" altLang="en-US" sz="1200" dirty="0"/>
              <a:t>예약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30341E-B099-4B77-AEE9-EA34C9FC1E8C}"/>
              </a:ext>
            </a:extLst>
          </p:cNvPr>
          <p:cNvSpPr txBox="1"/>
          <p:nvPr/>
        </p:nvSpPr>
        <p:spPr>
          <a:xfrm>
            <a:off x="4722979" y="3948997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자료검색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AEC4E-2654-42EB-84E1-94635F605FA9}"/>
              </a:ext>
            </a:extLst>
          </p:cNvPr>
          <p:cNvSpPr txBox="1"/>
          <p:nvPr/>
        </p:nvSpPr>
        <p:spPr>
          <a:xfrm>
            <a:off x="6251908" y="3948997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자료검색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C25E0DC-2C69-4B37-B1DA-5979A76D058F}"/>
              </a:ext>
            </a:extLst>
          </p:cNvPr>
          <p:cNvCxnSpPr>
            <a:cxnSpLocks/>
          </p:cNvCxnSpPr>
          <p:nvPr/>
        </p:nvCxnSpPr>
        <p:spPr>
          <a:xfrm>
            <a:off x="3184500" y="7158244"/>
            <a:ext cx="0" cy="304989"/>
          </a:xfrm>
          <a:prstGeom prst="line">
            <a:avLst/>
          </a:prstGeom>
          <a:ln w="28575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2BCA100-A65B-49A1-9BDB-5449E0B72BDF}"/>
              </a:ext>
            </a:extLst>
          </p:cNvPr>
          <p:cNvSpPr txBox="1"/>
          <p:nvPr/>
        </p:nvSpPr>
        <p:spPr>
          <a:xfrm>
            <a:off x="3184503" y="7127234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0BE5E555-8842-4185-9EB8-FCD51418B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1865" y="7735284"/>
            <a:ext cx="4253055" cy="208965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B72AA1BA-6B82-4A00-BE80-1E78265B3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2155" y="10014488"/>
            <a:ext cx="4193775" cy="376648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68F276-8EED-4FF7-BCBF-4334B9EC4384}"/>
              </a:ext>
            </a:extLst>
          </p:cNvPr>
          <p:cNvSpPr/>
          <p:nvPr/>
        </p:nvSpPr>
        <p:spPr>
          <a:xfrm>
            <a:off x="3074122" y="3041367"/>
            <a:ext cx="1398863" cy="1247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1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B035D1-10F2-42FC-8633-DC51C01BB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3844CC-9201-47F7-8088-614FC4895F51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3F3113-3280-458B-94A9-C2133BA8D604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C93D0-CA1F-4EFE-92EF-D06FC7C713E0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8CD8CA-5765-4C77-A570-CF8585F5366A}"/>
              </a:ext>
            </a:extLst>
          </p:cNvPr>
          <p:cNvSpPr txBox="1"/>
          <p:nvPr/>
        </p:nvSpPr>
        <p:spPr>
          <a:xfrm>
            <a:off x="2711191" y="1219306"/>
            <a:ext cx="50567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지역의 연구장비를 한곳에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sz="2800" dirty="0"/>
              <a:t>연구장비정보망</a:t>
            </a:r>
            <a:endParaRPr lang="en-US" altLang="ko-KR" sz="2800" dirty="0"/>
          </a:p>
          <a:p>
            <a:endParaRPr lang="en-US" altLang="ko-KR" sz="1200" dirty="0"/>
          </a:p>
          <a:p>
            <a:r>
              <a:rPr lang="en-US" altLang="ko-KR" dirty="0" err="1"/>
              <a:t>Jeonnam</a:t>
            </a:r>
            <a:r>
              <a:rPr lang="en-US" altLang="ko-KR" dirty="0"/>
              <a:t> research Equipment information </a:t>
            </a:r>
            <a:r>
              <a:rPr lang="en-US" altLang="ko-KR" dirty="0" err="1"/>
              <a:t>NETWork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0D47CE-7623-4116-B575-C77A12404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190" y="2982807"/>
            <a:ext cx="5688399" cy="922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6F6810-F396-48BF-A78C-1DA1F955A96A}"/>
              </a:ext>
            </a:extLst>
          </p:cNvPr>
          <p:cNvSpPr txBox="1"/>
          <p:nvPr/>
        </p:nvSpPr>
        <p:spPr>
          <a:xfrm>
            <a:off x="2789459" y="4129868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전체 </a:t>
            </a:r>
            <a:r>
              <a:rPr lang="en-US" altLang="ko-KR" dirty="0">
                <a:solidFill>
                  <a:srgbClr val="00B9FF"/>
                </a:solidFill>
              </a:rPr>
              <a:t>0000</a:t>
            </a:r>
            <a:r>
              <a:rPr lang="ko-KR" altLang="en-US" dirty="0"/>
              <a:t>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1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FDB00E09-4649-443B-AA6C-E8B9B89E132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525027" y="4169673"/>
            <a:ext cx="1017338" cy="241092"/>
            <a:chOff x="595685" y="1551576"/>
            <a:chExt cx="1368147" cy="241093"/>
          </a:xfrm>
          <a:solidFill>
            <a:srgbClr val="FFFFFF"/>
          </a:solidFill>
        </p:grpSpPr>
        <p:sp>
          <p:nvSpPr>
            <p:cNvPr id="1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CE02ED0-99AE-436C-848A-E3B5C724083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551577"/>
              <a:ext cx="114492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42D7A52-CE26-4B66-9152-C7979728688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40605" y="1551576"/>
              <a:ext cx="223227" cy="24109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7558419-4146-4A1A-A2A1-AB5C506E0D68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9178" y="1654034"/>
              <a:ext cx="8608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 Box">
            <a:extLst>
              <a:ext uri="{FF2B5EF4-FFF2-40B4-BE49-F238E27FC236}">
                <a16:creationId xmlns:a16="http://schemas.microsoft.com/office/drawing/2014/main" id="{EDBB1E05-528C-4AA7-8F63-9221878D2DC0}"/>
              </a:ext>
            </a:extLst>
          </p:cNvPr>
          <p:cNvSpPr/>
          <p:nvPr/>
        </p:nvSpPr>
        <p:spPr>
          <a:xfrm>
            <a:off x="5593355" y="4169673"/>
            <a:ext cx="134150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pic>
        <p:nvPicPr>
          <p:cNvPr id="18" name="그래픽 17" descr="돋보기 단색으로 채워진">
            <a:extLst>
              <a:ext uri="{FF2B5EF4-FFF2-40B4-BE49-F238E27FC236}">
                <a16:creationId xmlns:a16="http://schemas.microsoft.com/office/drawing/2014/main" id="{AD10D89B-67A3-44F3-9A48-F503F0386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5851" y="4014684"/>
            <a:ext cx="457200" cy="4572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9ECBAD-2F2E-4723-8F6E-268D73AFF8FC}"/>
              </a:ext>
            </a:extLst>
          </p:cNvPr>
          <p:cNvCxnSpPr>
            <a:cxnSpLocks/>
          </p:cNvCxnSpPr>
          <p:nvPr/>
        </p:nvCxnSpPr>
        <p:spPr>
          <a:xfrm>
            <a:off x="2789459" y="4732773"/>
            <a:ext cx="4653592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B76A0BD-3437-4311-8BCD-42D47DA534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8869" y="5054781"/>
            <a:ext cx="4727482" cy="359391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8AC171-F598-4C3D-A58A-F29B6A5AEB9E}"/>
              </a:ext>
            </a:extLst>
          </p:cNvPr>
          <p:cNvSpPr/>
          <p:nvPr/>
        </p:nvSpPr>
        <p:spPr>
          <a:xfrm>
            <a:off x="2917371" y="8969829"/>
            <a:ext cx="1973943" cy="137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대표사진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B6DC43-D3D9-4E1A-9A1C-A46A2E513ECC}"/>
              </a:ext>
            </a:extLst>
          </p:cNvPr>
          <p:cNvSpPr txBox="1"/>
          <p:nvPr/>
        </p:nvSpPr>
        <p:spPr>
          <a:xfrm>
            <a:off x="4950701" y="8969829"/>
            <a:ext cx="11849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고정자산관리번호 </a:t>
            </a:r>
            <a:r>
              <a:rPr lang="en-US" altLang="ko-KR" sz="500" dirty="0"/>
              <a:t>: FIXED_ASET_NO </a:t>
            </a:r>
            <a:endParaRPr lang="ko-KR" altLang="en-US" sz="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009AEF-9617-4B7F-8B76-2AA86EA5903A}"/>
              </a:ext>
            </a:extLst>
          </p:cNvPr>
          <p:cNvSpPr txBox="1"/>
          <p:nvPr/>
        </p:nvSpPr>
        <p:spPr>
          <a:xfrm>
            <a:off x="5338450" y="8540750"/>
            <a:ext cx="152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TB_EQU_INFO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1BB041-D5BA-4DBF-992F-ABFC6DAE6F24}"/>
              </a:ext>
            </a:extLst>
          </p:cNvPr>
          <p:cNvSpPr txBox="1"/>
          <p:nvPr/>
        </p:nvSpPr>
        <p:spPr>
          <a:xfrm>
            <a:off x="4950700" y="9231213"/>
            <a:ext cx="27010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장비명</a:t>
            </a:r>
            <a:r>
              <a:rPr lang="ko-KR" altLang="en-US" sz="500" dirty="0"/>
              <a:t> </a:t>
            </a:r>
            <a:r>
              <a:rPr lang="en-US" altLang="ko-KR" sz="500" dirty="0"/>
              <a:t>: KOR_NM</a:t>
            </a:r>
            <a:endParaRPr lang="ko-KR" altLang="en-US" sz="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0F0B02-B082-4EB1-AFEC-0A8971C9E045}"/>
              </a:ext>
            </a:extLst>
          </p:cNvPr>
          <p:cNvSpPr txBox="1"/>
          <p:nvPr/>
        </p:nvSpPr>
        <p:spPr>
          <a:xfrm>
            <a:off x="4950700" y="9460237"/>
            <a:ext cx="27010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제작사</a:t>
            </a:r>
            <a:r>
              <a:rPr lang="en-US" altLang="ko-KR" sz="500" dirty="0"/>
              <a:t> / </a:t>
            </a:r>
            <a:r>
              <a:rPr lang="ko-KR" altLang="en-US" sz="500" dirty="0"/>
              <a:t>모델명 </a:t>
            </a:r>
            <a:r>
              <a:rPr lang="en-US" altLang="ko-KR" sz="500" dirty="0"/>
              <a:t>: MANUFACTURE_NM / MODEL_NM</a:t>
            </a:r>
            <a:endParaRPr lang="ko-KR" altLang="en-US" sz="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374ED-AFBA-471A-AC58-B96369499575}"/>
              </a:ext>
            </a:extLst>
          </p:cNvPr>
          <p:cNvSpPr txBox="1"/>
          <p:nvPr/>
        </p:nvSpPr>
        <p:spPr>
          <a:xfrm>
            <a:off x="4950700" y="9604622"/>
            <a:ext cx="27010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구축일자 </a:t>
            </a:r>
            <a:r>
              <a:rPr lang="en-US" altLang="ko-KR" sz="500" dirty="0"/>
              <a:t>: TAKE_SDT</a:t>
            </a:r>
            <a:endParaRPr lang="ko-KR" altLang="en-US" sz="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FB0954-0B09-45A2-98B2-102341A143A0}"/>
              </a:ext>
            </a:extLst>
          </p:cNvPr>
          <p:cNvSpPr txBox="1"/>
          <p:nvPr/>
        </p:nvSpPr>
        <p:spPr>
          <a:xfrm>
            <a:off x="4950700" y="9772031"/>
            <a:ext cx="27010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보유기관 </a:t>
            </a:r>
            <a:r>
              <a:rPr lang="en-US" altLang="ko-KR" sz="500" dirty="0"/>
              <a:t>: ??? </a:t>
            </a:r>
            <a:endParaRPr lang="ko-KR" altLang="en-US" sz="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737B9-DDDD-4210-AA0A-9F28DB38751A}"/>
              </a:ext>
            </a:extLst>
          </p:cNvPr>
          <p:cNvSpPr txBox="1"/>
          <p:nvPr/>
        </p:nvSpPr>
        <p:spPr>
          <a:xfrm>
            <a:off x="4950700" y="9923571"/>
            <a:ext cx="27010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장비용도 </a:t>
            </a:r>
            <a:r>
              <a:rPr lang="en-US" altLang="ko-KR" sz="500" dirty="0"/>
              <a:t>:  USE_TYPE_CD</a:t>
            </a:r>
            <a:endParaRPr lang="ko-KR" altLang="en-US" sz="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60C24D-FB4B-491E-9EF5-ED60E7E1A124}"/>
              </a:ext>
            </a:extLst>
          </p:cNvPr>
          <p:cNvSpPr txBox="1"/>
          <p:nvPr/>
        </p:nvSpPr>
        <p:spPr>
          <a:xfrm>
            <a:off x="4950700" y="10090980"/>
            <a:ext cx="27010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표준분류 </a:t>
            </a:r>
            <a:r>
              <a:rPr lang="en-US" altLang="ko-KR" sz="500" dirty="0"/>
              <a:t>:  BRANCH_CD &gt; BRANCH_NM</a:t>
            </a:r>
            <a:endParaRPr lang="ko-KR" altLang="en-US" sz="5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EC2A352-5A4D-4257-B2A7-A729373342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3908" y="10522550"/>
            <a:ext cx="4973987" cy="397621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319088F-4B61-4256-A9A6-B9D310DE6E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0892" y="14670478"/>
            <a:ext cx="3340844" cy="57693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A9864F9-2B36-49B8-BD37-449D071789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3710" y="14761796"/>
            <a:ext cx="943481" cy="4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23BE39-B9D2-432C-A014-494A3BC5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19" y="3905250"/>
            <a:ext cx="4619048" cy="54190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B60CEA-D8C0-43DD-9D38-13EAF5C1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0FFC69-9CBD-40BC-A360-3D25D6F0C149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2C9A93-45DA-4416-8EC9-D1877462DF64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9A5890-DB1C-4549-80B1-C1E2F09A81E4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340DFA-5142-4A77-89D4-BC71DE38EFEC}"/>
              </a:ext>
            </a:extLst>
          </p:cNvPr>
          <p:cNvSpPr txBox="1"/>
          <p:nvPr/>
        </p:nvSpPr>
        <p:spPr>
          <a:xfrm>
            <a:off x="2711191" y="1219306"/>
            <a:ext cx="50567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지역의 연구장비를 한곳에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sz="2800" dirty="0"/>
              <a:t>연구장비정보망</a:t>
            </a:r>
            <a:endParaRPr lang="en-US" altLang="ko-KR" sz="2800" dirty="0"/>
          </a:p>
          <a:p>
            <a:endParaRPr lang="en-US" altLang="ko-KR" sz="1200" dirty="0"/>
          </a:p>
          <a:p>
            <a:r>
              <a:rPr lang="en-US" altLang="ko-KR" dirty="0" err="1"/>
              <a:t>Jeonnam</a:t>
            </a:r>
            <a:r>
              <a:rPr lang="en-US" altLang="ko-KR" dirty="0"/>
              <a:t> research Equipment information </a:t>
            </a:r>
            <a:r>
              <a:rPr lang="en-US" altLang="ko-KR" dirty="0" err="1"/>
              <a:t>NETWork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121BB9-3555-42D2-BF37-38FF4956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190" y="2982807"/>
            <a:ext cx="5688399" cy="9224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3169DB-1F0C-4BDA-93F8-49A7571C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915" y="9676140"/>
            <a:ext cx="3342857" cy="2619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B03041-55FB-46CC-B414-424319D3D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057" y="12389887"/>
            <a:ext cx="3028571" cy="514286"/>
          </a:xfrm>
          <a:prstGeom prst="rect">
            <a:avLst/>
          </a:prstGeom>
        </p:spPr>
      </p:pic>
      <p:grpSp>
        <p:nvGrpSpPr>
          <p:cNvPr id="22" name="Cutout">
            <a:extLst>
              <a:ext uri="{FF2B5EF4-FFF2-40B4-BE49-F238E27FC236}">
                <a16:creationId xmlns:a16="http://schemas.microsoft.com/office/drawing/2014/main" id="{45049000-30EC-45F9-B3C0-3965A3D138AF}"/>
              </a:ext>
            </a:extLst>
          </p:cNvPr>
          <p:cNvGrpSpPr/>
          <p:nvPr/>
        </p:nvGrpSpPr>
        <p:grpSpPr>
          <a:xfrm rot="5400000">
            <a:off x="1269534" y="12540129"/>
            <a:ext cx="514287" cy="370105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3" name="Fill">
              <a:extLst>
                <a:ext uri="{FF2B5EF4-FFF2-40B4-BE49-F238E27FC236}">
                  <a16:creationId xmlns:a16="http://schemas.microsoft.com/office/drawing/2014/main" id="{D5042727-6335-4ED4-9CA0-151EC473F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Border">
              <a:extLst>
                <a:ext uri="{FF2B5EF4-FFF2-40B4-BE49-F238E27FC236}">
                  <a16:creationId xmlns:a16="http://schemas.microsoft.com/office/drawing/2014/main" id="{9EE033CD-24BB-4DE1-B9BD-ACC1DA4B4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utout">
            <a:extLst>
              <a:ext uri="{FF2B5EF4-FFF2-40B4-BE49-F238E27FC236}">
                <a16:creationId xmlns:a16="http://schemas.microsoft.com/office/drawing/2014/main" id="{B3FE51C7-DDF0-4961-9E0F-33EEA17355EE}"/>
              </a:ext>
            </a:extLst>
          </p:cNvPr>
          <p:cNvGrpSpPr/>
          <p:nvPr/>
        </p:nvGrpSpPr>
        <p:grpSpPr>
          <a:xfrm rot="5400000">
            <a:off x="4970592" y="12540130"/>
            <a:ext cx="514287" cy="370105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6" name="Fill">
              <a:extLst>
                <a:ext uri="{FF2B5EF4-FFF2-40B4-BE49-F238E27FC236}">
                  <a16:creationId xmlns:a16="http://schemas.microsoft.com/office/drawing/2014/main" id="{A9FAD73E-9056-44D1-A926-797A01C5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order">
              <a:extLst>
                <a:ext uri="{FF2B5EF4-FFF2-40B4-BE49-F238E27FC236}">
                  <a16:creationId xmlns:a16="http://schemas.microsoft.com/office/drawing/2014/main" id="{D58F6528-567A-4A78-888E-11B138EB4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Cutout">
            <a:extLst>
              <a:ext uri="{FF2B5EF4-FFF2-40B4-BE49-F238E27FC236}">
                <a16:creationId xmlns:a16="http://schemas.microsoft.com/office/drawing/2014/main" id="{38B36780-C016-4A2B-B5D8-A6D3D82B2CBB}"/>
              </a:ext>
            </a:extLst>
          </p:cNvPr>
          <p:cNvGrpSpPr/>
          <p:nvPr/>
        </p:nvGrpSpPr>
        <p:grpSpPr>
          <a:xfrm rot="5400000">
            <a:off x="8577327" y="12540131"/>
            <a:ext cx="514287" cy="370105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9" name="Fill">
              <a:extLst>
                <a:ext uri="{FF2B5EF4-FFF2-40B4-BE49-F238E27FC236}">
                  <a16:creationId xmlns:a16="http://schemas.microsoft.com/office/drawing/2014/main" id="{029E2F97-0F65-411C-A0AA-2C1D4CCA6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Border">
              <a:extLst>
                <a:ext uri="{FF2B5EF4-FFF2-40B4-BE49-F238E27FC236}">
                  <a16:creationId xmlns:a16="http://schemas.microsoft.com/office/drawing/2014/main" id="{8422BE05-72BF-425B-8F55-2125A2D7A7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25994A-CBE4-431D-879C-D766DC3E3EAB}"/>
              </a:ext>
            </a:extLst>
          </p:cNvPr>
          <p:cNvSpPr txBox="1"/>
          <p:nvPr/>
        </p:nvSpPr>
        <p:spPr>
          <a:xfrm>
            <a:off x="-5515582" y="295976"/>
            <a:ext cx="5515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http://jeinet.jnsp.re.kr/jeinet/sub.do?mode=view&amp;listMode=imagelist&amp;m=53&amp;sortMode=&amp;nowPage=1&amp;rndEquIdx=EF020020&amp;searchWord=&amp;searchUseScope=</a:t>
            </a:r>
          </a:p>
        </p:txBody>
      </p:sp>
    </p:spTree>
    <p:extLst>
      <p:ext uri="{BB962C8B-B14F-4D97-AF65-F5344CB8AC3E}">
        <p14:creationId xmlns:p14="http://schemas.microsoft.com/office/powerpoint/2010/main" val="1236337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3BECF3-1CC7-450B-A9BC-3EE88007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13" y="504328"/>
            <a:ext cx="4656661" cy="5118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2A971-8B21-4622-8BC0-AFF5D0A2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213" y="6028919"/>
            <a:ext cx="4656661" cy="66626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A592CC-8615-4FEC-BD52-393184A5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213" y="12691527"/>
            <a:ext cx="4457143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9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5DB9DD8-1A2A-4306-B16C-A4500E731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190" y="2982807"/>
            <a:ext cx="5688399" cy="9224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4D742B-27EF-4737-996B-A90249A5F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019" y="3905250"/>
            <a:ext cx="4619048" cy="54190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B2D255-EF00-427D-BE4F-4CA28BE45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248576-8124-4E17-951D-479CB4433FF2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B42516-0218-4072-8D30-A6E85738013B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6176C8-1D81-49E9-AC84-CD61A70B0417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311FE8-B56B-4262-A576-D145AE737F21}"/>
              </a:ext>
            </a:extLst>
          </p:cNvPr>
          <p:cNvSpPr txBox="1"/>
          <p:nvPr/>
        </p:nvSpPr>
        <p:spPr>
          <a:xfrm>
            <a:off x="2711191" y="1219306"/>
            <a:ext cx="50567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지역의 연구장비를 한곳에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sz="2800" dirty="0"/>
              <a:t>연구장비정보망</a:t>
            </a:r>
            <a:endParaRPr lang="en-US" altLang="ko-KR" sz="2800" dirty="0"/>
          </a:p>
          <a:p>
            <a:endParaRPr lang="en-US" altLang="ko-KR" sz="1200" dirty="0"/>
          </a:p>
          <a:p>
            <a:r>
              <a:rPr lang="en-US" altLang="ko-KR" dirty="0" err="1"/>
              <a:t>Jeonnam</a:t>
            </a:r>
            <a:r>
              <a:rPr lang="en-US" altLang="ko-KR" dirty="0"/>
              <a:t> research Equipment information </a:t>
            </a:r>
            <a:r>
              <a:rPr lang="en-US" altLang="ko-KR" dirty="0" err="1"/>
              <a:t>NETWork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06B96C-D050-4C8E-80BF-562CF18E2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3915" y="9676140"/>
            <a:ext cx="3342857" cy="2619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3112C3-B3B8-4771-9CA5-2EAC935841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1057" y="12389887"/>
            <a:ext cx="3028571" cy="5142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D3FA58-D4F3-43A5-A1D3-20A75C2C6174}"/>
              </a:ext>
            </a:extLst>
          </p:cNvPr>
          <p:cNvSpPr/>
          <p:nvPr/>
        </p:nvSpPr>
        <p:spPr>
          <a:xfrm>
            <a:off x="2711191" y="246077"/>
            <a:ext cx="5056705" cy="14718152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A99A9760-7563-41FF-B021-B94B96B9417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40879" y="5995194"/>
            <a:ext cx="2843028" cy="1549990"/>
            <a:chOff x="595684" y="1565935"/>
            <a:chExt cx="6668462" cy="4047847"/>
          </a:xfrm>
        </p:grpSpPr>
        <p:sp>
          <p:nvSpPr>
            <p:cNvPr id="1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1DB64D5-AFEA-4F28-89BE-23AB13D6A1E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2000747"/>
              <a:ext cx="6668462" cy="36130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후 이용해주시기 바랍니다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55A9477-17F5-4E7C-9969-B397906F94A3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6769507" y="1565935"/>
              <a:ext cx="230861" cy="248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5B55C9A-F54E-4C28-9445-24F1536066CD}"/>
              </a:ext>
            </a:extLst>
          </p:cNvPr>
          <p:cNvSpPr/>
          <p:nvPr/>
        </p:nvSpPr>
        <p:spPr>
          <a:xfrm>
            <a:off x="5806801" y="7054371"/>
            <a:ext cx="620520" cy="3744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D0855-61C2-4D36-9891-7551A720CF20}"/>
              </a:ext>
            </a:extLst>
          </p:cNvPr>
          <p:cNvSpPr txBox="1"/>
          <p:nvPr/>
        </p:nvSpPr>
        <p:spPr>
          <a:xfrm>
            <a:off x="112402" y="430391"/>
            <a:ext cx="2651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로그인 시</a:t>
            </a:r>
            <a:endParaRPr lang="en-US" altLang="ko-KR" dirty="0"/>
          </a:p>
          <a:p>
            <a:r>
              <a:rPr lang="ko-KR" altLang="en-US" dirty="0"/>
              <a:t>안내메시지 표출 후</a:t>
            </a:r>
            <a:endParaRPr lang="en-US" altLang="ko-KR" dirty="0"/>
          </a:p>
          <a:p>
            <a:r>
              <a:rPr lang="ko-KR" altLang="en-US" dirty="0"/>
              <a:t>확인 누르면 로그인 화면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F11766-D598-4F10-ADF2-3D619E100BDF}"/>
              </a:ext>
            </a:extLst>
          </p:cNvPr>
          <p:cNvSpPr/>
          <p:nvPr/>
        </p:nvSpPr>
        <p:spPr>
          <a:xfrm>
            <a:off x="3840680" y="12382462"/>
            <a:ext cx="1398863" cy="521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29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F3DFDA-AFD1-412C-AE8D-6A08A3F499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E10333-31E6-476A-813E-5EB9765D1E5D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745738-C377-4392-9EC5-9C1CD8B0FDCE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8DC596-4953-4BAF-90D7-24AFC0975897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A93BB7-1650-487C-86D0-5833BE8BA03D}"/>
              </a:ext>
            </a:extLst>
          </p:cNvPr>
          <p:cNvSpPr txBox="1"/>
          <p:nvPr/>
        </p:nvSpPr>
        <p:spPr>
          <a:xfrm>
            <a:off x="2711191" y="1219306"/>
            <a:ext cx="50567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지역의 연구장비를 한곳에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sz="2800" dirty="0"/>
              <a:t>연구장비정보망</a:t>
            </a:r>
            <a:endParaRPr lang="en-US" altLang="ko-KR" sz="2800" dirty="0"/>
          </a:p>
          <a:p>
            <a:endParaRPr lang="en-US" altLang="ko-KR" sz="1200" dirty="0"/>
          </a:p>
          <a:p>
            <a:r>
              <a:rPr lang="en-US" altLang="ko-KR" dirty="0" err="1"/>
              <a:t>Jeonnam</a:t>
            </a:r>
            <a:r>
              <a:rPr lang="en-US" altLang="ko-KR" dirty="0"/>
              <a:t> research Equipment information </a:t>
            </a:r>
            <a:r>
              <a:rPr lang="en-US" altLang="ko-KR" dirty="0" err="1"/>
              <a:t>NETWork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7889AA-2AE0-413B-9B4F-9DF5FAC564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1190" y="2696914"/>
            <a:ext cx="5688399" cy="922443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BFDBDC-EF03-4C7D-BBB7-0E6027E2FED0}"/>
              </a:ext>
            </a:extLst>
          </p:cNvPr>
          <p:cNvCxnSpPr/>
          <p:nvPr/>
        </p:nvCxnSpPr>
        <p:spPr>
          <a:xfrm>
            <a:off x="2789074" y="3595409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CDABC3-3ABC-4920-A381-C7E4DD1912DF}"/>
              </a:ext>
            </a:extLst>
          </p:cNvPr>
          <p:cNvSpPr txBox="1"/>
          <p:nvPr/>
        </p:nvSpPr>
        <p:spPr>
          <a:xfrm>
            <a:off x="2789074" y="36189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공통입력사항</a:t>
            </a:r>
            <a:endParaRPr lang="ko-KR" altLang="en-US" sz="2400" dirty="0"/>
          </a:p>
        </p:txBody>
      </p:sp>
      <p:graphicFrame>
        <p:nvGraphicFramePr>
          <p:cNvPr id="59" name="표 5">
            <a:extLst>
              <a:ext uri="{FF2B5EF4-FFF2-40B4-BE49-F238E27FC236}">
                <a16:creationId xmlns:a16="http://schemas.microsoft.com/office/drawing/2014/main" id="{1ABBB8C2-1A64-4315-9425-709CE337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40534"/>
              </p:ext>
            </p:extLst>
          </p:nvPr>
        </p:nvGraphicFramePr>
        <p:xfrm>
          <a:off x="2724928" y="4113493"/>
          <a:ext cx="4147447" cy="4674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신청자명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소속기관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소속부서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센터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 직책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책임자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연락처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14135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주소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구분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</a:tbl>
          </a:graphicData>
        </a:graphic>
      </p:graphicFrame>
      <p:sp>
        <p:nvSpPr>
          <p:cNvPr id="60" name="Text Box">
            <a:extLst>
              <a:ext uri="{FF2B5EF4-FFF2-40B4-BE49-F238E27FC236}">
                <a16:creationId xmlns:a16="http://schemas.microsoft.com/office/drawing/2014/main" id="{5F868F19-2128-4B48-A3EE-27F472124BBD}"/>
              </a:ext>
            </a:extLst>
          </p:cNvPr>
          <p:cNvSpPr/>
          <p:nvPr/>
        </p:nvSpPr>
        <p:spPr>
          <a:xfrm>
            <a:off x="4529804" y="50730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1" name="Text Box">
            <a:extLst>
              <a:ext uri="{FF2B5EF4-FFF2-40B4-BE49-F238E27FC236}">
                <a16:creationId xmlns:a16="http://schemas.microsoft.com/office/drawing/2014/main" id="{71185436-E6DE-4333-9CDA-319913E6ED6A}"/>
              </a:ext>
            </a:extLst>
          </p:cNvPr>
          <p:cNvSpPr/>
          <p:nvPr/>
        </p:nvSpPr>
        <p:spPr>
          <a:xfrm>
            <a:off x="4529804" y="55683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2" name="Text Box">
            <a:extLst>
              <a:ext uri="{FF2B5EF4-FFF2-40B4-BE49-F238E27FC236}">
                <a16:creationId xmlns:a16="http://schemas.microsoft.com/office/drawing/2014/main" id="{605DD0B9-03B6-4FF2-B4C6-55C0809EE005}"/>
              </a:ext>
            </a:extLst>
          </p:cNvPr>
          <p:cNvSpPr/>
          <p:nvPr/>
        </p:nvSpPr>
        <p:spPr>
          <a:xfrm>
            <a:off x="4529804" y="60255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3" name="Text Box">
            <a:extLst>
              <a:ext uri="{FF2B5EF4-FFF2-40B4-BE49-F238E27FC236}">
                <a16:creationId xmlns:a16="http://schemas.microsoft.com/office/drawing/2014/main" id="{E1796636-0DAB-4999-95B5-4FA9135739C2}"/>
              </a:ext>
            </a:extLst>
          </p:cNvPr>
          <p:cNvSpPr/>
          <p:nvPr/>
        </p:nvSpPr>
        <p:spPr>
          <a:xfrm>
            <a:off x="5422640" y="6502274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6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F45E07C-BBC7-4CCE-BFF4-E29DF7E85E7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529804" y="6506035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6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E155CA-39D8-4B29-B091-C0C248D5972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6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457F70C-1838-44C2-A17D-2DE15A40CE7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10C3042-7A07-4306-9DE9-88F31CA5955B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Text Box">
            <a:extLst>
              <a:ext uri="{FF2B5EF4-FFF2-40B4-BE49-F238E27FC236}">
                <a16:creationId xmlns:a16="http://schemas.microsoft.com/office/drawing/2014/main" id="{CE80C65F-255D-4290-9AF3-28C2D3878B7D}"/>
              </a:ext>
            </a:extLst>
          </p:cNvPr>
          <p:cNvSpPr/>
          <p:nvPr/>
        </p:nvSpPr>
        <p:spPr>
          <a:xfrm>
            <a:off x="6469597" y="6506974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D515F5-3F71-4725-AB6B-282774F94D6F}"/>
              </a:ext>
            </a:extLst>
          </p:cNvPr>
          <p:cNvSpPr txBox="1"/>
          <p:nvPr/>
        </p:nvSpPr>
        <p:spPr>
          <a:xfrm>
            <a:off x="5190660" y="6449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B47BAB-42A6-4939-AE99-6A033FC761F8}"/>
              </a:ext>
            </a:extLst>
          </p:cNvPr>
          <p:cNvSpPr txBox="1"/>
          <p:nvPr/>
        </p:nvSpPr>
        <p:spPr>
          <a:xfrm>
            <a:off x="6256672" y="6449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17C4EE-DD65-4CFB-893F-5930C814DA09}"/>
              </a:ext>
            </a:extLst>
          </p:cNvPr>
          <p:cNvSpPr/>
          <p:nvPr/>
        </p:nvSpPr>
        <p:spPr>
          <a:xfrm>
            <a:off x="4529804" y="7132767"/>
            <a:ext cx="916054" cy="3218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B5A5B1-8D3C-46A9-8F79-959839250549}"/>
              </a:ext>
            </a:extLst>
          </p:cNvPr>
          <p:cNvSpPr/>
          <p:nvPr/>
        </p:nvSpPr>
        <p:spPr>
          <a:xfrm>
            <a:off x="4529803" y="7513327"/>
            <a:ext cx="2516741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B72EDD4-420D-4899-969F-6667E1A10CE7}"/>
              </a:ext>
            </a:extLst>
          </p:cNvPr>
          <p:cNvSpPr/>
          <p:nvPr/>
        </p:nvSpPr>
        <p:spPr>
          <a:xfrm>
            <a:off x="4529804" y="7893404"/>
            <a:ext cx="2516740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3E319E7-500C-4378-877A-C009F70FC85D}"/>
              </a:ext>
            </a:extLst>
          </p:cNvPr>
          <p:cNvSpPr/>
          <p:nvPr/>
        </p:nvSpPr>
        <p:spPr>
          <a:xfrm>
            <a:off x="6002872" y="7040443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주소찾기</a:t>
            </a:r>
            <a:endParaRPr lang="ko-KR" altLang="en-US" sz="1200" dirty="0"/>
          </a:p>
        </p:txBody>
      </p:sp>
      <p:grpSp>
        <p:nvGrpSpPr>
          <p:cNvPr id="7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5B162FD-50DA-4777-8E85-F8DD8131421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08959" y="8441177"/>
            <a:ext cx="627331" cy="212366"/>
            <a:chOff x="593892" y="1585163"/>
            <a:chExt cx="627331" cy="212366"/>
          </a:xfrm>
        </p:grpSpPr>
        <p:sp>
          <p:nvSpPr>
            <p:cNvPr id="76" name="Circle">
              <a:extLst>
                <a:ext uri="{FF2B5EF4-FFF2-40B4-BE49-F238E27FC236}">
                  <a16:creationId xmlns:a16="http://schemas.microsoft.com/office/drawing/2014/main" id="{7AB6C74E-0CE3-4492-91EC-E7DFAB899E6E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Check">
              <a:extLst>
                <a:ext uri="{FF2B5EF4-FFF2-40B4-BE49-F238E27FC236}">
                  <a16:creationId xmlns:a16="http://schemas.microsoft.com/office/drawing/2014/main" id="{757A7F16-6671-4A6B-965D-CE7AC067FE55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abel">
              <a:extLst>
                <a:ext uri="{FF2B5EF4-FFF2-40B4-BE49-F238E27FC236}">
                  <a16:creationId xmlns:a16="http://schemas.microsoft.com/office/drawing/2014/main" id="{A71048CA-E517-4F75-8C86-CAEACFAA2E69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F826B3F4-F0D5-495C-8E4C-4ED2AB3899D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22640" y="8441177"/>
            <a:ext cx="774808" cy="212366"/>
            <a:chOff x="593892" y="1585163"/>
            <a:chExt cx="774808" cy="212366"/>
          </a:xfrm>
        </p:grpSpPr>
        <p:sp>
          <p:nvSpPr>
            <p:cNvPr id="80" name="Circle">
              <a:extLst>
                <a:ext uri="{FF2B5EF4-FFF2-40B4-BE49-F238E27FC236}">
                  <a16:creationId xmlns:a16="http://schemas.microsoft.com/office/drawing/2014/main" id="{34E14731-BE65-4360-9F54-CE4931022B92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Check" hidden="1">
              <a:extLst>
                <a:ext uri="{FF2B5EF4-FFF2-40B4-BE49-F238E27FC236}">
                  <a16:creationId xmlns:a16="http://schemas.microsoft.com/office/drawing/2014/main" id="{BBBADF1E-9C0D-4E1B-98FB-068C238DCEF8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abel">
              <a:extLst>
                <a:ext uri="{FF2B5EF4-FFF2-40B4-BE49-F238E27FC236}">
                  <a16:creationId xmlns:a16="http://schemas.microsoft.com/office/drawing/2014/main" id="{6A47CF4F-0A5E-43A2-A689-9538E0BC6D96}"/>
                </a:ext>
              </a:extLst>
            </p:cNvPr>
            <p:cNvSpPr txBox="1"/>
            <p:nvPr/>
          </p:nvSpPr>
          <p:spPr>
            <a:xfrm>
              <a:off x="727242" y="1585163"/>
              <a:ext cx="64145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 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C30BFE3-9658-472C-ABC7-A41A2DB701BE}"/>
              </a:ext>
            </a:extLst>
          </p:cNvPr>
          <p:cNvSpPr txBox="1"/>
          <p:nvPr/>
        </p:nvSpPr>
        <p:spPr>
          <a:xfrm>
            <a:off x="2789074" y="8906322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#{</a:t>
            </a:r>
            <a:r>
              <a:rPr lang="ko-KR" altLang="en-US" dirty="0" err="1"/>
              <a:t>장비명</a:t>
            </a:r>
            <a:r>
              <a:rPr lang="en-US" altLang="ko-KR" dirty="0"/>
              <a:t>} </a:t>
            </a:r>
            <a:r>
              <a:rPr lang="ko-KR" altLang="en-US" dirty="0"/>
              <a:t>장비입력 사항</a:t>
            </a:r>
          </a:p>
        </p:txBody>
      </p:sp>
      <p:graphicFrame>
        <p:nvGraphicFramePr>
          <p:cNvPr id="84" name="표 5">
            <a:extLst>
              <a:ext uri="{FF2B5EF4-FFF2-40B4-BE49-F238E27FC236}">
                <a16:creationId xmlns:a16="http://schemas.microsoft.com/office/drawing/2014/main" id="{4BA6932F-3621-46B4-8DB8-C908DF7D0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04665"/>
              </p:ext>
            </p:extLst>
          </p:nvPr>
        </p:nvGraphicFramePr>
        <p:xfrm>
          <a:off x="2724928" y="9279611"/>
          <a:ext cx="4147447" cy="6243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장비명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#{</a:t>
                      </a:r>
                      <a:r>
                        <a:rPr lang="ko-KR" altLang="en-US" sz="1600" dirty="0" err="1"/>
                        <a:t>장비명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이용희망기간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사용구분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8457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1504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시료정보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특기사항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25329"/>
                  </a:ext>
                </a:extLst>
              </a:tr>
            </a:tbl>
          </a:graphicData>
        </a:graphic>
      </p:graphicFrame>
      <p:grpSp>
        <p:nvGrpSpPr>
          <p:cNvPr id="8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C0290F0C-0ADD-4325-8A20-077A4CAFCB2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70349" y="11216016"/>
            <a:ext cx="1035146" cy="241092"/>
            <a:chOff x="928688" y="1261242"/>
            <a:chExt cx="1035146" cy="241092"/>
          </a:xfrm>
        </p:grpSpPr>
        <p:sp>
          <p:nvSpPr>
            <p:cNvPr id="86" name="Text Box">
              <a:extLst>
                <a:ext uri="{FF2B5EF4-FFF2-40B4-BE49-F238E27FC236}">
                  <a16:creationId xmlns:a16="http://schemas.microsoft.com/office/drawing/2014/main" id="{44533522-E4C4-4D4F-97CF-F3DA581EF801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8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960E9E5-A503-4D71-B6FE-BD75B3F77B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060DD01C-C368-4DB4-ACB7-07587FBE8A5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775584" y="11216016"/>
            <a:ext cx="1035146" cy="241092"/>
            <a:chOff x="928688" y="1261242"/>
            <a:chExt cx="1035146" cy="241092"/>
          </a:xfrm>
        </p:grpSpPr>
        <p:sp>
          <p:nvSpPr>
            <p:cNvPr id="89" name="Text Box">
              <a:extLst>
                <a:ext uri="{FF2B5EF4-FFF2-40B4-BE49-F238E27FC236}">
                  <a16:creationId xmlns:a16="http://schemas.microsoft.com/office/drawing/2014/main" id="{405237EB-D14B-4B00-94DE-011C1A7FE82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9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A2E7683-DED9-4F57-A661-EF5EC40F47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54832E1-6AEC-44CC-9ECA-DC562BD5990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570349" y="11710122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92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414F5B2-778F-4F33-BFD7-A7C6110D9A5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분석시험의뢰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B6B8EC8D-1026-4859-A2D1-81B30AE8A51A}"/>
                </a:ext>
              </a:extLst>
            </p:cNvPr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AA7D5526-D9BE-41F1-8636-7F87B5C1F33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 Area">
            <a:extLst>
              <a:ext uri="{FF2B5EF4-FFF2-40B4-BE49-F238E27FC236}">
                <a16:creationId xmlns:a16="http://schemas.microsoft.com/office/drawing/2014/main" id="{1F6737D1-6DBA-4395-832C-3AE4D7DBFE81}"/>
              </a:ext>
            </a:extLst>
          </p:cNvPr>
          <p:cNvSpPr/>
          <p:nvPr/>
        </p:nvSpPr>
        <p:spPr>
          <a:xfrm>
            <a:off x="4585950" y="12204228"/>
            <a:ext cx="2224780" cy="4983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 Area">
            <a:extLst>
              <a:ext uri="{FF2B5EF4-FFF2-40B4-BE49-F238E27FC236}">
                <a16:creationId xmlns:a16="http://schemas.microsoft.com/office/drawing/2014/main" id="{75CAF2A5-73FF-4320-A5E9-6BA9EC50974C}"/>
              </a:ext>
            </a:extLst>
          </p:cNvPr>
          <p:cNvSpPr/>
          <p:nvPr/>
        </p:nvSpPr>
        <p:spPr>
          <a:xfrm>
            <a:off x="4585950" y="14524206"/>
            <a:ext cx="2224780" cy="8504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73C7EE-98BD-41C9-AF6F-91DF7EE5F4F0}"/>
              </a:ext>
            </a:extLst>
          </p:cNvPr>
          <p:cNvSpPr/>
          <p:nvPr/>
        </p:nvSpPr>
        <p:spPr>
          <a:xfrm>
            <a:off x="4591799" y="13009110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7DBB60A-7699-4461-83D4-F0CCC3CDCE70}"/>
              </a:ext>
            </a:extLst>
          </p:cNvPr>
          <p:cNvSpPr/>
          <p:nvPr/>
        </p:nvSpPr>
        <p:spPr>
          <a:xfrm>
            <a:off x="5223169" y="13006665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CF793F-413A-4FD1-9633-3E87880D0E45}"/>
              </a:ext>
            </a:extLst>
          </p:cNvPr>
          <p:cNvSpPr txBox="1"/>
          <p:nvPr/>
        </p:nvSpPr>
        <p:spPr>
          <a:xfrm>
            <a:off x="4456957" y="1358330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시료명</a:t>
            </a:r>
            <a:endParaRPr lang="en-US" altLang="ko-KR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B42EFE-EAA9-439B-9B9C-A8A152D3E254}"/>
              </a:ext>
            </a:extLst>
          </p:cNvPr>
          <p:cNvSpPr txBox="1"/>
          <p:nvPr/>
        </p:nvSpPr>
        <p:spPr>
          <a:xfrm>
            <a:off x="6008507" y="1358330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시료수</a:t>
            </a:r>
            <a:endParaRPr lang="en-US" altLang="ko-KR" sz="1100" dirty="0"/>
          </a:p>
        </p:txBody>
      </p:sp>
      <p:sp>
        <p:nvSpPr>
          <p:cNvPr id="101" name="Text Box">
            <a:extLst>
              <a:ext uri="{FF2B5EF4-FFF2-40B4-BE49-F238E27FC236}">
                <a16:creationId xmlns:a16="http://schemas.microsoft.com/office/drawing/2014/main" id="{CDED4AD3-4098-4F9E-AF51-6EDDD731B662}"/>
              </a:ext>
            </a:extLst>
          </p:cNvPr>
          <p:cNvSpPr/>
          <p:nvPr/>
        </p:nvSpPr>
        <p:spPr>
          <a:xfrm>
            <a:off x="4509712" y="1397866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02" name="Text Box">
            <a:extLst>
              <a:ext uri="{FF2B5EF4-FFF2-40B4-BE49-F238E27FC236}">
                <a16:creationId xmlns:a16="http://schemas.microsoft.com/office/drawing/2014/main" id="{37AEE10C-4A02-4C17-8587-4349731D0E99}"/>
              </a:ext>
            </a:extLst>
          </p:cNvPr>
          <p:cNvSpPr/>
          <p:nvPr/>
        </p:nvSpPr>
        <p:spPr>
          <a:xfrm>
            <a:off x="6383156" y="13988924"/>
            <a:ext cx="4275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666909B8-DD02-4E20-A088-618EAB3789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77970" y="15636763"/>
            <a:ext cx="1304762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8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5968192-07DA-49DC-95B7-2D368E4961FF}"/>
              </a:ext>
            </a:extLst>
          </p:cNvPr>
          <p:cNvGrpSpPr/>
          <p:nvPr/>
        </p:nvGrpSpPr>
        <p:grpSpPr>
          <a:xfrm>
            <a:off x="3074168" y="246077"/>
            <a:ext cx="4330752" cy="9578861"/>
            <a:chOff x="2575886" y="2833633"/>
            <a:chExt cx="5387539" cy="114181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BF6BB4-10EF-44DF-B912-443C25495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6502" y="2833633"/>
              <a:ext cx="2206097" cy="89235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AE74F5-03ED-45C6-9145-9F82508F2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886" y="3907638"/>
              <a:ext cx="5327334" cy="3939602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71FEF29-0436-4F5F-8275-CA14BCD70179}"/>
                </a:ext>
              </a:extLst>
            </p:cNvPr>
            <p:cNvCxnSpPr>
              <a:cxnSpLocks/>
            </p:cNvCxnSpPr>
            <p:nvPr/>
          </p:nvCxnSpPr>
          <p:spPr>
            <a:xfrm>
              <a:off x="7378666" y="3213561"/>
              <a:ext cx="464947" cy="0"/>
            </a:xfrm>
            <a:prstGeom prst="line">
              <a:avLst/>
            </a:prstGeom>
            <a:ln w="38100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383D51B-68FF-4DE3-8053-89158C28B370}"/>
                </a:ext>
              </a:extLst>
            </p:cNvPr>
            <p:cNvCxnSpPr>
              <a:cxnSpLocks/>
            </p:cNvCxnSpPr>
            <p:nvPr/>
          </p:nvCxnSpPr>
          <p:spPr>
            <a:xfrm>
              <a:off x="7378666" y="3347117"/>
              <a:ext cx="464947" cy="0"/>
            </a:xfrm>
            <a:prstGeom prst="line">
              <a:avLst/>
            </a:prstGeom>
            <a:ln w="38100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123D08-FD06-430D-8757-A33086687F96}"/>
                </a:ext>
              </a:extLst>
            </p:cNvPr>
            <p:cNvCxnSpPr>
              <a:cxnSpLocks/>
            </p:cNvCxnSpPr>
            <p:nvPr/>
          </p:nvCxnSpPr>
          <p:spPr>
            <a:xfrm>
              <a:off x="7378663" y="3481312"/>
              <a:ext cx="463933" cy="0"/>
            </a:xfrm>
            <a:prstGeom prst="line">
              <a:avLst/>
            </a:prstGeom>
            <a:ln w="38100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A893EA-986C-4003-8BB7-8376848D92B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141" y="8118453"/>
              <a:ext cx="0" cy="363552"/>
            </a:xfrm>
            <a:prstGeom prst="line">
              <a:avLst/>
            </a:prstGeom>
            <a:ln w="28575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A063C-7844-4841-98AF-E52AB62A282A}"/>
                </a:ext>
              </a:extLst>
            </p:cNvPr>
            <p:cNvSpPr txBox="1"/>
            <p:nvPr/>
          </p:nvSpPr>
          <p:spPr>
            <a:xfrm>
              <a:off x="2713155" y="8081489"/>
              <a:ext cx="1991251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연구장비 등록현황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BB351-9E02-4BBF-BD58-583288F40EDE}"/>
                </a:ext>
              </a:extLst>
            </p:cNvPr>
            <p:cNvSpPr txBox="1"/>
            <p:nvPr/>
          </p:nvSpPr>
          <p:spPr>
            <a:xfrm>
              <a:off x="5590074" y="8139824"/>
              <a:ext cx="2108269" cy="192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50" dirty="0">
                  <a:solidFill>
                    <a:srgbClr val="00B9FF"/>
                  </a:solidFill>
                </a:rPr>
                <a:t>0000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년</a:t>
              </a:r>
              <a:r>
                <a:rPr lang="en-US" altLang="ko-KR" sz="1050" dirty="0">
                  <a:solidFill>
                    <a:srgbClr val="00B9FF"/>
                  </a:solidFill>
                </a:rPr>
                <a:t>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월</a:t>
              </a:r>
              <a:r>
                <a:rPr lang="en-US" altLang="ko-KR" sz="1050" dirty="0">
                  <a:solidFill>
                    <a:srgbClr val="00B9FF"/>
                  </a:solidFill>
                </a:rPr>
                <a:t>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일</a:t>
              </a:r>
              <a:r>
                <a:rPr lang="en-US" altLang="ko-KR" sz="1050" dirty="0">
                  <a:solidFill>
                    <a:srgbClr val="00B9FF"/>
                  </a:solidFill>
                </a:rPr>
                <a:t>00</a:t>
              </a:r>
              <a:r>
                <a:rPr lang="ko-KR" altLang="en-US" sz="1050" dirty="0">
                  <a:solidFill>
                    <a:srgbClr val="00B9FF"/>
                  </a:solidFill>
                </a:rPr>
                <a:t>시 기준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AFB63D-3211-4271-BA78-0A741D965D85}"/>
                </a:ext>
              </a:extLst>
            </p:cNvPr>
            <p:cNvSpPr/>
            <p:nvPr/>
          </p:nvSpPr>
          <p:spPr>
            <a:xfrm>
              <a:off x="2575888" y="8859486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C4A8BB3-D252-479D-8255-7A998715B9D2}"/>
                </a:ext>
              </a:extLst>
            </p:cNvPr>
            <p:cNvSpPr/>
            <p:nvPr/>
          </p:nvSpPr>
          <p:spPr>
            <a:xfrm>
              <a:off x="5239523" y="8859486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62B106-9E16-4B01-9A35-8455F9350584}"/>
                </a:ext>
              </a:extLst>
            </p:cNvPr>
            <p:cNvSpPr/>
            <p:nvPr/>
          </p:nvSpPr>
          <p:spPr>
            <a:xfrm>
              <a:off x="5239523" y="9751740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364925-3EAE-4D39-80D4-59FFD69C2237}"/>
                </a:ext>
              </a:extLst>
            </p:cNvPr>
            <p:cNvSpPr/>
            <p:nvPr/>
          </p:nvSpPr>
          <p:spPr>
            <a:xfrm>
              <a:off x="2575888" y="9751740"/>
              <a:ext cx="2663635" cy="8922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A496EB-C6C6-4E69-A27B-ACA2D9808EE8}"/>
                </a:ext>
              </a:extLst>
            </p:cNvPr>
            <p:cNvSpPr txBox="1"/>
            <p:nvPr/>
          </p:nvSpPr>
          <p:spPr>
            <a:xfrm>
              <a:off x="3907698" y="8897292"/>
              <a:ext cx="1154483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등록기관수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1CF6D-D521-4FBE-BFBC-9C41D2005CBC}"/>
                </a:ext>
              </a:extLst>
            </p:cNvPr>
            <p:cNvSpPr txBox="1"/>
            <p:nvPr/>
          </p:nvSpPr>
          <p:spPr>
            <a:xfrm>
              <a:off x="3572078" y="9237023"/>
              <a:ext cx="1433406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00</a:t>
              </a:r>
              <a:r>
                <a:rPr lang="ko-KR" altLang="en-US" sz="1600" dirty="0"/>
                <a:t>개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  <a:r>
                <a:rPr lang="en-US" altLang="ko-KR" sz="1000" dirty="0"/>
                <a:t>)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5B3947-2306-4646-9E90-4B0E045A7411}"/>
                </a:ext>
              </a:extLst>
            </p:cNvPr>
            <p:cNvSpPr txBox="1"/>
            <p:nvPr/>
          </p:nvSpPr>
          <p:spPr>
            <a:xfrm>
              <a:off x="6501130" y="8897292"/>
              <a:ext cx="1154483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등록장비수</a:t>
              </a:r>
              <a:endParaRPr lang="ko-KR" altLang="en-US" sz="11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37B75B-ADC5-49B1-A675-990670D76155}"/>
                </a:ext>
              </a:extLst>
            </p:cNvPr>
            <p:cNvSpPr txBox="1"/>
            <p:nvPr/>
          </p:nvSpPr>
          <p:spPr>
            <a:xfrm>
              <a:off x="6255902" y="9237023"/>
              <a:ext cx="1433406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00</a:t>
              </a:r>
              <a:r>
                <a:rPr lang="ko-KR" altLang="en-US" sz="1600" dirty="0"/>
                <a:t>점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점</a:t>
              </a:r>
              <a:r>
                <a:rPr lang="en-US" altLang="ko-KR" sz="1000" dirty="0"/>
                <a:t>)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39D6DA-AD04-493C-A56D-A51C381E3648}"/>
                </a:ext>
              </a:extLst>
            </p:cNvPr>
            <p:cNvSpPr txBox="1"/>
            <p:nvPr/>
          </p:nvSpPr>
          <p:spPr>
            <a:xfrm>
              <a:off x="6083677" y="9772263"/>
              <a:ext cx="1585690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공동활용 허용률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C70106-D55C-4782-A004-6AACF9C9B54A}"/>
                </a:ext>
              </a:extLst>
            </p:cNvPr>
            <p:cNvSpPr txBox="1"/>
            <p:nvPr/>
          </p:nvSpPr>
          <p:spPr>
            <a:xfrm>
              <a:off x="6280747" y="10129272"/>
              <a:ext cx="1314784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00%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00%)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BD2CCF-8616-4FA9-A20C-603174D6E77D}"/>
                </a:ext>
              </a:extLst>
            </p:cNvPr>
            <p:cNvSpPr txBox="1"/>
            <p:nvPr/>
          </p:nvSpPr>
          <p:spPr>
            <a:xfrm>
              <a:off x="3878785" y="9772263"/>
              <a:ext cx="1154483" cy="31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장비구축비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168E341-1321-48A2-934F-0591FCA886A8}"/>
                </a:ext>
              </a:extLst>
            </p:cNvPr>
            <p:cNvSpPr/>
            <p:nvPr/>
          </p:nvSpPr>
          <p:spPr>
            <a:xfrm>
              <a:off x="2713153" y="8999318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564EF97-7406-4AAE-BCE8-97CE7FFDB9CC}"/>
                </a:ext>
              </a:extLst>
            </p:cNvPr>
            <p:cNvSpPr/>
            <p:nvPr/>
          </p:nvSpPr>
          <p:spPr>
            <a:xfrm>
              <a:off x="2713153" y="9864909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C67AC81-81E8-4D9C-8AD5-FD8D3A32806B}"/>
                </a:ext>
              </a:extLst>
            </p:cNvPr>
            <p:cNvSpPr/>
            <p:nvPr/>
          </p:nvSpPr>
          <p:spPr>
            <a:xfrm>
              <a:off x="5354470" y="9864909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CFF648C-A33F-419B-8242-26FED431350E}"/>
                </a:ext>
              </a:extLst>
            </p:cNvPr>
            <p:cNvSpPr/>
            <p:nvPr/>
          </p:nvSpPr>
          <p:spPr>
            <a:xfrm>
              <a:off x="5354470" y="8989815"/>
              <a:ext cx="747190" cy="6313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15E453-766D-4105-8E03-68181B8F3A57}"/>
                </a:ext>
              </a:extLst>
            </p:cNvPr>
            <p:cNvSpPr txBox="1"/>
            <p:nvPr/>
          </p:nvSpPr>
          <p:spPr>
            <a:xfrm>
              <a:off x="3022263" y="10164388"/>
              <a:ext cx="2113079" cy="293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/>
                <a:t>0,000</a:t>
              </a:r>
              <a:r>
                <a:rPr lang="ko-KR" altLang="en-US" sz="1600" dirty="0"/>
                <a:t>억원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전남 </a:t>
              </a:r>
              <a:r>
                <a:rPr lang="en-US" altLang="ko-KR" sz="1000" dirty="0"/>
                <a:t>0</a:t>
              </a:r>
              <a:r>
                <a:rPr lang="ko-KR" altLang="en-US" sz="1000" dirty="0"/>
                <a:t>억원</a:t>
              </a:r>
              <a:r>
                <a:rPr lang="en-US" altLang="ko-KR" sz="1000" dirty="0"/>
                <a:t>)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B7D6FE-16E0-4C58-88D9-DEB5FE817701}"/>
                </a:ext>
              </a:extLst>
            </p:cNvPr>
            <p:cNvSpPr txBox="1"/>
            <p:nvPr/>
          </p:nvSpPr>
          <p:spPr>
            <a:xfrm>
              <a:off x="3084717" y="4603733"/>
              <a:ext cx="4250138" cy="953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지역 연구장비를 한곳에</a:t>
              </a:r>
              <a:r>
                <a:rPr lang="en-US" altLang="ko-KR" sz="1400" dirty="0"/>
                <a:t>!</a:t>
              </a:r>
            </a:p>
            <a:p>
              <a:pPr algn="ctr"/>
              <a:r>
                <a:rPr lang="ko-KR" altLang="en-US" sz="2000" dirty="0" err="1"/>
                <a:t>전남연구장비정보망</a:t>
              </a:r>
              <a:endParaRPr lang="en-US" altLang="ko-KR" sz="2000" dirty="0"/>
            </a:p>
            <a:p>
              <a:pPr algn="ctr"/>
              <a:r>
                <a:rPr lang="en-US" altLang="ko-KR" sz="1100" dirty="0" err="1"/>
                <a:t>Jeonnam</a:t>
              </a:r>
              <a:r>
                <a:rPr lang="en-US" altLang="ko-KR" sz="1100" dirty="0"/>
                <a:t> research Equipment Information </a:t>
              </a:r>
              <a:r>
                <a:rPr lang="en-US" altLang="ko-KR" sz="1100" dirty="0" err="1"/>
                <a:t>NETwokr</a:t>
              </a:r>
              <a:endParaRPr lang="ko-KR" altLang="en-US" sz="105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23733CF-3EAA-43EF-9908-FAAEF747C406}"/>
                </a:ext>
              </a:extLst>
            </p:cNvPr>
            <p:cNvSpPr/>
            <p:nvPr/>
          </p:nvSpPr>
          <p:spPr>
            <a:xfrm>
              <a:off x="2575886" y="5986997"/>
              <a:ext cx="5327277" cy="1860243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31" name="그래픽 30" descr="돋보기 단색으로 채워진">
              <a:extLst>
                <a:ext uri="{FF2B5EF4-FFF2-40B4-BE49-F238E27FC236}">
                  <a16:creationId xmlns:a16="http://schemas.microsoft.com/office/drawing/2014/main" id="{DEC1524F-01B7-4322-A989-09379A12B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3597" y="6474621"/>
              <a:ext cx="663488" cy="663488"/>
            </a:xfrm>
            <a:prstGeom prst="rect">
              <a:avLst/>
            </a:prstGeom>
          </p:spPr>
        </p:pic>
        <p:pic>
          <p:nvPicPr>
            <p:cNvPr id="32" name="그래픽 31" descr="월 단위 달력 단색으로 채워진">
              <a:extLst>
                <a:ext uri="{FF2B5EF4-FFF2-40B4-BE49-F238E27FC236}">
                  <a16:creationId xmlns:a16="http://schemas.microsoft.com/office/drawing/2014/main" id="{06622ABD-FD3A-45D2-97EE-3E7792C83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0799" y="6464440"/>
              <a:ext cx="663488" cy="663488"/>
            </a:xfrm>
            <a:prstGeom prst="rect">
              <a:avLst/>
            </a:prstGeom>
          </p:spPr>
        </p:pic>
        <p:pic>
          <p:nvPicPr>
            <p:cNvPr id="33" name="그래픽 32" descr="돋보기 단색으로 채워진">
              <a:extLst>
                <a:ext uri="{FF2B5EF4-FFF2-40B4-BE49-F238E27FC236}">
                  <a16:creationId xmlns:a16="http://schemas.microsoft.com/office/drawing/2014/main" id="{AAB686A3-13DE-408F-827F-4C5241685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6395" y="6507451"/>
              <a:ext cx="663488" cy="66348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9C49F3-F1BC-4FFF-927E-03F2566590BA}"/>
                </a:ext>
              </a:extLst>
            </p:cNvPr>
            <p:cNvSpPr txBox="1"/>
            <p:nvPr/>
          </p:nvSpPr>
          <p:spPr>
            <a:xfrm>
              <a:off x="2679081" y="7247583"/>
              <a:ext cx="1502334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장비예약신청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11441C-D4E5-466A-8A61-AFCF3F5600F2}"/>
                </a:ext>
              </a:extLst>
            </p:cNvPr>
            <p:cNvSpPr txBox="1"/>
            <p:nvPr/>
          </p:nvSpPr>
          <p:spPr>
            <a:xfrm>
              <a:off x="4627039" y="7247583"/>
              <a:ext cx="1063112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장비검색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738A96-C91F-403D-A77B-F4ED43652B2E}"/>
                </a:ext>
              </a:extLst>
            </p:cNvPr>
            <p:cNvSpPr txBox="1"/>
            <p:nvPr/>
          </p:nvSpPr>
          <p:spPr>
            <a:xfrm>
              <a:off x="6529056" y="7247583"/>
              <a:ext cx="1063112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자료검색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3CB2FFF-3002-40DD-8D9C-CB93BFA3291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141" y="11073065"/>
              <a:ext cx="0" cy="363552"/>
            </a:xfrm>
            <a:prstGeom prst="line">
              <a:avLst/>
            </a:prstGeom>
            <a:ln w="28575">
              <a:solidFill>
                <a:srgbClr val="00B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076816-37B8-45FA-B69D-F113540AED5F}"/>
                </a:ext>
              </a:extLst>
            </p:cNvPr>
            <p:cNvSpPr txBox="1"/>
            <p:nvPr/>
          </p:nvSpPr>
          <p:spPr>
            <a:xfrm>
              <a:off x="2713145" y="11036101"/>
              <a:ext cx="1063112" cy="33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공지사항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BCA7DB1-A8BF-47F6-A85E-FDE977EFA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2543" y="11760908"/>
              <a:ext cx="5290882" cy="2490906"/>
            </a:xfrm>
            <a:prstGeom prst="rect">
              <a:avLst/>
            </a:prstGeom>
          </p:spPr>
        </p:pic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CC7D48EF-340C-46ED-A4B0-AA501B7F67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2155" y="10014488"/>
            <a:ext cx="4193775" cy="376648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4819015-5FE6-4CE2-8921-C856432EE7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4168" y="13779496"/>
            <a:ext cx="4371429" cy="83809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88CBAB-F257-400A-9289-45127952C069}"/>
              </a:ext>
            </a:extLst>
          </p:cNvPr>
          <p:cNvSpPr/>
          <p:nvPr/>
        </p:nvSpPr>
        <p:spPr>
          <a:xfrm>
            <a:off x="4722979" y="246077"/>
            <a:ext cx="2652947" cy="14223324"/>
          </a:xfrm>
          <a:prstGeom prst="rect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2418ADB-03B7-4CD8-8E4F-D6D279D79881}"/>
              </a:ext>
            </a:extLst>
          </p:cNvPr>
          <p:cNvSpPr/>
          <p:nvPr/>
        </p:nvSpPr>
        <p:spPr>
          <a:xfrm>
            <a:off x="4722978" y="2101174"/>
            <a:ext cx="2652947" cy="2418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십자형 43">
            <a:extLst>
              <a:ext uri="{FF2B5EF4-FFF2-40B4-BE49-F238E27FC236}">
                <a16:creationId xmlns:a16="http://schemas.microsoft.com/office/drawing/2014/main" id="{1D08F4B3-DB7B-4DAF-B15A-4C094F3194D5}"/>
              </a:ext>
            </a:extLst>
          </p:cNvPr>
          <p:cNvSpPr/>
          <p:nvPr/>
        </p:nvSpPr>
        <p:spPr>
          <a:xfrm rot="18900000">
            <a:off x="6988936" y="342866"/>
            <a:ext cx="292333" cy="292333"/>
          </a:xfrm>
          <a:prstGeom prst="plus">
            <a:avLst>
              <a:gd name="adj" fmla="val 43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E29F04-DD35-407D-BD16-847EF6EAC023}"/>
              </a:ext>
            </a:extLst>
          </p:cNvPr>
          <p:cNvSpPr txBox="1"/>
          <p:nvPr/>
        </p:nvSpPr>
        <p:spPr>
          <a:xfrm>
            <a:off x="4855734" y="998062"/>
            <a:ext cx="24561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로그인을 하시면 </a:t>
            </a:r>
            <a:r>
              <a:rPr lang="en-US" altLang="ko-KR" sz="700" dirty="0">
                <a:solidFill>
                  <a:schemeClr val="bg1"/>
                </a:solidFill>
              </a:rPr>
              <a:t>JEINET</a:t>
            </a:r>
            <a:r>
              <a:rPr lang="ko-KR" altLang="en-US" sz="700" dirty="0">
                <a:solidFill>
                  <a:schemeClr val="bg1"/>
                </a:solidFill>
              </a:rPr>
              <a:t>의 서비스를 이용하실 수 있습니다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EDC93C-EC7A-413E-AB0C-5E8C807EC19E}"/>
              </a:ext>
            </a:extLst>
          </p:cNvPr>
          <p:cNvSpPr/>
          <p:nvPr/>
        </p:nvSpPr>
        <p:spPr>
          <a:xfrm>
            <a:off x="5448488" y="1456002"/>
            <a:ext cx="1257300" cy="3184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JEINET </a:t>
            </a:r>
            <a:r>
              <a:rPr lang="ko-KR" altLang="en-US" sz="1200" dirty="0"/>
              <a:t>로그인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E1FFA0-25DA-413D-9D99-E834587E7BEC}"/>
              </a:ext>
            </a:extLst>
          </p:cNvPr>
          <p:cNvSpPr/>
          <p:nvPr/>
        </p:nvSpPr>
        <p:spPr>
          <a:xfrm>
            <a:off x="4722978" y="2101174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672139-D8F8-44A6-A93D-82E6878734C6}"/>
              </a:ext>
            </a:extLst>
          </p:cNvPr>
          <p:cNvSpPr/>
          <p:nvPr/>
        </p:nvSpPr>
        <p:spPr>
          <a:xfrm>
            <a:off x="4722978" y="5887528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041608F1-4B6F-4665-8459-F279ED058011}"/>
              </a:ext>
            </a:extLst>
          </p:cNvPr>
          <p:cNvSpPr/>
          <p:nvPr/>
        </p:nvSpPr>
        <p:spPr>
          <a:xfrm rot="10800000">
            <a:off x="7061587" y="2257631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1D7F26EF-80DE-4EA8-9604-359E2D9AE974}"/>
              </a:ext>
            </a:extLst>
          </p:cNvPr>
          <p:cNvSpPr/>
          <p:nvPr/>
        </p:nvSpPr>
        <p:spPr>
          <a:xfrm rot="10800000">
            <a:off x="7061587" y="6033796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3F43C-31C1-4705-8367-FAE1122AF6B5}"/>
              </a:ext>
            </a:extLst>
          </p:cNvPr>
          <p:cNvSpPr txBox="1"/>
          <p:nvPr/>
        </p:nvSpPr>
        <p:spPr>
          <a:xfrm>
            <a:off x="5049525" y="21966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JEINET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소개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E9541B-6A14-49F9-93AA-7BFF9EB5CB4A}"/>
              </a:ext>
            </a:extLst>
          </p:cNvPr>
          <p:cNvSpPr txBox="1"/>
          <p:nvPr/>
        </p:nvSpPr>
        <p:spPr>
          <a:xfrm>
            <a:off x="5049525" y="597286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연구장비자료실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7BBB34-7F85-49F6-A553-BBD4CAE444F2}"/>
              </a:ext>
            </a:extLst>
          </p:cNvPr>
          <p:cNvSpPr/>
          <p:nvPr/>
        </p:nvSpPr>
        <p:spPr>
          <a:xfrm>
            <a:off x="4722978" y="8322806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595F3DC8-6C12-4739-8CE2-DC557E111F4F}"/>
              </a:ext>
            </a:extLst>
          </p:cNvPr>
          <p:cNvSpPr/>
          <p:nvPr/>
        </p:nvSpPr>
        <p:spPr>
          <a:xfrm rot="10800000">
            <a:off x="7061587" y="8469074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F73552-2DC2-4D5E-A934-13F51A125FCF}"/>
              </a:ext>
            </a:extLst>
          </p:cNvPr>
          <p:cNvSpPr txBox="1"/>
          <p:nvPr/>
        </p:nvSpPr>
        <p:spPr>
          <a:xfrm>
            <a:off x="5049525" y="840813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전문가정보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78FF717-6A8E-47C0-8540-AD1D4FFB9E59}"/>
              </a:ext>
            </a:extLst>
          </p:cNvPr>
          <p:cNvSpPr/>
          <p:nvPr/>
        </p:nvSpPr>
        <p:spPr>
          <a:xfrm>
            <a:off x="4722978" y="9292056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D39B572C-4E82-4367-BAF2-CC8E20BDDA83}"/>
              </a:ext>
            </a:extLst>
          </p:cNvPr>
          <p:cNvSpPr/>
          <p:nvPr/>
        </p:nvSpPr>
        <p:spPr>
          <a:xfrm rot="10800000">
            <a:off x="7061587" y="9438324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DDBAB8-4742-40DD-9B9A-CAD8D8839CB8}"/>
              </a:ext>
            </a:extLst>
          </p:cNvPr>
          <p:cNvSpPr txBox="1"/>
          <p:nvPr/>
        </p:nvSpPr>
        <p:spPr>
          <a:xfrm>
            <a:off x="5049525" y="93773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커뮤니티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CF4DD7-04EC-4CE3-92DC-4CD441C75C2E}"/>
              </a:ext>
            </a:extLst>
          </p:cNvPr>
          <p:cNvSpPr/>
          <p:nvPr/>
        </p:nvSpPr>
        <p:spPr>
          <a:xfrm>
            <a:off x="3048587" y="246077"/>
            <a:ext cx="1674391" cy="14371514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597E49-DBEF-4699-B2F4-ACB97085E97C}"/>
              </a:ext>
            </a:extLst>
          </p:cNvPr>
          <p:cNvSpPr/>
          <p:nvPr/>
        </p:nvSpPr>
        <p:spPr>
          <a:xfrm>
            <a:off x="4722978" y="2577081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60E1BA-01B7-41E2-976D-0904EC654937}"/>
              </a:ext>
            </a:extLst>
          </p:cNvPr>
          <p:cNvSpPr txBox="1"/>
          <p:nvPr/>
        </p:nvSpPr>
        <p:spPr>
          <a:xfrm>
            <a:off x="5049525" y="2654479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JEINET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소개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A21B5D8-A0E9-40B2-B259-BBFF75583433}"/>
              </a:ext>
            </a:extLst>
          </p:cNvPr>
          <p:cNvSpPr/>
          <p:nvPr/>
        </p:nvSpPr>
        <p:spPr>
          <a:xfrm>
            <a:off x="4722978" y="3052811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83A828-C68D-4219-9AE6-8F4C645A4D6A}"/>
              </a:ext>
            </a:extLst>
          </p:cNvPr>
          <p:cNvSpPr txBox="1"/>
          <p:nvPr/>
        </p:nvSpPr>
        <p:spPr>
          <a:xfrm>
            <a:off x="5049525" y="3130209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JEINET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추진체계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F9DBB4-48E0-4E4A-94BB-63B8CF4D9166}"/>
              </a:ext>
            </a:extLst>
          </p:cNvPr>
          <p:cNvSpPr/>
          <p:nvPr/>
        </p:nvSpPr>
        <p:spPr>
          <a:xfrm>
            <a:off x="4722978" y="3529429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59DC53-91A1-44B1-84DE-C0A49833EF90}"/>
              </a:ext>
            </a:extLst>
          </p:cNvPr>
          <p:cNvSpPr txBox="1"/>
          <p:nvPr/>
        </p:nvSpPr>
        <p:spPr>
          <a:xfrm>
            <a:off x="5049525" y="3606827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JEINET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참여기관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E59E1C3-A32C-4E5B-A8AE-D0E80479A312}"/>
              </a:ext>
            </a:extLst>
          </p:cNvPr>
          <p:cNvSpPr/>
          <p:nvPr/>
        </p:nvSpPr>
        <p:spPr>
          <a:xfrm>
            <a:off x="4722978" y="3967388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15B40A-21E2-413B-BEA9-DEBCE13F6F95}"/>
              </a:ext>
            </a:extLst>
          </p:cNvPr>
          <p:cNvSpPr txBox="1"/>
          <p:nvPr/>
        </p:nvSpPr>
        <p:spPr>
          <a:xfrm>
            <a:off x="5049525" y="4044786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JEINET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관련법령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07FFDB-92A2-447D-B3A1-0B827B59DB28}"/>
              </a:ext>
            </a:extLst>
          </p:cNvPr>
          <p:cNvSpPr/>
          <p:nvPr/>
        </p:nvSpPr>
        <p:spPr>
          <a:xfrm>
            <a:off x="4722978" y="4432595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1EABF953-B518-4C98-A0E4-20A5B359D5BD}"/>
              </a:ext>
            </a:extLst>
          </p:cNvPr>
          <p:cNvSpPr/>
          <p:nvPr/>
        </p:nvSpPr>
        <p:spPr>
          <a:xfrm rot="10800000">
            <a:off x="7061587" y="4594123"/>
            <a:ext cx="191800" cy="165345"/>
          </a:xfrm>
          <a:prstGeom prst="triangle">
            <a:avLst/>
          </a:prstGeom>
          <a:solidFill>
            <a:srgbClr val="45C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F4F1B3-B18C-4C66-941F-2C9F6D60E0E5}"/>
              </a:ext>
            </a:extLst>
          </p:cNvPr>
          <p:cNvSpPr txBox="1"/>
          <p:nvPr/>
        </p:nvSpPr>
        <p:spPr>
          <a:xfrm>
            <a:off x="5049525" y="453479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이용안내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A77F2C-675A-47B5-BDA6-4766E7568D2A}"/>
              </a:ext>
            </a:extLst>
          </p:cNvPr>
          <p:cNvSpPr/>
          <p:nvPr/>
        </p:nvSpPr>
        <p:spPr>
          <a:xfrm>
            <a:off x="4722978" y="4900567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56293E-8865-4F19-BF26-D12EFA7F3683}"/>
              </a:ext>
            </a:extLst>
          </p:cNvPr>
          <p:cNvSpPr txBox="1"/>
          <p:nvPr/>
        </p:nvSpPr>
        <p:spPr>
          <a:xfrm>
            <a:off x="5049525" y="4977965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이용방법 및 절차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549CFAE-4C5A-4ADD-9047-5803B1453489}"/>
              </a:ext>
            </a:extLst>
          </p:cNvPr>
          <p:cNvSpPr/>
          <p:nvPr/>
        </p:nvSpPr>
        <p:spPr>
          <a:xfrm>
            <a:off x="4722978" y="5396202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5E1A5E-D670-4950-BBD4-B45EB4B865E8}"/>
              </a:ext>
            </a:extLst>
          </p:cNvPr>
          <p:cNvSpPr txBox="1"/>
          <p:nvPr/>
        </p:nvSpPr>
        <p:spPr>
          <a:xfrm>
            <a:off x="5049525" y="547360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장비검색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예약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4CE915F-8BA5-4F6C-93F8-23437ED6565C}"/>
              </a:ext>
            </a:extLst>
          </p:cNvPr>
          <p:cNvSpPr/>
          <p:nvPr/>
        </p:nvSpPr>
        <p:spPr>
          <a:xfrm>
            <a:off x="4722978" y="6364146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D0558C-EED2-4600-995B-B2A0CA839B2E}"/>
              </a:ext>
            </a:extLst>
          </p:cNvPr>
          <p:cNvSpPr txBox="1"/>
          <p:nvPr/>
        </p:nvSpPr>
        <p:spPr>
          <a:xfrm>
            <a:off x="5049525" y="6441544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연구장비 브로슈어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B95BB28-B84E-482C-A089-8759968645FE}"/>
              </a:ext>
            </a:extLst>
          </p:cNvPr>
          <p:cNvSpPr/>
          <p:nvPr/>
        </p:nvSpPr>
        <p:spPr>
          <a:xfrm>
            <a:off x="4722978" y="6842433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2B89AF-ECF2-49D5-B7C6-DF6961CAAF63}"/>
              </a:ext>
            </a:extLst>
          </p:cNvPr>
          <p:cNvSpPr txBox="1"/>
          <p:nvPr/>
        </p:nvSpPr>
        <p:spPr>
          <a:xfrm>
            <a:off x="5049525" y="691983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장비정보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5C29AB7-1B3A-49F9-B5EE-26BA4C697002}"/>
              </a:ext>
            </a:extLst>
          </p:cNvPr>
          <p:cNvSpPr/>
          <p:nvPr/>
        </p:nvSpPr>
        <p:spPr>
          <a:xfrm>
            <a:off x="4722978" y="8806908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2F7C2A-B697-4343-A9C3-D2EDE95E97CA}"/>
              </a:ext>
            </a:extLst>
          </p:cNvPr>
          <p:cNvSpPr txBox="1"/>
          <p:nvPr/>
        </p:nvSpPr>
        <p:spPr>
          <a:xfrm>
            <a:off x="5049525" y="888430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기관담당자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4C7936-5644-47DA-B028-752BD6EDE4CD}"/>
              </a:ext>
            </a:extLst>
          </p:cNvPr>
          <p:cNvSpPr/>
          <p:nvPr/>
        </p:nvSpPr>
        <p:spPr>
          <a:xfrm>
            <a:off x="4722978" y="9760028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3F6A8D-A0E5-434D-AA5F-000F4D8DB24B}"/>
              </a:ext>
            </a:extLst>
          </p:cNvPr>
          <p:cNvSpPr txBox="1"/>
          <p:nvPr/>
        </p:nvSpPr>
        <p:spPr>
          <a:xfrm>
            <a:off x="5049525" y="98374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25CE04-7555-4E6C-82BC-43297AABB17E}"/>
              </a:ext>
            </a:extLst>
          </p:cNvPr>
          <p:cNvSpPr/>
          <p:nvPr/>
        </p:nvSpPr>
        <p:spPr>
          <a:xfrm>
            <a:off x="4722978" y="10257343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313383-D07D-42C5-85B1-53D9E1B2E6D8}"/>
              </a:ext>
            </a:extLst>
          </p:cNvPr>
          <p:cNvSpPr txBox="1"/>
          <p:nvPr/>
        </p:nvSpPr>
        <p:spPr>
          <a:xfrm>
            <a:off x="5049525" y="10334741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PHOTO NEWS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F45B02D-0C51-4FF3-A1B3-B60AA4A532DB}"/>
              </a:ext>
            </a:extLst>
          </p:cNvPr>
          <p:cNvSpPr/>
          <p:nvPr/>
        </p:nvSpPr>
        <p:spPr>
          <a:xfrm>
            <a:off x="4722978" y="10709405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D4FF7B4-C08E-4A2B-A681-340BDF48F8CD}"/>
              </a:ext>
            </a:extLst>
          </p:cNvPr>
          <p:cNvSpPr txBox="1"/>
          <p:nvPr/>
        </p:nvSpPr>
        <p:spPr>
          <a:xfrm>
            <a:off x="5049525" y="1078680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우수사례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1016201-A503-4F28-84B0-CC39323433BA}"/>
              </a:ext>
            </a:extLst>
          </p:cNvPr>
          <p:cNvSpPr/>
          <p:nvPr/>
        </p:nvSpPr>
        <p:spPr>
          <a:xfrm>
            <a:off x="4722978" y="7335180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D5D8A8A-5434-4AB2-917E-109B7FECCF1C}"/>
              </a:ext>
            </a:extLst>
          </p:cNvPr>
          <p:cNvSpPr txBox="1"/>
          <p:nvPr/>
        </p:nvSpPr>
        <p:spPr>
          <a:xfrm>
            <a:off x="5049525" y="741257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정책이슈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FF60A4B-8586-4975-A264-60C4F4A2BE3E}"/>
              </a:ext>
            </a:extLst>
          </p:cNvPr>
          <p:cNvSpPr/>
          <p:nvPr/>
        </p:nvSpPr>
        <p:spPr>
          <a:xfrm>
            <a:off x="4722978" y="7831935"/>
            <a:ext cx="2652947" cy="4679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58A074-1AD1-4B66-B826-682589082133}"/>
              </a:ext>
            </a:extLst>
          </p:cNvPr>
          <p:cNvSpPr txBox="1"/>
          <p:nvPr/>
        </p:nvSpPr>
        <p:spPr>
          <a:xfrm>
            <a:off x="5049525" y="79093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통계자료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66D9F24-051D-4D6E-B291-891C45B60A91}"/>
              </a:ext>
            </a:extLst>
          </p:cNvPr>
          <p:cNvSpPr/>
          <p:nvPr/>
        </p:nvSpPr>
        <p:spPr>
          <a:xfrm>
            <a:off x="5239544" y="1266914"/>
            <a:ext cx="1660104" cy="677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1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F3DFDA-AFD1-412C-AE8D-6A08A3F499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E10333-31E6-476A-813E-5EB9765D1E5D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745738-C377-4392-9EC5-9C1CD8B0FDCE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8DC596-4953-4BAF-90D7-24AFC0975897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A93BB7-1650-487C-86D0-5833BE8BA03D}"/>
              </a:ext>
            </a:extLst>
          </p:cNvPr>
          <p:cNvSpPr txBox="1"/>
          <p:nvPr/>
        </p:nvSpPr>
        <p:spPr>
          <a:xfrm>
            <a:off x="2711191" y="1219306"/>
            <a:ext cx="50567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지역의 연구장비를 한곳에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sz="2800" dirty="0"/>
              <a:t>연구장비정보망</a:t>
            </a:r>
            <a:endParaRPr lang="en-US" altLang="ko-KR" sz="2800" dirty="0"/>
          </a:p>
          <a:p>
            <a:endParaRPr lang="en-US" altLang="ko-KR" sz="1200" dirty="0"/>
          </a:p>
          <a:p>
            <a:r>
              <a:rPr lang="en-US" altLang="ko-KR" dirty="0" err="1"/>
              <a:t>Jeonnam</a:t>
            </a:r>
            <a:r>
              <a:rPr lang="en-US" altLang="ko-KR" dirty="0"/>
              <a:t> research Equipment information </a:t>
            </a:r>
            <a:r>
              <a:rPr lang="en-US" altLang="ko-KR" dirty="0" err="1"/>
              <a:t>NETWork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7889AA-2AE0-413B-9B4F-9DF5FAC564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1190" y="2696914"/>
            <a:ext cx="5688399" cy="922443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BFDBDC-EF03-4C7D-BBB7-0E6027E2FED0}"/>
              </a:ext>
            </a:extLst>
          </p:cNvPr>
          <p:cNvCxnSpPr/>
          <p:nvPr/>
        </p:nvCxnSpPr>
        <p:spPr>
          <a:xfrm>
            <a:off x="2789074" y="3595409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CDABC3-3ABC-4920-A381-C7E4DD1912DF}"/>
              </a:ext>
            </a:extLst>
          </p:cNvPr>
          <p:cNvSpPr txBox="1"/>
          <p:nvPr/>
        </p:nvSpPr>
        <p:spPr>
          <a:xfrm>
            <a:off x="2789074" y="36189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공통입력사항</a:t>
            </a:r>
            <a:endParaRPr lang="ko-KR" altLang="en-US" sz="2400" dirty="0"/>
          </a:p>
        </p:txBody>
      </p:sp>
      <p:graphicFrame>
        <p:nvGraphicFramePr>
          <p:cNvPr id="59" name="표 5">
            <a:extLst>
              <a:ext uri="{FF2B5EF4-FFF2-40B4-BE49-F238E27FC236}">
                <a16:creationId xmlns:a16="http://schemas.microsoft.com/office/drawing/2014/main" id="{1ABBB8C2-1A64-4315-9425-709CE3379538}"/>
              </a:ext>
            </a:extLst>
          </p:cNvPr>
          <p:cNvGraphicFramePr>
            <a:graphicFrameLocks noGrp="1"/>
          </p:cNvGraphicFramePr>
          <p:nvPr/>
        </p:nvGraphicFramePr>
        <p:xfrm>
          <a:off x="2724928" y="4113493"/>
          <a:ext cx="4147447" cy="4674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신청자명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소속기관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소속부서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센터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 직책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책임자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연락처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14135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주소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구분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</a:tbl>
          </a:graphicData>
        </a:graphic>
      </p:graphicFrame>
      <p:sp>
        <p:nvSpPr>
          <p:cNvPr id="60" name="Text Box">
            <a:extLst>
              <a:ext uri="{FF2B5EF4-FFF2-40B4-BE49-F238E27FC236}">
                <a16:creationId xmlns:a16="http://schemas.microsoft.com/office/drawing/2014/main" id="{5F868F19-2128-4B48-A3EE-27F472124BBD}"/>
              </a:ext>
            </a:extLst>
          </p:cNvPr>
          <p:cNvSpPr/>
          <p:nvPr/>
        </p:nvSpPr>
        <p:spPr>
          <a:xfrm>
            <a:off x="4529804" y="50730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1" name="Text Box">
            <a:extLst>
              <a:ext uri="{FF2B5EF4-FFF2-40B4-BE49-F238E27FC236}">
                <a16:creationId xmlns:a16="http://schemas.microsoft.com/office/drawing/2014/main" id="{71185436-E6DE-4333-9CDA-319913E6ED6A}"/>
              </a:ext>
            </a:extLst>
          </p:cNvPr>
          <p:cNvSpPr/>
          <p:nvPr/>
        </p:nvSpPr>
        <p:spPr>
          <a:xfrm>
            <a:off x="4529804" y="55683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2" name="Text Box">
            <a:extLst>
              <a:ext uri="{FF2B5EF4-FFF2-40B4-BE49-F238E27FC236}">
                <a16:creationId xmlns:a16="http://schemas.microsoft.com/office/drawing/2014/main" id="{605DD0B9-03B6-4FF2-B4C6-55C0809EE005}"/>
              </a:ext>
            </a:extLst>
          </p:cNvPr>
          <p:cNvSpPr/>
          <p:nvPr/>
        </p:nvSpPr>
        <p:spPr>
          <a:xfrm>
            <a:off x="4529804" y="60255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3" name="Text Box">
            <a:extLst>
              <a:ext uri="{FF2B5EF4-FFF2-40B4-BE49-F238E27FC236}">
                <a16:creationId xmlns:a16="http://schemas.microsoft.com/office/drawing/2014/main" id="{E1796636-0DAB-4999-95B5-4FA9135739C2}"/>
              </a:ext>
            </a:extLst>
          </p:cNvPr>
          <p:cNvSpPr/>
          <p:nvPr/>
        </p:nvSpPr>
        <p:spPr>
          <a:xfrm>
            <a:off x="5422640" y="6502274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6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F45E07C-BBC7-4CCE-BFF4-E29DF7E85E7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529804" y="6506035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6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E155CA-39D8-4B29-B091-C0C248D5972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6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457F70C-1838-44C2-A17D-2DE15A40CE7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10C3042-7A07-4306-9DE9-88F31CA5955B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Text Box">
            <a:extLst>
              <a:ext uri="{FF2B5EF4-FFF2-40B4-BE49-F238E27FC236}">
                <a16:creationId xmlns:a16="http://schemas.microsoft.com/office/drawing/2014/main" id="{CE80C65F-255D-4290-9AF3-28C2D3878B7D}"/>
              </a:ext>
            </a:extLst>
          </p:cNvPr>
          <p:cNvSpPr/>
          <p:nvPr/>
        </p:nvSpPr>
        <p:spPr>
          <a:xfrm>
            <a:off x="6469597" y="6506974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D515F5-3F71-4725-AB6B-282774F94D6F}"/>
              </a:ext>
            </a:extLst>
          </p:cNvPr>
          <p:cNvSpPr txBox="1"/>
          <p:nvPr/>
        </p:nvSpPr>
        <p:spPr>
          <a:xfrm>
            <a:off x="5190660" y="6449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B47BAB-42A6-4939-AE99-6A033FC761F8}"/>
              </a:ext>
            </a:extLst>
          </p:cNvPr>
          <p:cNvSpPr txBox="1"/>
          <p:nvPr/>
        </p:nvSpPr>
        <p:spPr>
          <a:xfrm>
            <a:off x="6256672" y="6449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17C4EE-DD65-4CFB-893F-5930C814DA09}"/>
              </a:ext>
            </a:extLst>
          </p:cNvPr>
          <p:cNvSpPr/>
          <p:nvPr/>
        </p:nvSpPr>
        <p:spPr>
          <a:xfrm>
            <a:off x="4529804" y="7132767"/>
            <a:ext cx="916054" cy="3218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B5A5B1-8D3C-46A9-8F79-959839250549}"/>
              </a:ext>
            </a:extLst>
          </p:cNvPr>
          <p:cNvSpPr/>
          <p:nvPr/>
        </p:nvSpPr>
        <p:spPr>
          <a:xfrm>
            <a:off x="4529803" y="7513327"/>
            <a:ext cx="2516741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B72EDD4-420D-4899-969F-6667E1A10CE7}"/>
              </a:ext>
            </a:extLst>
          </p:cNvPr>
          <p:cNvSpPr/>
          <p:nvPr/>
        </p:nvSpPr>
        <p:spPr>
          <a:xfrm>
            <a:off x="4529804" y="7893404"/>
            <a:ext cx="2516740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3E319E7-500C-4378-877A-C009F70FC85D}"/>
              </a:ext>
            </a:extLst>
          </p:cNvPr>
          <p:cNvSpPr/>
          <p:nvPr/>
        </p:nvSpPr>
        <p:spPr>
          <a:xfrm>
            <a:off x="6002872" y="7040443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주소찾기</a:t>
            </a:r>
            <a:endParaRPr lang="ko-KR" altLang="en-US" sz="1200" dirty="0"/>
          </a:p>
        </p:txBody>
      </p:sp>
      <p:grpSp>
        <p:nvGrpSpPr>
          <p:cNvPr id="7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5B162FD-50DA-4777-8E85-F8DD8131421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08959" y="8441177"/>
            <a:ext cx="627331" cy="212366"/>
            <a:chOff x="593892" y="1585163"/>
            <a:chExt cx="627331" cy="212366"/>
          </a:xfrm>
        </p:grpSpPr>
        <p:sp>
          <p:nvSpPr>
            <p:cNvPr id="76" name="Circle">
              <a:extLst>
                <a:ext uri="{FF2B5EF4-FFF2-40B4-BE49-F238E27FC236}">
                  <a16:creationId xmlns:a16="http://schemas.microsoft.com/office/drawing/2014/main" id="{7AB6C74E-0CE3-4492-91EC-E7DFAB899E6E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Check">
              <a:extLst>
                <a:ext uri="{FF2B5EF4-FFF2-40B4-BE49-F238E27FC236}">
                  <a16:creationId xmlns:a16="http://schemas.microsoft.com/office/drawing/2014/main" id="{757A7F16-6671-4A6B-965D-CE7AC067FE55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abel">
              <a:extLst>
                <a:ext uri="{FF2B5EF4-FFF2-40B4-BE49-F238E27FC236}">
                  <a16:creationId xmlns:a16="http://schemas.microsoft.com/office/drawing/2014/main" id="{A71048CA-E517-4F75-8C86-CAEACFAA2E69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F826B3F4-F0D5-495C-8E4C-4ED2AB3899D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22640" y="8441177"/>
            <a:ext cx="774808" cy="212366"/>
            <a:chOff x="593892" y="1585163"/>
            <a:chExt cx="774808" cy="212366"/>
          </a:xfrm>
        </p:grpSpPr>
        <p:sp>
          <p:nvSpPr>
            <p:cNvPr id="80" name="Circle">
              <a:extLst>
                <a:ext uri="{FF2B5EF4-FFF2-40B4-BE49-F238E27FC236}">
                  <a16:creationId xmlns:a16="http://schemas.microsoft.com/office/drawing/2014/main" id="{34E14731-BE65-4360-9F54-CE4931022B92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Check" hidden="1">
              <a:extLst>
                <a:ext uri="{FF2B5EF4-FFF2-40B4-BE49-F238E27FC236}">
                  <a16:creationId xmlns:a16="http://schemas.microsoft.com/office/drawing/2014/main" id="{BBBADF1E-9C0D-4E1B-98FB-068C238DCEF8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abel">
              <a:extLst>
                <a:ext uri="{FF2B5EF4-FFF2-40B4-BE49-F238E27FC236}">
                  <a16:creationId xmlns:a16="http://schemas.microsoft.com/office/drawing/2014/main" id="{6A47CF4F-0A5E-43A2-A689-9538E0BC6D96}"/>
                </a:ext>
              </a:extLst>
            </p:cNvPr>
            <p:cNvSpPr txBox="1"/>
            <p:nvPr/>
          </p:nvSpPr>
          <p:spPr>
            <a:xfrm>
              <a:off x="727242" y="1585163"/>
              <a:ext cx="64145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 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C30BFE3-9658-472C-ABC7-A41A2DB701BE}"/>
              </a:ext>
            </a:extLst>
          </p:cNvPr>
          <p:cNvSpPr txBox="1"/>
          <p:nvPr/>
        </p:nvSpPr>
        <p:spPr>
          <a:xfrm>
            <a:off x="2789074" y="8906322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#{</a:t>
            </a:r>
            <a:r>
              <a:rPr lang="ko-KR" altLang="en-US" dirty="0" err="1"/>
              <a:t>장비명</a:t>
            </a:r>
            <a:r>
              <a:rPr lang="en-US" altLang="ko-KR" dirty="0"/>
              <a:t>} </a:t>
            </a:r>
            <a:r>
              <a:rPr lang="ko-KR" altLang="en-US" dirty="0"/>
              <a:t>장비입력 사항</a:t>
            </a:r>
          </a:p>
        </p:txBody>
      </p:sp>
      <p:graphicFrame>
        <p:nvGraphicFramePr>
          <p:cNvPr id="84" name="표 5">
            <a:extLst>
              <a:ext uri="{FF2B5EF4-FFF2-40B4-BE49-F238E27FC236}">
                <a16:creationId xmlns:a16="http://schemas.microsoft.com/office/drawing/2014/main" id="{4BA6932F-3621-46B4-8DB8-C908DF7D0C67}"/>
              </a:ext>
            </a:extLst>
          </p:cNvPr>
          <p:cNvGraphicFramePr>
            <a:graphicFrameLocks noGrp="1"/>
          </p:cNvGraphicFramePr>
          <p:nvPr/>
        </p:nvGraphicFramePr>
        <p:xfrm>
          <a:off x="2724928" y="9279611"/>
          <a:ext cx="4147447" cy="6243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장비명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#{</a:t>
                      </a:r>
                      <a:r>
                        <a:rPr lang="ko-KR" altLang="en-US" sz="1600" dirty="0" err="1"/>
                        <a:t>장비명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이용희망기간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사용구분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8457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1504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시료정보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특기사항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25329"/>
                  </a:ext>
                </a:extLst>
              </a:tr>
            </a:tbl>
          </a:graphicData>
        </a:graphic>
      </p:graphicFrame>
      <p:grpSp>
        <p:nvGrpSpPr>
          <p:cNvPr id="8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C0290F0C-0ADD-4325-8A20-077A4CAFCB2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70349" y="11216016"/>
            <a:ext cx="1035146" cy="241092"/>
            <a:chOff x="928688" y="1261242"/>
            <a:chExt cx="1035146" cy="241092"/>
          </a:xfrm>
        </p:grpSpPr>
        <p:sp>
          <p:nvSpPr>
            <p:cNvPr id="86" name="Text Box">
              <a:extLst>
                <a:ext uri="{FF2B5EF4-FFF2-40B4-BE49-F238E27FC236}">
                  <a16:creationId xmlns:a16="http://schemas.microsoft.com/office/drawing/2014/main" id="{44533522-E4C4-4D4F-97CF-F3DA581EF801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8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960E9E5-A503-4D71-B6FE-BD75B3F77B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060DD01C-C368-4DB4-ACB7-07587FBE8A5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775584" y="11216016"/>
            <a:ext cx="1035146" cy="241092"/>
            <a:chOff x="928688" y="1261242"/>
            <a:chExt cx="1035146" cy="241092"/>
          </a:xfrm>
        </p:grpSpPr>
        <p:sp>
          <p:nvSpPr>
            <p:cNvPr id="89" name="Text Box">
              <a:extLst>
                <a:ext uri="{FF2B5EF4-FFF2-40B4-BE49-F238E27FC236}">
                  <a16:creationId xmlns:a16="http://schemas.microsoft.com/office/drawing/2014/main" id="{405237EB-D14B-4B00-94DE-011C1A7FE82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9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A2E7683-DED9-4F57-A661-EF5EC40F47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54832E1-6AEC-44CC-9ECA-DC562BD5990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570349" y="11710122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92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414F5B2-778F-4F33-BFD7-A7C6110D9A5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분석시험의뢰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B6B8EC8D-1026-4859-A2D1-81B30AE8A51A}"/>
                </a:ext>
              </a:extLst>
            </p:cNvPr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AA7D5526-D9BE-41F1-8636-7F87B5C1F33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 Area">
            <a:extLst>
              <a:ext uri="{FF2B5EF4-FFF2-40B4-BE49-F238E27FC236}">
                <a16:creationId xmlns:a16="http://schemas.microsoft.com/office/drawing/2014/main" id="{1F6737D1-6DBA-4395-832C-3AE4D7DBFE81}"/>
              </a:ext>
            </a:extLst>
          </p:cNvPr>
          <p:cNvSpPr/>
          <p:nvPr/>
        </p:nvSpPr>
        <p:spPr>
          <a:xfrm>
            <a:off x="4585950" y="12204228"/>
            <a:ext cx="2224780" cy="4983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 Area">
            <a:extLst>
              <a:ext uri="{FF2B5EF4-FFF2-40B4-BE49-F238E27FC236}">
                <a16:creationId xmlns:a16="http://schemas.microsoft.com/office/drawing/2014/main" id="{75CAF2A5-73FF-4320-A5E9-6BA9EC50974C}"/>
              </a:ext>
            </a:extLst>
          </p:cNvPr>
          <p:cNvSpPr/>
          <p:nvPr/>
        </p:nvSpPr>
        <p:spPr>
          <a:xfrm>
            <a:off x="4585950" y="14524206"/>
            <a:ext cx="2224780" cy="8504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73C7EE-98BD-41C9-AF6F-91DF7EE5F4F0}"/>
              </a:ext>
            </a:extLst>
          </p:cNvPr>
          <p:cNvSpPr/>
          <p:nvPr/>
        </p:nvSpPr>
        <p:spPr>
          <a:xfrm>
            <a:off x="4591799" y="13009110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7DBB60A-7699-4461-83D4-F0CCC3CDCE70}"/>
              </a:ext>
            </a:extLst>
          </p:cNvPr>
          <p:cNvSpPr/>
          <p:nvPr/>
        </p:nvSpPr>
        <p:spPr>
          <a:xfrm>
            <a:off x="5223169" y="13006665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CF793F-413A-4FD1-9633-3E87880D0E45}"/>
              </a:ext>
            </a:extLst>
          </p:cNvPr>
          <p:cNvSpPr txBox="1"/>
          <p:nvPr/>
        </p:nvSpPr>
        <p:spPr>
          <a:xfrm>
            <a:off x="4456957" y="1358330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시료명</a:t>
            </a:r>
            <a:endParaRPr lang="en-US" altLang="ko-KR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B42EFE-EAA9-439B-9B9C-A8A152D3E254}"/>
              </a:ext>
            </a:extLst>
          </p:cNvPr>
          <p:cNvSpPr txBox="1"/>
          <p:nvPr/>
        </p:nvSpPr>
        <p:spPr>
          <a:xfrm>
            <a:off x="6008507" y="1358330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시료수</a:t>
            </a:r>
            <a:endParaRPr lang="en-US" altLang="ko-KR" sz="1100" dirty="0"/>
          </a:p>
        </p:txBody>
      </p:sp>
      <p:sp>
        <p:nvSpPr>
          <p:cNvPr id="101" name="Text Box">
            <a:extLst>
              <a:ext uri="{FF2B5EF4-FFF2-40B4-BE49-F238E27FC236}">
                <a16:creationId xmlns:a16="http://schemas.microsoft.com/office/drawing/2014/main" id="{CDED4AD3-4098-4F9E-AF51-6EDDD731B662}"/>
              </a:ext>
            </a:extLst>
          </p:cNvPr>
          <p:cNvSpPr/>
          <p:nvPr/>
        </p:nvSpPr>
        <p:spPr>
          <a:xfrm>
            <a:off x="4509712" y="1397866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02" name="Text Box">
            <a:extLst>
              <a:ext uri="{FF2B5EF4-FFF2-40B4-BE49-F238E27FC236}">
                <a16:creationId xmlns:a16="http://schemas.microsoft.com/office/drawing/2014/main" id="{37AEE10C-4A02-4C17-8587-4349731D0E99}"/>
              </a:ext>
            </a:extLst>
          </p:cNvPr>
          <p:cNvSpPr/>
          <p:nvPr/>
        </p:nvSpPr>
        <p:spPr>
          <a:xfrm>
            <a:off x="6383156" y="13988924"/>
            <a:ext cx="4275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666909B8-DD02-4E20-A088-618EAB3789C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77970" y="15636763"/>
            <a:ext cx="1304762" cy="39047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57882B-CB6A-4552-AC29-C29EB9F8E871}"/>
              </a:ext>
            </a:extLst>
          </p:cNvPr>
          <p:cNvSpPr/>
          <p:nvPr/>
        </p:nvSpPr>
        <p:spPr>
          <a:xfrm>
            <a:off x="2711191" y="246077"/>
            <a:ext cx="5056705" cy="15708284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180862F4-F80E-49FB-992D-7E4AC07EC1A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740879" y="5995194"/>
            <a:ext cx="2843028" cy="1549990"/>
            <a:chOff x="595684" y="1565935"/>
            <a:chExt cx="6668462" cy="4047847"/>
          </a:xfrm>
        </p:grpSpPr>
        <p:sp>
          <p:nvSpPr>
            <p:cNvPr id="10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43FB36-CF7C-46F8-A874-4A8274B8A1C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2000747"/>
              <a:ext cx="6668462" cy="36130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정상적으로 처리되었습니다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86F71-2C67-4367-8F50-1E577AD8ED52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6769507" y="1565935"/>
              <a:ext cx="230861" cy="248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6547913-5960-4A18-AA98-2E8345893BB6}"/>
              </a:ext>
            </a:extLst>
          </p:cNvPr>
          <p:cNvSpPr/>
          <p:nvPr/>
        </p:nvSpPr>
        <p:spPr>
          <a:xfrm>
            <a:off x="5806801" y="7054371"/>
            <a:ext cx="620520" cy="3744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확인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72179B-904E-407E-ADA1-E9C71219A185}"/>
              </a:ext>
            </a:extLst>
          </p:cNvPr>
          <p:cNvSpPr txBox="1"/>
          <p:nvPr/>
        </p:nvSpPr>
        <p:spPr>
          <a:xfrm>
            <a:off x="311285" y="679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예약완료시</a:t>
            </a:r>
          </a:p>
        </p:txBody>
      </p:sp>
    </p:spTree>
    <p:extLst>
      <p:ext uri="{BB962C8B-B14F-4D97-AF65-F5344CB8AC3E}">
        <p14:creationId xmlns:p14="http://schemas.microsoft.com/office/powerpoint/2010/main" val="1575481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526C42-533A-40EF-ABF4-CF7B98C83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1E1A3F-C8FA-4B5C-8FCF-0C6C80181C1C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036E86-CA4C-4F08-9510-6C302EF7C2BF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676A55-F00A-4BCB-89A1-307E6EC279EF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3645A0-3768-4C38-A59C-61CC92C80CA4}"/>
              </a:ext>
            </a:extLst>
          </p:cNvPr>
          <p:cNvSpPr txBox="1"/>
          <p:nvPr/>
        </p:nvSpPr>
        <p:spPr>
          <a:xfrm>
            <a:off x="2711191" y="1219306"/>
            <a:ext cx="50567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지역의 연구장비를 한곳에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sz="2800" dirty="0"/>
              <a:t>연구장비정보망</a:t>
            </a:r>
            <a:endParaRPr lang="en-US" altLang="ko-KR" sz="2800" dirty="0"/>
          </a:p>
          <a:p>
            <a:endParaRPr lang="en-US" altLang="ko-KR" sz="1200" dirty="0"/>
          </a:p>
          <a:p>
            <a:r>
              <a:rPr lang="en-US" altLang="ko-KR" dirty="0" err="1"/>
              <a:t>Jeonnam</a:t>
            </a:r>
            <a:r>
              <a:rPr lang="en-US" altLang="ko-KR" dirty="0"/>
              <a:t> research Equipment information </a:t>
            </a:r>
            <a:r>
              <a:rPr lang="en-US" altLang="ko-KR" dirty="0" err="1"/>
              <a:t>NETWork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3704F8-0655-4E87-86AE-4B5A1948F8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1190" y="2696914"/>
            <a:ext cx="5688399" cy="92244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F36C22-7248-4C1F-AAD2-FEB882433816}"/>
              </a:ext>
            </a:extLst>
          </p:cNvPr>
          <p:cNvCxnSpPr/>
          <p:nvPr/>
        </p:nvCxnSpPr>
        <p:spPr>
          <a:xfrm>
            <a:off x="2789074" y="3595409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286668-FB9A-40E5-A88E-670845A44627}"/>
              </a:ext>
            </a:extLst>
          </p:cNvPr>
          <p:cNvSpPr txBox="1"/>
          <p:nvPr/>
        </p:nvSpPr>
        <p:spPr>
          <a:xfrm>
            <a:off x="2789074" y="36189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공통입력사항</a:t>
            </a:r>
            <a:endParaRPr lang="ko-KR" altLang="en-US" sz="2400" dirty="0"/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B6CE3BB2-55BC-44B7-946C-910501F8522C}"/>
              </a:ext>
            </a:extLst>
          </p:cNvPr>
          <p:cNvGraphicFramePr>
            <a:graphicFrameLocks noGrp="1"/>
          </p:cNvGraphicFramePr>
          <p:nvPr/>
        </p:nvGraphicFramePr>
        <p:xfrm>
          <a:off x="2724928" y="4113493"/>
          <a:ext cx="4147447" cy="4674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신청자명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소속기관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소속부서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센터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 직책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책임자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연락처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14135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주소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구분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</a:tbl>
          </a:graphicData>
        </a:graphic>
      </p:graphicFrame>
      <p:sp>
        <p:nvSpPr>
          <p:cNvPr id="13" name="Text Box">
            <a:extLst>
              <a:ext uri="{FF2B5EF4-FFF2-40B4-BE49-F238E27FC236}">
                <a16:creationId xmlns:a16="http://schemas.microsoft.com/office/drawing/2014/main" id="{61405B85-39AE-4383-BBA1-5DA0E689B72A}"/>
              </a:ext>
            </a:extLst>
          </p:cNvPr>
          <p:cNvSpPr/>
          <p:nvPr/>
        </p:nvSpPr>
        <p:spPr>
          <a:xfrm>
            <a:off x="4529804" y="50730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4" name="Text Box">
            <a:extLst>
              <a:ext uri="{FF2B5EF4-FFF2-40B4-BE49-F238E27FC236}">
                <a16:creationId xmlns:a16="http://schemas.microsoft.com/office/drawing/2014/main" id="{618E999D-8CAE-420B-AF4E-83E9B63B0BDD}"/>
              </a:ext>
            </a:extLst>
          </p:cNvPr>
          <p:cNvSpPr/>
          <p:nvPr/>
        </p:nvSpPr>
        <p:spPr>
          <a:xfrm>
            <a:off x="4529804" y="55683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5" name="Text Box">
            <a:extLst>
              <a:ext uri="{FF2B5EF4-FFF2-40B4-BE49-F238E27FC236}">
                <a16:creationId xmlns:a16="http://schemas.microsoft.com/office/drawing/2014/main" id="{DD913399-81EB-420B-86AC-49480AA77B87}"/>
              </a:ext>
            </a:extLst>
          </p:cNvPr>
          <p:cNvSpPr/>
          <p:nvPr/>
        </p:nvSpPr>
        <p:spPr>
          <a:xfrm>
            <a:off x="4529804" y="60255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6" name="Text Box">
            <a:extLst>
              <a:ext uri="{FF2B5EF4-FFF2-40B4-BE49-F238E27FC236}">
                <a16:creationId xmlns:a16="http://schemas.microsoft.com/office/drawing/2014/main" id="{6D4F5974-5CFE-478C-B66F-BDF2D8F0854D}"/>
              </a:ext>
            </a:extLst>
          </p:cNvPr>
          <p:cNvSpPr/>
          <p:nvPr/>
        </p:nvSpPr>
        <p:spPr>
          <a:xfrm>
            <a:off x="5422640" y="6502274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7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A0CC3C95-CEFE-48C8-AA39-A5EE5046F26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529804" y="6506035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18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35D5E64-F317-4D9A-B48C-D66A51EF64E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19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DE2A8F6-035A-458B-B3F1-F7AE870B1C7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BF49577-9DA6-4263-8AE5-FD809A5D984E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 Box">
            <a:extLst>
              <a:ext uri="{FF2B5EF4-FFF2-40B4-BE49-F238E27FC236}">
                <a16:creationId xmlns:a16="http://schemas.microsoft.com/office/drawing/2014/main" id="{471D864A-17C6-42B4-9A2C-B5BC74631C97}"/>
              </a:ext>
            </a:extLst>
          </p:cNvPr>
          <p:cNvSpPr/>
          <p:nvPr/>
        </p:nvSpPr>
        <p:spPr>
          <a:xfrm>
            <a:off x="6469597" y="6506974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2F284-04C6-47EE-97E8-28C12729578C}"/>
              </a:ext>
            </a:extLst>
          </p:cNvPr>
          <p:cNvSpPr txBox="1"/>
          <p:nvPr/>
        </p:nvSpPr>
        <p:spPr>
          <a:xfrm>
            <a:off x="5190660" y="6449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04BFA-83BF-4AE0-8178-11D982F62ACB}"/>
              </a:ext>
            </a:extLst>
          </p:cNvPr>
          <p:cNvSpPr txBox="1"/>
          <p:nvPr/>
        </p:nvSpPr>
        <p:spPr>
          <a:xfrm>
            <a:off x="6256672" y="6449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2985F1-21B2-4D9A-85A1-79CDB503E079}"/>
              </a:ext>
            </a:extLst>
          </p:cNvPr>
          <p:cNvSpPr/>
          <p:nvPr/>
        </p:nvSpPr>
        <p:spPr>
          <a:xfrm>
            <a:off x="4529804" y="7132767"/>
            <a:ext cx="916054" cy="3218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FBD091-A3CA-41A0-A1D9-0C0A0CCDE90C}"/>
              </a:ext>
            </a:extLst>
          </p:cNvPr>
          <p:cNvSpPr/>
          <p:nvPr/>
        </p:nvSpPr>
        <p:spPr>
          <a:xfrm>
            <a:off x="4529803" y="7513327"/>
            <a:ext cx="2516741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703B98-B5B9-44AE-A7B0-1D915171D53E}"/>
              </a:ext>
            </a:extLst>
          </p:cNvPr>
          <p:cNvSpPr/>
          <p:nvPr/>
        </p:nvSpPr>
        <p:spPr>
          <a:xfrm>
            <a:off x="4529804" y="7893404"/>
            <a:ext cx="2516740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492B64D-DD28-41C7-8A67-C155D9DDC6B5}"/>
              </a:ext>
            </a:extLst>
          </p:cNvPr>
          <p:cNvSpPr/>
          <p:nvPr/>
        </p:nvSpPr>
        <p:spPr>
          <a:xfrm>
            <a:off x="6002872" y="7040443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주소찾기</a:t>
            </a:r>
            <a:endParaRPr lang="ko-KR" altLang="en-US" sz="1200" dirty="0"/>
          </a:p>
        </p:txBody>
      </p:sp>
      <p:grpSp>
        <p:nvGrpSpPr>
          <p:cNvPr id="2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6DEF4F64-70B8-4E37-8194-1CD7084EFC9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08959" y="8441177"/>
            <a:ext cx="627331" cy="212366"/>
            <a:chOff x="593892" y="1585163"/>
            <a:chExt cx="627331" cy="212366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99C3D1A8-5CE8-4DA2-B9F3-87CD1672F5F5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heck">
              <a:extLst>
                <a:ext uri="{FF2B5EF4-FFF2-40B4-BE49-F238E27FC236}">
                  <a16:creationId xmlns:a16="http://schemas.microsoft.com/office/drawing/2014/main" id="{FFB87FEB-14D1-40B9-B500-E5690D8CDE93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abel">
              <a:extLst>
                <a:ext uri="{FF2B5EF4-FFF2-40B4-BE49-F238E27FC236}">
                  <a16:creationId xmlns:a16="http://schemas.microsoft.com/office/drawing/2014/main" id="{71532F72-347D-4F7F-81D1-A86A1C3D2B0F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EF49052A-D8DA-489E-A08F-452AC3C33E8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22640" y="8441177"/>
            <a:ext cx="774808" cy="212366"/>
            <a:chOff x="593892" y="1585163"/>
            <a:chExt cx="774808" cy="212366"/>
          </a:xfrm>
        </p:grpSpPr>
        <p:sp>
          <p:nvSpPr>
            <p:cNvPr id="33" name="Circle">
              <a:extLst>
                <a:ext uri="{FF2B5EF4-FFF2-40B4-BE49-F238E27FC236}">
                  <a16:creationId xmlns:a16="http://schemas.microsoft.com/office/drawing/2014/main" id="{E475584D-0327-4751-B24D-AF1BA34666D1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ck" hidden="1">
              <a:extLst>
                <a:ext uri="{FF2B5EF4-FFF2-40B4-BE49-F238E27FC236}">
                  <a16:creationId xmlns:a16="http://schemas.microsoft.com/office/drawing/2014/main" id="{B035139C-B99A-410D-AE79-2A68EC3FBFA1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abel">
              <a:extLst>
                <a:ext uri="{FF2B5EF4-FFF2-40B4-BE49-F238E27FC236}">
                  <a16:creationId xmlns:a16="http://schemas.microsoft.com/office/drawing/2014/main" id="{4B49D9E2-AC64-4FEC-BA8E-BE994D425E42}"/>
                </a:ext>
              </a:extLst>
            </p:cNvPr>
            <p:cNvSpPr txBox="1"/>
            <p:nvPr/>
          </p:nvSpPr>
          <p:spPr>
            <a:xfrm>
              <a:off x="727242" y="1585163"/>
              <a:ext cx="64145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 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F97F864-986C-49BC-9277-AAAF059303EB}"/>
              </a:ext>
            </a:extLst>
          </p:cNvPr>
          <p:cNvSpPr txBox="1"/>
          <p:nvPr/>
        </p:nvSpPr>
        <p:spPr>
          <a:xfrm>
            <a:off x="2789074" y="8906322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#{</a:t>
            </a:r>
            <a:r>
              <a:rPr lang="ko-KR" altLang="en-US" dirty="0" err="1"/>
              <a:t>장비명</a:t>
            </a:r>
            <a:r>
              <a:rPr lang="en-US" altLang="ko-KR" dirty="0"/>
              <a:t>} </a:t>
            </a:r>
            <a:r>
              <a:rPr lang="ko-KR" altLang="en-US" dirty="0"/>
              <a:t>장비입력 사항</a:t>
            </a:r>
          </a:p>
        </p:txBody>
      </p:sp>
      <p:graphicFrame>
        <p:nvGraphicFramePr>
          <p:cNvPr id="37" name="표 5">
            <a:extLst>
              <a:ext uri="{FF2B5EF4-FFF2-40B4-BE49-F238E27FC236}">
                <a16:creationId xmlns:a16="http://schemas.microsoft.com/office/drawing/2014/main" id="{30AA3ADE-23EC-4150-AA88-0A99FE4375E5}"/>
              </a:ext>
            </a:extLst>
          </p:cNvPr>
          <p:cNvGraphicFramePr>
            <a:graphicFrameLocks noGrp="1"/>
          </p:cNvGraphicFramePr>
          <p:nvPr/>
        </p:nvGraphicFramePr>
        <p:xfrm>
          <a:off x="2724928" y="9279611"/>
          <a:ext cx="4147447" cy="6243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장비명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#{</a:t>
                      </a:r>
                      <a:r>
                        <a:rPr lang="ko-KR" altLang="en-US" sz="1600" dirty="0" err="1"/>
                        <a:t>장비명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이용희망기간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사용구분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8457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1504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시료정보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특기사항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25329"/>
                  </a:ext>
                </a:extLst>
              </a:tr>
            </a:tbl>
          </a:graphicData>
        </a:graphic>
      </p:graphicFrame>
      <p:grpSp>
        <p:nvGrpSpPr>
          <p:cNvPr id="3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3433AE2-32E8-4C8A-A94C-D7C8084086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70349" y="11216016"/>
            <a:ext cx="1035146" cy="241092"/>
            <a:chOff x="928688" y="1261242"/>
            <a:chExt cx="1035146" cy="241092"/>
          </a:xfrm>
        </p:grpSpPr>
        <p:sp>
          <p:nvSpPr>
            <p:cNvPr id="39" name="Text Box">
              <a:extLst>
                <a:ext uri="{FF2B5EF4-FFF2-40B4-BE49-F238E27FC236}">
                  <a16:creationId xmlns:a16="http://schemas.microsoft.com/office/drawing/2014/main" id="{A3BAA064-6621-43A8-886B-7030ED48A83E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5C483280-78BC-4A3B-A772-7AC27DC5E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2E27D19C-57C2-42FE-B05E-597D83CD67E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775584" y="11216016"/>
            <a:ext cx="1035146" cy="241092"/>
            <a:chOff x="928688" y="1261242"/>
            <a:chExt cx="1035146" cy="241092"/>
          </a:xfrm>
        </p:grpSpPr>
        <p:sp>
          <p:nvSpPr>
            <p:cNvPr id="42" name="Text Box">
              <a:extLst>
                <a:ext uri="{FF2B5EF4-FFF2-40B4-BE49-F238E27FC236}">
                  <a16:creationId xmlns:a16="http://schemas.microsoft.com/office/drawing/2014/main" id="{15D4C9CF-795D-422A-9548-C4AEF854C9D4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3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7EEA647-4E5B-4E62-9AAF-683269988B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C249319-D32A-4B34-892C-FE4CF69C714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570349" y="11710122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4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E4CDAF7-370D-450F-8BB8-000DC26E38C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분석시험의뢰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4D234453-E957-48B4-9867-FB7F05B5015C}"/>
                </a:ext>
              </a:extLst>
            </p:cNvPr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E2D421F-7687-4ABE-917E-7D259415A2E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Text Area">
            <a:extLst>
              <a:ext uri="{FF2B5EF4-FFF2-40B4-BE49-F238E27FC236}">
                <a16:creationId xmlns:a16="http://schemas.microsoft.com/office/drawing/2014/main" id="{84CBAEFA-4D7A-41E2-AF30-F151F985C698}"/>
              </a:ext>
            </a:extLst>
          </p:cNvPr>
          <p:cNvSpPr/>
          <p:nvPr/>
        </p:nvSpPr>
        <p:spPr>
          <a:xfrm>
            <a:off x="4585950" y="12204228"/>
            <a:ext cx="2224780" cy="4983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 Area">
            <a:extLst>
              <a:ext uri="{FF2B5EF4-FFF2-40B4-BE49-F238E27FC236}">
                <a16:creationId xmlns:a16="http://schemas.microsoft.com/office/drawing/2014/main" id="{C57EA39E-A59C-4B85-93BE-AE26BB6F51E0}"/>
              </a:ext>
            </a:extLst>
          </p:cNvPr>
          <p:cNvSpPr/>
          <p:nvPr/>
        </p:nvSpPr>
        <p:spPr>
          <a:xfrm>
            <a:off x="4585950" y="14524206"/>
            <a:ext cx="2224780" cy="8504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7CA331-F009-46C6-8B6C-5E0A948508A5}"/>
              </a:ext>
            </a:extLst>
          </p:cNvPr>
          <p:cNvSpPr/>
          <p:nvPr/>
        </p:nvSpPr>
        <p:spPr>
          <a:xfrm>
            <a:off x="4591799" y="13009110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8AD1B4-05CA-47A6-860B-1C331FC7C47D}"/>
              </a:ext>
            </a:extLst>
          </p:cNvPr>
          <p:cNvSpPr/>
          <p:nvPr/>
        </p:nvSpPr>
        <p:spPr>
          <a:xfrm>
            <a:off x="5223169" y="13006665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1C5A92-B4D7-412C-953D-E5F78B798F81}"/>
              </a:ext>
            </a:extLst>
          </p:cNvPr>
          <p:cNvSpPr txBox="1"/>
          <p:nvPr/>
        </p:nvSpPr>
        <p:spPr>
          <a:xfrm>
            <a:off x="4456957" y="1358330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시료명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6D2908-C253-4308-88E5-1CB3A191F443}"/>
              </a:ext>
            </a:extLst>
          </p:cNvPr>
          <p:cNvSpPr txBox="1"/>
          <p:nvPr/>
        </p:nvSpPr>
        <p:spPr>
          <a:xfrm>
            <a:off x="6008507" y="1358330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시료수</a:t>
            </a:r>
            <a:endParaRPr lang="en-US" altLang="ko-KR" sz="1100" dirty="0"/>
          </a:p>
        </p:txBody>
      </p:sp>
      <p:sp>
        <p:nvSpPr>
          <p:cNvPr id="54" name="Text Box">
            <a:extLst>
              <a:ext uri="{FF2B5EF4-FFF2-40B4-BE49-F238E27FC236}">
                <a16:creationId xmlns:a16="http://schemas.microsoft.com/office/drawing/2014/main" id="{4215429F-9271-4EB9-BD5D-D2CF61F58650}"/>
              </a:ext>
            </a:extLst>
          </p:cNvPr>
          <p:cNvSpPr/>
          <p:nvPr/>
        </p:nvSpPr>
        <p:spPr>
          <a:xfrm>
            <a:off x="4509712" y="1397866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55" name="Text Box">
            <a:extLst>
              <a:ext uri="{FF2B5EF4-FFF2-40B4-BE49-F238E27FC236}">
                <a16:creationId xmlns:a16="http://schemas.microsoft.com/office/drawing/2014/main" id="{BC266ABC-7CF4-4949-8F66-201F96F03932}"/>
              </a:ext>
            </a:extLst>
          </p:cNvPr>
          <p:cNvSpPr/>
          <p:nvPr/>
        </p:nvSpPr>
        <p:spPr>
          <a:xfrm>
            <a:off x="6383156" y="13988924"/>
            <a:ext cx="4275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35C63F-1422-4CB8-82B6-30E76E526C48}"/>
              </a:ext>
            </a:extLst>
          </p:cNvPr>
          <p:cNvSpPr/>
          <p:nvPr/>
        </p:nvSpPr>
        <p:spPr>
          <a:xfrm>
            <a:off x="2711191" y="246077"/>
            <a:ext cx="5056705" cy="15708284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DD4082C3-8D78-4E6F-8A81-2002D87AD91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740879" y="5995194"/>
            <a:ext cx="2843028" cy="1549990"/>
            <a:chOff x="595684" y="1565935"/>
            <a:chExt cx="6668462" cy="4047847"/>
          </a:xfrm>
        </p:grpSpPr>
        <p:sp>
          <p:nvSpPr>
            <p:cNvPr id="5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8AAD20C-9C31-49EF-834E-79EC7F69564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2000747"/>
              <a:ext cx="6668462" cy="36130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취소되었습니다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4C36685-3DFA-435F-962B-F86F03BF5667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6769507" y="1565935"/>
              <a:ext cx="230861" cy="248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55BACCB-DEF2-4BCE-9359-14F2CDB92F07}"/>
              </a:ext>
            </a:extLst>
          </p:cNvPr>
          <p:cNvSpPr/>
          <p:nvPr/>
        </p:nvSpPr>
        <p:spPr>
          <a:xfrm>
            <a:off x="5806801" y="7054371"/>
            <a:ext cx="620520" cy="3744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확인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19D621-644C-4239-9C3D-BC6DD8826ED0}"/>
              </a:ext>
            </a:extLst>
          </p:cNvPr>
          <p:cNvSpPr txBox="1"/>
          <p:nvPr/>
        </p:nvSpPr>
        <p:spPr>
          <a:xfrm>
            <a:off x="311285" y="679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예약취소시</a:t>
            </a:r>
          </a:p>
        </p:txBody>
      </p:sp>
    </p:spTree>
    <p:extLst>
      <p:ext uri="{BB962C8B-B14F-4D97-AF65-F5344CB8AC3E}">
        <p14:creationId xmlns:p14="http://schemas.microsoft.com/office/powerpoint/2010/main" val="2815087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526C42-533A-40EF-ABF4-CF7B98C83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1E1A3F-C8FA-4B5C-8FCF-0C6C80181C1C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036E86-CA4C-4F08-9510-6C302EF7C2BF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676A55-F00A-4BCB-89A1-307E6EC279EF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3645A0-3768-4C38-A59C-61CC92C80CA4}"/>
              </a:ext>
            </a:extLst>
          </p:cNvPr>
          <p:cNvSpPr txBox="1"/>
          <p:nvPr/>
        </p:nvSpPr>
        <p:spPr>
          <a:xfrm>
            <a:off x="2711191" y="1219306"/>
            <a:ext cx="50567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지역의 연구장비를 한곳에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sz="2800" dirty="0"/>
              <a:t>연구장비정보망</a:t>
            </a:r>
            <a:endParaRPr lang="en-US" altLang="ko-KR" sz="2800" dirty="0"/>
          </a:p>
          <a:p>
            <a:endParaRPr lang="en-US" altLang="ko-KR" sz="1200" dirty="0"/>
          </a:p>
          <a:p>
            <a:r>
              <a:rPr lang="en-US" altLang="ko-KR" dirty="0" err="1"/>
              <a:t>Jeonnam</a:t>
            </a:r>
            <a:r>
              <a:rPr lang="en-US" altLang="ko-KR" dirty="0"/>
              <a:t> research Equipment information </a:t>
            </a:r>
            <a:r>
              <a:rPr lang="en-US" altLang="ko-KR" dirty="0" err="1"/>
              <a:t>NETWork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3704F8-0655-4E87-86AE-4B5A1948F8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1190" y="2696914"/>
            <a:ext cx="5688399" cy="92244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F36C22-7248-4C1F-AAD2-FEB882433816}"/>
              </a:ext>
            </a:extLst>
          </p:cNvPr>
          <p:cNvCxnSpPr/>
          <p:nvPr/>
        </p:nvCxnSpPr>
        <p:spPr>
          <a:xfrm>
            <a:off x="2789074" y="3595409"/>
            <a:ext cx="4025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286668-FB9A-40E5-A88E-670845A44627}"/>
              </a:ext>
            </a:extLst>
          </p:cNvPr>
          <p:cNvSpPr txBox="1"/>
          <p:nvPr/>
        </p:nvSpPr>
        <p:spPr>
          <a:xfrm>
            <a:off x="2789074" y="36189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공통입력사항</a:t>
            </a:r>
            <a:endParaRPr lang="ko-KR" altLang="en-US" sz="2400" dirty="0"/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B6CE3BB2-55BC-44B7-946C-910501F8522C}"/>
              </a:ext>
            </a:extLst>
          </p:cNvPr>
          <p:cNvGraphicFramePr>
            <a:graphicFrameLocks noGrp="1"/>
          </p:cNvGraphicFramePr>
          <p:nvPr/>
        </p:nvGraphicFramePr>
        <p:xfrm>
          <a:off x="2724928" y="4113493"/>
          <a:ext cx="4147447" cy="4674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신청자명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소속기관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자동완성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소속부서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센터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신청자 직책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책임자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연락처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14135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주소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구분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</a:tbl>
          </a:graphicData>
        </a:graphic>
      </p:graphicFrame>
      <p:sp>
        <p:nvSpPr>
          <p:cNvPr id="13" name="Text Box">
            <a:extLst>
              <a:ext uri="{FF2B5EF4-FFF2-40B4-BE49-F238E27FC236}">
                <a16:creationId xmlns:a16="http://schemas.microsoft.com/office/drawing/2014/main" id="{61405B85-39AE-4383-BBA1-5DA0E689B72A}"/>
              </a:ext>
            </a:extLst>
          </p:cNvPr>
          <p:cNvSpPr/>
          <p:nvPr/>
        </p:nvSpPr>
        <p:spPr>
          <a:xfrm>
            <a:off x="4529804" y="50730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4" name="Text Box">
            <a:extLst>
              <a:ext uri="{FF2B5EF4-FFF2-40B4-BE49-F238E27FC236}">
                <a16:creationId xmlns:a16="http://schemas.microsoft.com/office/drawing/2014/main" id="{618E999D-8CAE-420B-AF4E-83E9B63B0BDD}"/>
              </a:ext>
            </a:extLst>
          </p:cNvPr>
          <p:cNvSpPr/>
          <p:nvPr/>
        </p:nvSpPr>
        <p:spPr>
          <a:xfrm>
            <a:off x="4529804" y="55683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5" name="Text Box">
            <a:extLst>
              <a:ext uri="{FF2B5EF4-FFF2-40B4-BE49-F238E27FC236}">
                <a16:creationId xmlns:a16="http://schemas.microsoft.com/office/drawing/2014/main" id="{DD913399-81EB-420B-86AC-49480AA77B87}"/>
              </a:ext>
            </a:extLst>
          </p:cNvPr>
          <p:cNvSpPr/>
          <p:nvPr/>
        </p:nvSpPr>
        <p:spPr>
          <a:xfrm>
            <a:off x="4529804" y="60255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6" name="Text Box">
            <a:extLst>
              <a:ext uri="{FF2B5EF4-FFF2-40B4-BE49-F238E27FC236}">
                <a16:creationId xmlns:a16="http://schemas.microsoft.com/office/drawing/2014/main" id="{6D4F5974-5CFE-478C-B66F-BDF2D8F0854D}"/>
              </a:ext>
            </a:extLst>
          </p:cNvPr>
          <p:cNvSpPr/>
          <p:nvPr/>
        </p:nvSpPr>
        <p:spPr>
          <a:xfrm>
            <a:off x="5422640" y="6502274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7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A0CC3C95-CEFE-48C8-AA39-A5EE5046F26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529804" y="6506035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18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35D5E64-F317-4D9A-B48C-D66A51EF64E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19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DE2A8F6-035A-458B-B3F1-F7AE870B1C7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BF49577-9DA6-4263-8AE5-FD809A5D984E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 Box">
            <a:extLst>
              <a:ext uri="{FF2B5EF4-FFF2-40B4-BE49-F238E27FC236}">
                <a16:creationId xmlns:a16="http://schemas.microsoft.com/office/drawing/2014/main" id="{471D864A-17C6-42B4-9A2C-B5BC74631C97}"/>
              </a:ext>
            </a:extLst>
          </p:cNvPr>
          <p:cNvSpPr/>
          <p:nvPr/>
        </p:nvSpPr>
        <p:spPr>
          <a:xfrm>
            <a:off x="6469597" y="6506974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2F284-04C6-47EE-97E8-28C12729578C}"/>
              </a:ext>
            </a:extLst>
          </p:cNvPr>
          <p:cNvSpPr txBox="1"/>
          <p:nvPr/>
        </p:nvSpPr>
        <p:spPr>
          <a:xfrm>
            <a:off x="5190660" y="6449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04BFA-83BF-4AE0-8178-11D982F62ACB}"/>
              </a:ext>
            </a:extLst>
          </p:cNvPr>
          <p:cNvSpPr txBox="1"/>
          <p:nvPr/>
        </p:nvSpPr>
        <p:spPr>
          <a:xfrm>
            <a:off x="6256672" y="6449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2985F1-21B2-4D9A-85A1-79CDB503E079}"/>
              </a:ext>
            </a:extLst>
          </p:cNvPr>
          <p:cNvSpPr/>
          <p:nvPr/>
        </p:nvSpPr>
        <p:spPr>
          <a:xfrm>
            <a:off x="4529804" y="7132767"/>
            <a:ext cx="916054" cy="3218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FBD091-A3CA-41A0-A1D9-0C0A0CCDE90C}"/>
              </a:ext>
            </a:extLst>
          </p:cNvPr>
          <p:cNvSpPr/>
          <p:nvPr/>
        </p:nvSpPr>
        <p:spPr>
          <a:xfrm>
            <a:off x="4529803" y="7513327"/>
            <a:ext cx="2516741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703B98-B5B9-44AE-A7B0-1D915171D53E}"/>
              </a:ext>
            </a:extLst>
          </p:cNvPr>
          <p:cNvSpPr/>
          <p:nvPr/>
        </p:nvSpPr>
        <p:spPr>
          <a:xfrm>
            <a:off x="4529804" y="7893404"/>
            <a:ext cx="2516740" cy="3218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492B64D-DD28-41C7-8A67-C155D9DDC6B5}"/>
              </a:ext>
            </a:extLst>
          </p:cNvPr>
          <p:cNvSpPr/>
          <p:nvPr/>
        </p:nvSpPr>
        <p:spPr>
          <a:xfrm>
            <a:off x="6002872" y="7040443"/>
            <a:ext cx="933450" cy="4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주소찾기</a:t>
            </a:r>
            <a:endParaRPr lang="ko-KR" altLang="en-US" sz="1200" dirty="0"/>
          </a:p>
        </p:txBody>
      </p:sp>
      <p:grpSp>
        <p:nvGrpSpPr>
          <p:cNvPr id="2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6DEF4F64-70B8-4E37-8194-1CD7084EFC9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08959" y="8441177"/>
            <a:ext cx="627331" cy="212366"/>
            <a:chOff x="593892" y="1585163"/>
            <a:chExt cx="627331" cy="212366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99C3D1A8-5CE8-4DA2-B9F3-87CD1672F5F5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heck">
              <a:extLst>
                <a:ext uri="{FF2B5EF4-FFF2-40B4-BE49-F238E27FC236}">
                  <a16:creationId xmlns:a16="http://schemas.microsoft.com/office/drawing/2014/main" id="{FFB87FEB-14D1-40B9-B500-E5690D8CDE93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abel">
              <a:extLst>
                <a:ext uri="{FF2B5EF4-FFF2-40B4-BE49-F238E27FC236}">
                  <a16:creationId xmlns:a16="http://schemas.microsoft.com/office/drawing/2014/main" id="{71532F72-347D-4F7F-81D1-A86A1C3D2B0F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EF49052A-D8DA-489E-A08F-452AC3C33E8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22640" y="8441177"/>
            <a:ext cx="774808" cy="212366"/>
            <a:chOff x="593892" y="1585163"/>
            <a:chExt cx="774808" cy="212366"/>
          </a:xfrm>
        </p:grpSpPr>
        <p:sp>
          <p:nvSpPr>
            <p:cNvPr id="33" name="Circle">
              <a:extLst>
                <a:ext uri="{FF2B5EF4-FFF2-40B4-BE49-F238E27FC236}">
                  <a16:creationId xmlns:a16="http://schemas.microsoft.com/office/drawing/2014/main" id="{E475584D-0327-4751-B24D-AF1BA34666D1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ck" hidden="1">
              <a:extLst>
                <a:ext uri="{FF2B5EF4-FFF2-40B4-BE49-F238E27FC236}">
                  <a16:creationId xmlns:a16="http://schemas.microsoft.com/office/drawing/2014/main" id="{B035139C-B99A-410D-AE79-2A68EC3FBFA1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abel">
              <a:extLst>
                <a:ext uri="{FF2B5EF4-FFF2-40B4-BE49-F238E27FC236}">
                  <a16:creationId xmlns:a16="http://schemas.microsoft.com/office/drawing/2014/main" id="{4B49D9E2-AC64-4FEC-BA8E-BE994D425E42}"/>
                </a:ext>
              </a:extLst>
            </p:cNvPr>
            <p:cNvSpPr txBox="1"/>
            <p:nvPr/>
          </p:nvSpPr>
          <p:spPr>
            <a:xfrm>
              <a:off x="727242" y="1585163"/>
              <a:ext cx="64145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 사업자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F97F864-986C-49BC-9277-AAAF059303EB}"/>
              </a:ext>
            </a:extLst>
          </p:cNvPr>
          <p:cNvSpPr txBox="1"/>
          <p:nvPr/>
        </p:nvSpPr>
        <p:spPr>
          <a:xfrm>
            <a:off x="2789074" y="8906322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#{</a:t>
            </a:r>
            <a:r>
              <a:rPr lang="ko-KR" altLang="en-US" dirty="0" err="1"/>
              <a:t>장비명</a:t>
            </a:r>
            <a:r>
              <a:rPr lang="en-US" altLang="ko-KR" dirty="0"/>
              <a:t>} </a:t>
            </a:r>
            <a:r>
              <a:rPr lang="ko-KR" altLang="en-US" dirty="0"/>
              <a:t>장비입력 사항</a:t>
            </a:r>
          </a:p>
        </p:txBody>
      </p:sp>
      <p:graphicFrame>
        <p:nvGraphicFramePr>
          <p:cNvPr id="37" name="표 5">
            <a:extLst>
              <a:ext uri="{FF2B5EF4-FFF2-40B4-BE49-F238E27FC236}">
                <a16:creationId xmlns:a16="http://schemas.microsoft.com/office/drawing/2014/main" id="{30AA3ADE-23EC-4150-AA88-0A99FE4375E5}"/>
              </a:ext>
            </a:extLst>
          </p:cNvPr>
          <p:cNvGraphicFramePr>
            <a:graphicFrameLocks noGrp="1"/>
          </p:cNvGraphicFramePr>
          <p:nvPr/>
        </p:nvGraphicFramePr>
        <p:xfrm>
          <a:off x="2724928" y="9279611"/>
          <a:ext cx="4147447" cy="6243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2413897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장비명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#{</a:t>
                      </a:r>
                      <a:r>
                        <a:rPr lang="ko-KR" altLang="en-US" sz="1600" dirty="0" err="1"/>
                        <a:t>장비명</a:t>
                      </a:r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JEINET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Zeus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E-tube </a:t>
                      </a:r>
                      <a:r>
                        <a:rPr lang="ko-KR" altLang="en-US" sz="1600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이용희망기간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사용구분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8457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이용목적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1504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시료정보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특기사항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25329"/>
                  </a:ext>
                </a:extLst>
              </a:tr>
            </a:tbl>
          </a:graphicData>
        </a:graphic>
      </p:graphicFrame>
      <p:grpSp>
        <p:nvGrpSpPr>
          <p:cNvPr id="3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3433AE2-32E8-4C8A-A94C-D7C8084086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70349" y="11216016"/>
            <a:ext cx="1035146" cy="241092"/>
            <a:chOff x="928688" y="1261242"/>
            <a:chExt cx="1035146" cy="241092"/>
          </a:xfrm>
        </p:grpSpPr>
        <p:sp>
          <p:nvSpPr>
            <p:cNvPr id="39" name="Text Box">
              <a:extLst>
                <a:ext uri="{FF2B5EF4-FFF2-40B4-BE49-F238E27FC236}">
                  <a16:creationId xmlns:a16="http://schemas.microsoft.com/office/drawing/2014/main" id="{A3BAA064-6621-43A8-886B-7030ED48A83E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5C483280-78BC-4A3B-A772-7AC27DC5E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2E27D19C-57C2-42FE-B05E-597D83CD67E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775584" y="11216016"/>
            <a:ext cx="1035146" cy="241092"/>
            <a:chOff x="928688" y="1261242"/>
            <a:chExt cx="1035146" cy="241092"/>
          </a:xfrm>
        </p:grpSpPr>
        <p:sp>
          <p:nvSpPr>
            <p:cNvPr id="42" name="Text Box">
              <a:extLst>
                <a:ext uri="{FF2B5EF4-FFF2-40B4-BE49-F238E27FC236}">
                  <a16:creationId xmlns:a16="http://schemas.microsoft.com/office/drawing/2014/main" id="{15D4C9CF-795D-422A-9548-C4AEF854C9D4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3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7EEA647-4E5B-4E62-9AAF-683269988B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C249319-D32A-4B34-892C-FE4CF69C714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570349" y="11710122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4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E4CDAF7-370D-450F-8BB8-000DC26E38C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분석시험의뢰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4D234453-E957-48B4-9867-FB7F05B5015C}"/>
                </a:ext>
              </a:extLst>
            </p:cNvPr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E2D421F-7687-4ABE-917E-7D259415A2E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Text Area">
            <a:extLst>
              <a:ext uri="{FF2B5EF4-FFF2-40B4-BE49-F238E27FC236}">
                <a16:creationId xmlns:a16="http://schemas.microsoft.com/office/drawing/2014/main" id="{84CBAEFA-4D7A-41E2-AF30-F151F985C698}"/>
              </a:ext>
            </a:extLst>
          </p:cNvPr>
          <p:cNvSpPr/>
          <p:nvPr/>
        </p:nvSpPr>
        <p:spPr>
          <a:xfrm>
            <a:off x="4585950" y="12204228"/>
            <a:ext cx="2224780" cy="4983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 Area">
            <a:extLst>
              <a:ext uri="{FF2B5EF4-FFF2-40B4-BE49-F238E27FC236}">
                <a16:creationId xmlns:a16="http://schemas.microsoft.com/office/drawing/2014/main" id="{C57EA39E-A59C-4B85-93BE-AE26BB6F51E0}"/>
              </a:ext>
            </a:extLst>
          </p:cNvPr>
          <p:cNvSpPr/>
          <p:nvPr/>
        </p:nvSpPr>
        <p:spPr>
          <a:xfrm>
            <a:off x="4585950" y="14524206"/>
            <a:ext cx="2224780" cy="8504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7CA331-F009-46C6-8B6C-5E0A948508A5}"/>
              </a:ext>
            </a:extLst>
          </p:cNvPr>
          <p:cNvSpPr/>
          <p:nvPr/>
        </p:nvSpPr>
        <p:spPr>
          <a:xfrm>
            <a:off x="4591799" y="13009110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8AD1B4-05CA-47A6-860B-1C331FC7C47D}"/>
              </a:ext>
            </a:extLst>
          </p:cNvPr>
          <p:cNvSpPr/>
          <p:nvPr/>
        </p:nvSpPr>
        <p:spPr>
          <a:xfrm>
            <a:off x="5223169" y="13006665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1C5A92-B4D7-412C-953D-E5F78B798F81}"/>
              </a:ext>
            </a:extLst>
          </p:cNvPr>
          <p:cNvSpPr txBox="1"/>
          <p:nvPr/>
        </p:nvSpPr>
        <p:spPr>
          <a:xfrm>
            <a:off x="4456957" y="1358330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시료명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6D2908-C253-4308-88E5-1CB3A191F443}"/>
              </a:ext>
            </a:extLst>
          </p:cNvPr>
          <p:cNvSpPr txBox="1"/>
          <p:nvPr/>
        </p:nvSpPr>
        <p:spPr>
          <a:xfrm>
            <a:off x="6008507" y="1358330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시료수</a:t>
            </a:r>
            <a:endParaRPr lang="en-US" altLang="ko-KR" sz="1100" dirty="0"/>
          </a:p>
        </p:txBody>
      </p:sp>
      <p:sp>
        <p:nvSpPr>
          <p:cNvPr id="54" name="Text Box">
            <a:extLst>
              <a:ext uri="{FF2B5EF4-FFF2-40B4-BE49-F238E27FC236}">
                <a16:creationId xmlns:a16="http://schemas.microsoft.com/office/drawing/2014/main" id="{4215429F-9271-4EB9-BD5D-D2CF61F58650}"/>
              </a:ext>
            </a:extLst>
          </p:cNvPr>
          <p:cNvSpPr/>
          <p:nvPr/>
        </p:nvSpPr>
        <p:spPr>
          <a:xfrm>
            <a:off x="4509712" y="1397866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55" name="Text Box">
            <a:extLst>
              <a:ext uri="{FF2B5EF4-FFF2-40B4-BE49-F238E27FC236}">
                <a16:creationId xmlns:a16="http://schemas.microsoft.com/office/drawing/2014/main" id="{BC266ABC-7CF4-4949-8F66-201F96F03932}"/>
              </a:ext>
            </a:extLst>
          </p:cNvPr>
          <p:cNvSpPr/>
          <p:nvPr/>
        </p:nvSpPr>
        <p:spPr>
          <a:xfrm>
            <a:off x="6383156" y="13988924"/>
            <a:ext cx="4275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35C63F-1422-4CB8-82B6-30E76E526C48}"/>
              </a:ext>
            </a:extLst>
          </p:cNvPr>
          <p:cNvSpPr/>
          <p:nvPr/>
        </p:nvSpPr>
        <p:spPr>
          <a:xfrm>
            <a:off x="2711191" y="246077"/>
            <a:ext cx="5056705" cy="15708284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DD4082C3-8D78-4E6F-8A81-2002D87AD91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740879" y="5995194"/>
            <a:ext cx="2843028" cy="1549990"/>
            <a:chOff x="595684" y="1565935"/>
            <a:chExt cx="6668462" cy="4047847"/>
          </a:xfrm>
        </p:grpSpPr>
        <p:sp>
          <p:nvSpPr>
            <p:cNvPr id="5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8AAD20C-9C31-49EF-834E-79EC7F69564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2000747"/>
              <a:ext cx="6668462" cy="36130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#{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필수항목명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}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을 입력해주시기 바랍니다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4C36685-3DFA-435F-962B-F86F03BF5667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6769507" y="1565935"/>
              <a:ext cx="230861" cy="248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55BACCB-DEF2-4BCE-9359-14F2CDB92F07}"/>
              </a:ext>
            </a:extLst>
          </p:cNvPr>
          <p:cNvSpPr/>
          <p:nvPr/>
        </p:nvSpPr>
        <p:spPr>
          <a:xfrm>
            <a:off x="5806801" y="7054371"/>
            <a:ext cx="620520" cy="3744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확인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6BFA35-D55F-447B-8A1F-BB9DC9BF2243}"/>
              </a:ext>
            </a:extLst>
          </p:cNvPr>
          <p:cNvSpPr txBox="1"/>
          <p:nvPr/>
        </p:nvSpPr>
        <p:spPr>
          <a:xfrm>
            <a:off x="-116732" y="413692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필수항목을 채우지 </a:t>
            </a:r>
            <a:r>
              <a:rPr lang="ko-KR" altLang="en-US" dirty="0" err="1"/>
              <a:t>않았을때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14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23EFC0-E70A-4C73-B7DD-E17573E7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10DCED-2C91-4B08-BEA1-8C7F20A1A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68" y="1147074"/>
            <a:ext cx="4282356" cy="330498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2329A5-C0CB-4684-BD92-F6CE86AFF052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3677BD-A466-460E-A722-513D5AF1BF15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8594756-CF62-439F-B656-E4705F0D2811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597C50-6D37-4A0F-8BF9-6211D5F693A8}"/>
              </a:ext>
            </a:extLst>
          </p:cNvPr>
          <p:cNvCxnSpPr>
            <a:cxnSpLocks/>
          </p:cNvCxnSpPr>
          <p:nvPr/>
        </p:nvCxnSpPr>
        <p:spPr>
          <a:xfrm>
            <a:off x="3184500" y="4679581"/>
            <a:ext cx="0" cy="304989"/>
          </a:xfrm>
          <a:prstGeom prst="line">
            <a:avLst/>
          </a:prstGeom>
          <a:ln w="28575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7FFC72-4D96-4EA5-A48A-8A3D2704F011}"/>
              </a:ext>
            </a:extLst>
          </p:cNvPr>
          <p:cNvSpPr txBox="1"/>
          <p:nvPr/>
        </p:nvSpPr>
        <p:spPr>
          <a:xfrm>
            <a:off x="3184511" y="4648572"/>
            <a:ext cx="1600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연구장비 등록현황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A8695-5BD4-4094-B53A-519A4F0AC914}"/>
              </a:ext>
            </a:extLst>
          </p:cNvPr>
          <p:cNvSpPr txBox="1"/>
          <p:nvPr/>
        </p:nvSpPr>
        <p:spPr>
          <a:xfrm>
            <a:off x="5497111" y="4697510"/>
            <a:ext cx="169472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50" dirty="0">
                <a:solidFill>
                  <a:srgbClr val="00B9FF"/>
                </a:solidFill>
              </a:rPr>
              <a:t>0000</a:t>
            </a:r>
            <a:r>
              <a:rPr lang="ko-KR" altLang="en-US" sz="1050" dirty="0">
                <a:solidFill>
                  <a:srgbClr val="00B9FF"/>
                </a:solidFill>
              </a:rPr>
              <a:t>년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월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일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시 기준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3C48E1-04D9-4586-BB7D-49384B8CC6FD}"/>
              </a:ext>
            </a:extLst>
          </p:cNvPr>
          <p:cNvSpPr/>
          <p:nvPr/>
        </p:nvSpPr>
        <p:spPr>
          <a:xfrm>
            <a:off x="3074170" y="5301244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59609A-8DD1-43E9-95C7-50A805B77385}"/>
              </a:ext>
            </a:extLst>
          </p:cNvPr>
          <p:cNvSpPr/>
          <p:nvPr/>
        </p:nvSpPr>
        <p:spPr>
          <a:xfrm>
            <a:off x="5215322" y="5301244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91D629-4B29-48D9-9334-28C3A30DB4E4}"/>
              </a:ext>
            </a:extLst>
          </p:cNvPr>
          <p:cNvSpPr/>
          <p:nvPr/>
        </p:nvSpPr>
        <p:spPr>
          <a:xfrm>
            <a:off x="5215322" y="6049767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A25D6F-DECB-4BE5-AB65-DDE634D39C96}"/>
              </a:ext>
            </a:extLst>
          </p:cNvPr>
          <p:cNvSpPr/>
          <p:nvPr/>
        </p:nvSpPr>
        <p:spPr>
          <a:xfrm>
            <a:off x="3074170" y="6049767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3A5C08-5647-479D-B8E2-619730E6708B}"/>
              </a:ext>
            </a:extLst>
          </p:cNvPr>
          <p:cNvSpPr txBox="1"/>
          <p:nvPr/>
        </p:nvSpPr>
        <p:spPr>
          <a:xfrm>
            <a:off x="4144740" y="5332960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등록기관수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8D11E-7526-4FE9-9FD7-214618C26B21}"/>
              </a:ext>
            </a:extLst>
          </p:cNvPr>
          <p:cNvSpPr txBox="1"/>
          <p:nvPr/>
        </p:nvSpPr>
        <p:spPr>
          <a:xfrm>
            <a:off x="3874953" y="5617964"/>
            <a:ext cx="11522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</a:t>
            </a:r>
            <a:r>
              <a:rPr lang="ko-KR" altLang="en-US" sz="1600" dirty="0"/>
              <a:t>개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24A0F-0FF1-49CF-ADBF-78E22BBBFD75}"/>
              </a:ext>
            </a:extLst>
          </p:cNvPr>
          <p:cNvSpPr txBox="1"/>
          <p:nvPr/>
        </p:nvSpPr>
        <p:spPr>
          <a:xfrm>
            <a:off x="6229460" y="5332960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등록장비수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D99B1-B5E4-4908-AF95-06BE33062769}"/>
              </a:ext>
            </a:extLst>
          </p:cNvPr>
          <p:cNvSpPr txBox="1"/>
          <p:nvPr/>
        </p:nvSpPr>
        <p:spPr>
          <a:xfrm>
            <a:off x="6032334" y="5617964"/>
            <a:ext cx="11522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</a:t>
            </a:r>
            <a:r>
              <a:rPr lang="ko-KR" altLang="en-US" sz="1600" dirty="0"/>
              <a:t>점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</a:t>
            </a:r>
            <a:r>
              <a:rPr lang="ko-KR" altLang="en-US" sz="1000" dirty="0"/>
              <a:t>점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B7E45-1633-4E18-A93A-7A1F10DCE63D}"/>
              </a:ext>
            </a:extLst>
          </p:cNvPr>
          <p:cNvSpPr txBox="1"/>
          <p:nvPr/>
        </p:nvSpPr>
        <p:spPr>
          <a:xfrm>
            <a:off x="5893892" y="6066984"/>
            <a:ext cx="1274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공동활용 허용률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F4CA5-165C-4CF6-9B4A-33ACCDF7A994}"/>
              </a:ext>
            </a:extLst>
          </p:cNvPr>
          <p:cNvSpPr txBox="1"/>
          <p:nvPr/>
        </p:nvSpPr>
        <p:spPr>
          <a:xfrm>
            <a:off x="6052306" y="6366484"/>
            <a:ext cx="10568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00%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00%)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9FC7C-67FE-42D5-B05A-C262A81BEA96}"/>
              </a:ext>
            </a:extLst>
          </p:cNvPr>
          <p:cNvSpPr txBox="1"/>
          <p:nvPr/>
        </p:nvSpPr>
        <p:spPr>
          <a:xfrm>
            <a:off x="4121498" y="6066984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장비구축비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C60F493-70A7-41A1-AE84-4E4311CD5830}"/>
              </a:ext>
            </a:extLst>
          </p:cNvPr>
          <p:cNvSpPr/>
          <p:nvPr/>
        </p:nvSpPr>
        <p:spPr>
          <a:xfrm>
            <a:off x="3184510" y="5418551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4561C8-CED4-48A0-8DCE-459AFEFC83D5}"/>
              </a:ext>
            </a:extLst>
          </p:cNvPr>
          <p:cNvSpPr/>
          <p:nvPr/>
        </p:nvSpPr>
        <p:spPr>
          <a:xfrm>
            <a:off x="3184510" y="6144706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56DF05-5327-4752-BCE4-867A8D076B94}"/>
              </a:ext>
            </a:extLst>
          </p:cNvPr>
          <p:cNvSpPr/>
          <p:nvPr/>
        </p:nvSpPr>
        <p:spPr>
          <a:xfrm>
            <a:off x="5307722" y="6144706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36FB8E-8C5A-4E9F-AEC3-D06EAAA9D906}"/>
              </a:ext>
            </a:extLst>
          </p:cNvPr>
          <p:cNvSpPr/>
          <p:nvPr/>
        </p:nvSpPr>
        <p:spPr>
          <a:xfrm>
            <a:off x="5307722" y="5410578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FD3849-76FD-4B82-BCA4-542AD1E1AA88}"/>
              </a:ext>
            </a:extLst>
          </p:cNvPr>
          <p:cNvSpPr txBox="1"/>
          <p:nvPr/>
        </p:nvSpPr>
        <p:spPr>
          <a:xfrm>
            <a:off x="3432986" y="6395943"/>
            <a:ext cx="16985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0,000</a:t>
            </a:r>
            <a:r>
              <a:rPr lang="ko-KR" altLang="en-US" sz="1600" dirty="0"/>
              <a:t>억원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</a:t>
            </a:r>
            <a:r>
              <a:rPr lang="ko-KR" altLang="en-US" sz="1000" dirty="0"/>
              <a:t>억원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F6D43-5980-41F4-BF79-D5A90E5D44D2}"/>
              </a:ext>
            </a:extLst>
          </p:cNvPr>
          <p:cNvSpPr txBox="1"/>
          <p:nvPr/>
        </p:nvSpPr>
        <p:spPr>
          <a:xfrm>
            <a:off x="3483190" y="1731037"/>
            <a:ext cx="3416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지역 연구장비를 한곳에</a:t>
            </a:r>
            <a:r>
              <a:rPr lang="en-US" altLang="ko-KR" sz="1400" dirty="0"/>
              <a:t>!</a:t>
            </a:r>
          </a:p>
          <a:p>
            <a:pPr algn="ctr"/>
            <a:r>
              <a:rPr lang="ko-KR" altLang="en-US" sz="2000" dirty="0" err="1"/>
              <a:t>전남연구장비정보망</a:t>
            </a:r>
            <a:endParaRPr lang="en-US" altLang="ko-KR" sz="2000" dirty="0"/>
          </a:p>
          <a:p>
            <a:pPr algn="ctr"/>
            <a:r>
              <a:rPr lang="en-US" altLang="ko-KR" sz="1100" dirty="0" err="1"/>
              <a:t>Jeonnam</a:t>
            </a:r>
            <a:r>
              <a:rPr lang="en-US" altLang="ko-KR" sz="1100" dirty="0"/>
              <a:t> research Equipment Information </a:t>
            </a:r>
            <a:r>
              <a:rPr lang="en-US" altLang="ko-KR" sz="1100" dirty="0" err="1"/>
              <a:t>NETwokr</a:t>
            </a:r>
            <a:endParaRPr lang="ko-KR" altLang="en-US" sz="10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4F3D50-332D-4E4F-9CEF-40563E330DD9}"/>
              </a:ext>
            </a:extLst>
          </p:cNvPr>
          <p:cNvSpPr/>
          <p:nvPr/>
        </p:nvSpPr>
        <p:spPr>
          <a:xfrm>
            <a:off x="3074168" y="2891475"/>
            <a:ext cx="4282311" cy="156058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1" name="그래픽 30" descr="월 단위 달력 단색으로 채워진">
            <a:extLst>
              <a:ext uri="{FF2B5EF4-FFF2-40B4-BE49-F238E27FC236}">
                <a16:creationId xmlns:a16="http://schemas.microsoft.com/office/drawing/2014/main" id="{86BB2698-78A1-4117-8224-32F14D914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5733" y="3292008"/>
            <a:ext cx="533342" cy="556609"/>
          </a:xfrm>
          <a:prstGeom prst="rect">
            <a:avLst/>
          </a:prstGeom>
        </p:spPr>
      </p:pic>
      <p:pic>
        <p:nvPicPr>
          <p:cNvPr id="32" name="그래픽 31" descr="돋보기 단색으로 채워진">
            <a:extLst>
              <a:ext uri="{FF2B5EF4-FFF2-40B4-BE49-F238E27FC236}">
                <a16:creationId xmlns:a16="http://schemas.microsoft.com/office/drawing/2014/main" id="{E05FD32D-9102-47E6-A685-7770A1EF8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077" y="3328091"/>
            <a:ext cx="533342" cy="55660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34809B0-DE5E-41A1-907D-58D8C8E93D07}"/>
              </a:ext>
            </a:extLst>
          </p:cNvPr>
          <p:cNvSpPr txBox="1"/>
          <p:nvPr/>
        </p:nvSpPr>
        <p:spPr>
          <a:xfrm>
            <a:off x="3157121" y="3948997"/>
            <a:ext cx="120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장비예약신청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7744CC-0DE6-405A-B74E-056FEFD805FA}"/>
              </a:ext>
            </a:extLst>
          </p:cNvPr>
          <p:cNvSpPr txBox="1"/>
          <p:nvPr/>
        </p:nvSpPr>
        <p:spPr>
          <a:xfrm>
            <a:off x="4722979" y="3948997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장비등록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EB1C3-4AFC-4FE8-80D7-69119BF73A2D}"/>
              </a:ext>
            </a:extLst>
          </p:cNvPr>
          <p:cNvSpPr txBox="1"/>
          <p:nvPr/>
        </p:nvSpPr>
        <p:spPr>
          <a:xfrm>
            <a:off x="6251908" y="3948997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197084-EC76-4CED-B277-007A1C0D2FFE}"/>
              </a:ext>
            </a:extLst>
          </p:cNvPr>
          <p:cNvCxnSpPr>
            <a:cxnSpLocks/>
          </p:cNvCxnSpPr>
          <p:nvPr/>
        </p:nvCxnSpPr>
        <p:spPr>
          <a:xfrm>
            <a:off x="3184500" y="7158244"/>
            <a:ext cx="0" cy="304989"/>
          </a:xfrm>
          <a:prstGeom prst="line">
            <a:avLst/>
          </a:prstGeom>
          <a:ln w="28575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E2808B1-A72E-448F-9D06-B67100E41311}"/>
              </a:ext>
            </a:extLst>
          </p:cNvPr>
          <p:cNvSpPr txBox="1"/>
          <p:nvPr/>
        </p:nvSpPr>
        <p:spPr>
          <a:xfrm>
            <a:off x="3184503" y="7127234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DE1BEEE-346F-4481-A730-B6F150EAAF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1865" y="7735284"/>
            <a:ext cx="4253055" cy="20896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9F5904-0219-4834-AA3B-24123B45DA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2155" y="10014488"/>
            <a:ext cx="4193775" cy="3766486"/>
          </a:xfrm>
          <a:prstGeom prst="rect">
            <a:avLst/>
          </a:prstGeom>
        </p:spPr>
      </p:pic>
      <p:pic>
        <p:nvPicPr>
          <p:cNvPr id="41" name="그래픽 40" descr="업로드 단색으로 채워진">
            <a:extLst>
              <a:ext uri="{FF2B5EF4-FFF2-40B4-BE49-F238E27FC236}">
                <a16:creationId xmlns:a16="http://schemas.microsoft.com/office/drawing/2014/main" id="{12488BA0-FA62-460F-A4BB-48A78C76EC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2909" y="3211645"/>
            <a:ext cx="717333" cy="7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0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23EFC0-E70A-4C73-B7DD-E17573E72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10DCED-2C91-4B08-BEA1-8C7F20A1A9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68" y="1147074"/>
            <a:ext cx="4282356" cy="330498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2329A5-C0CB-4684-BD92-F6CE86AFF052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3677BD-A466-460E-A722-513D5AF1BF15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8594756-CF62-439F-B656-E4705F0D2811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597C50-6D37-4A0F-8BF9-6211D5F693A8}"/>
              </a:ext>
            </a:extLst>
          </p:cNvPr>
          <p:cNvCxnSpPr>
            <a:cxnSpLocks/>
          </p:cNvCxnSpPr>
          <p:nvPr/>
        </p:nvCxnSpPr>
        <p:spPr>
          <a:xfrm>
            <a:off x="3184500" y="4679581"/>
            <a:ext cx="0" cy="304989"/>
          </a:xfrm>
          <a:prstGeom prst="line">
            <a:avLst/>
          </a:prstGeom>
          <a:ln w="28575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7FFC72-4D96-4EA5-A48A-8A3D2704F011}"/>
              </a:ext>
            </a:extLst>
          </p:cNvPr>
          <p:cNvSpPr txBox="1"/>
          <p:nvPr/>
        </p:nvSpPr>
        <p:spPr>
          <a:xfrm>
            <a:off x="3184511" y="4648572"/>
            <a:ext cx="1600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연구장비 등록현황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A8695-5BD4-4094-B53A-519A4F0AC914}"/>
              </a:ext>
            </a:extLst>
          </p:cNvPr>
          <p:cNvSpPr txBox="1"/>
          <p:nvPr/>
        </p:nvSpPr>
        <p:spPr>
          <a:xfrm>
            <a:off x="5497111" y="4697510"/>
            <a:ext cx="169472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50" dirty="0">
                <a:solidFill>
                  <a:srgbClr val="00B9FF"/>
                </a:solidFill>
              </a:rPr>
              <a:t>0000</a:t>
            </a:r>
            <a:r>
              <a:rPr lang="ko-KR" altLang="en-US" sz="1050" dirty="0">
                <a:solidFill>
                  <a:srgbClr val="00B9FF"/>
                </a:solidFill>
              </a:rPr>
              <a:t>년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월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일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시 기준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3C48E1-04D9-4586-BB7D-49384B8CC6FD}"/>
              </a:ext>
            </a:extLst>
          </p:cNvPr>
          <p:cNvSpPr/>
          <p:nvPr/>
        </p:nvSpPr>
        <p:spPr>
          <a:xfrm>
            <a:off x="3074170" y="5301244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59609A-8DD1-43E9-95C7-50A805B77385}"/>
              </a:ext>
            </a:extLst>
          </p:cNvPr>
          <p:cNvSpPr/>
          <p:nvPr/>
        </p:nvSpPr>
        <p:spPr>
          <a:xfrm>
            <a:off x="5215322" y="5301244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91D629-4B29-48D9-9334-28C3A30DB4E4}"/>
              </a:ext>
            </a:extLst>
          </p:cNvPr>
          <p:cNvSpPr/>
          <p:nvPr/>
        </p:nvSpPr>
        <p:spPr>
          <a:xfrm>
            <a:off x="5215322" y="6049767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A25D6F-DECB-4BE5-AB65-DDE634D39C96}"/>
              </a:ext>
            </a:extLst>
          </p:cNvPr>
          <p:cNvSpPr/>
          <p:nvPr/>
        </p:nvSpPr>
        <p:spPr>
          <a:xfrm>
            <a:off x="3074170" y="6049767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3A5C08-5647-479D-B8E2-619730E6708B}"/>
              </a:ext>
            </a:extLst>
          </p:cNvPr>
          <p:cNvSpPr txBox="1"/>
          <p:nvPr/>
        </p:nvSpPr>
        <p:spPr>
          <a:xfrm>
            <a:off x="4144740" y="5332960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등록기관수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8D11E-7526-4FE9-9FD7-214618C26B21}"/>
              </a:ext>
            </a:extLst>
          </p:cNvPr>
          <p:cNvSpPr txBox="1"/>
          <p:nvPr/>
        </p:nvSpPr>
        <p:spPr>
          <a:xfrm>
            <a:off x="3874953" y="5617964"/>
            <a:ext cx="11522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</a:t>
            </a:r>
            <a:r>
              <a:rPr lang="ko-KR" altLang="en-US" sz="1600" dirty="0"/>
              <a:t>개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24A0F-0FF1-49CF-ADBF-78E22BBBFD75}"/>
              </a:ext>
            </a:extLst>
          </p:cNvPr>
          <p:cNvSpPr txBox="1"/>
          <p:nvPr/>
        </p:nvSpPr>
        <p:spPr>
          <a:xfrm>
            <a:off x="6229460" y="5332960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등록장비수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D99B1-B5E4-4908-AF95-06BE33062769}"/>
              </a:ext>
            </a:extLst>
          </p:cNvPr>
          <p:cNvSpPr txBox="1"/>
          <p:nvPr/>
        </p:nvSpPr>
        <p:spPr>
          <a:xfrm>
            <a:off x="6032334" y="5617964"/>
            <a:ext cx="11522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</a:t>
            </a:r>
            <a:r>
              <a:rPr lang="ko-KR" altLang="en-US" sz="1600" dirty="0"/>
              <a:t>점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</a:t>
            </a:r>
            <a:r>
              <a:rPr lang="ko-KR" altLang="en-US" sz="1000" dirty="0"/>
              <a:t>점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B7E45-1633-4E18-A93A-7A1F10DCE63D}"/>
              </a:ext>
            </a:extLst>
          </p:cNvPr>
          <p:cNvSpPr txBox="1"/>
          <p:nvPr/>
        </p:nvSpPr>
        <p:spPr>
          <a:xfrm>
            <a:off x="5893892" y="6066984"/>
            <a:ext cx="1274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공동활용 허용률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F4CA5-165C-4CF6-9B4A-33ACCDF7A994}"/>
              </a:ext>
            </a:extLst>
          </p:cNvPr>
          <p:cNvSpPr txBox="1"/>
          <p:nvPr/>
        </p:nvSpPr>
        <p:spPr>
          <a:xfrm>
            <a:off x="6052306" y="6366484"/>
            <a:ext cx="10568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00%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00%)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9FC7C-67FE-42D5-B05A-C262A81BEA96}"/>
              </a:ext>
            </a:extLst>
          </p:cNvPr>
          <p:cNvSpPr txBox="1"/>
          <p:nvPr/>
        </p:nvSpPr>
        <p:spPr>
          <a:xfrm>
            <a:off x="4121498" y="6066984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장비구축비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C60F493-70A7-41A1-AE84-4E4311CD5830}"/>
              </a:ext>
            </a:extLst>
          </p:cNvPr>
          <p:cNvSpPr/>
          <p:nvPr/>
        </p:nvSpPr>
        <p:spPr>
          <a:xfrm>
            <a:off x="3184510" y="5418551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4561C8-CED4-48A0-8DCE-459AFEFC83D5}"/>
              </a:ext>
            </a:extLst>
          </p:cNvPr>
          <p:cNvSpPr/>
          <p:nvPr/>
        </p:nvSpPr>
        <p:spPr>
          <a:xfrm>
            <a:off x="3184510" y="6144706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56DF05-5327-4752-BCE4-867A8D076B94}"/>
              </a:ext>
            </a:extLst>
          </p:cNvPr>
          <p:cNvSpPr/>
          <p:nvPr/>
        </p:nvSpPr>
        <p:spPr>
          <a:xfrm>
            <a:off x="5307722" y="6144706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36FB8E-8C5A-4E9F-AEC3-D06EAAA9D906}"/>
              </a:ext>
            </a:extLst>
          </p:cNvPr>
          <p:cNvSpPr/>
          <p:nvPr/>
        </p:nvSpPr>
        <p:spPr>
          <a:xfrm>
            <a:off x="5307722" y="5410578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FD3849-76FD-4B82-BCA4-542AD1E1AA88}"/>
              </a:ext>
            </a:extLst>
          </p:cNvPr>
          <p:cNvSpPr txBox="1"/>
          <p:nvPr/>
        </p:nvSpPr>
        <p:spPr>
          <a:xfrm>
            <a:off x="3432986" y="6395943"/>
            <a:ext cx="16985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0,000</a:t>
            </a:r>
            <a:r>
              <a:rPr lang="ko-KR" altLang="en-US" sz="1600" dirty="0"/>
              <a:t>억원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</a:t>
            </a:r>
            <a:r>
              <a:rPr lang="ko-KR" altLang="en-US" sz="1000" dirty="0"/>
              <a:t>억원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F6D43-5980-41F4-BF79-D5A90E5D44D2}"/>
              </a:ext>
            </a:extLst>
          </p:cNvPr>
          <p:cNvSpPr txBox="1"/>
          <p:nvPr/>
        </p:nvSpPr>
        <p:spPr>
          <a:xfrm>
            <a:off x="3483190" y="1731037"/>
            <a:ext cx="3416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지역 연구장비를 한곳에</a:t>
            </a:r>
            <a:r>
              <a:rPr lang="en-US" altLang="ko-KR" sz="1400" dirty="0"/>
              <a:t>!</a:t>
            </a:r>
          </a:p>
          <a:p>
            <a:pPr algn="ctr"/>
            <a:r>
              <a:rPr lang="ko-KR" altLang="en-US" sz="2000" dirty="0" err="1"/>
              <a:t>전남연구장비정보망</a:t>
            </a:r>
            <a:endParaRPr lang="en-US" altLang="ko-KR" sz="2000" dirty="0"/>
          </a:p>
          <a:p>
            <a:pPr algn="ctr"/>
            <a:r>
              <a:rPr lang="en-US" altLang="ko-KR" sz="1100" dirty="0" err="1"/>
              <a:t>Jeonnam</a:t>
            </a:r>
            <a:r>
              <a:rPr lang="en-US" altLang="ko-KR" sz="1100" dirty="0"/>
              <a:t> research Equipment Information </a:t>
            </a:r>
            <a:r>
              <a:rPr lang="en-US" altLang="ko-KR" sz="1100" dirty="0" err="1"/>
              <a:t>NETwokr</a:t>
            </a:r>
            <a:endParaRPr lang="ko-KR" altLang="en-US" sz="10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4F3D50-332D-4E4F-9CEF-40563E330DD9}"/>
              </a:ext>
            </a:extLst>
          </p:cNvPr>
          <p:cNvSpPr/>
          <p:nvPr/>
        </p:nvSpPr>
        <p:spPr>
          <a:xfrm>
            <a:off x="3074168" y="2891475"/>
            <a:ext cx="4282311" cy="156058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1" name="그래픽 30" descr="월 단위 달력 단색으로 채워진">
            <a:extLst>
              <a:ext uri="{FF2B5EF4-FFF2-40B4-BE49-F238E27FC236}">
                <a16:creationId xmlns:a16="http://schemas.microsoft.com/office/drawing/2014/main" id="{86BB2698-78A1-4117-8224-32F14D9147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5733" y="3292008"/>
            <a:ext cx="533342" cy="556609"/>
          </a:xfrm>
          <a:prstGeom prst="rect">
            <a:avLst/>
          </a:prstGeom>
        </p:spPr>
      </p:pic>
      <p:pic>
        <p:nvPicPr>
          <p:cNvPr id="32" name="그래픽 31" descr="돋보기 단색으로 채워진">
            <a:extLst>
              <a:ext uri="{FF2B5EF4-FFF2-40B4-BE49-F238E27FC236}">
                <a16:creationId xmlns:a16="http://schemas.microsoft.com/office/drawing/2014/main" id="{E05FD32D-9102-47E6-A685-7770A1EF88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4077" y="3328091"/>
            <a:ext cx="533342" cy="55660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34809B0-DE5E-41A1-907D-58D8C8E93D07}"/>
              </a:ext>
            </a:extLst>
          </p:cNvPr>
          <p:cNvSpPr txBox="1"/>
          <p:nvPr/>
        </p:nvSpPr>
        <p:spPr>
          <a:xfrm>
            <a:off x="3157121" y="3948997"/>
            <a:ext cx="120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장비예약신청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7744CC-0DE6-405A-B74E-056FEFD805FA}"/>
              </a:ext>
            </a:extLst>
          </p:cNvPr>
          <p:cNvSpPr txBox="1"/>
          <p:nvPr/>
        </p:nvSpPr>
        <p:spPr>
          <a:xfrm>
            <a:off x="4722979" y="3948997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장비등록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EB1C3-4AFC-4FE8-80D7-69119BF73A2D}"/>
              </a:ext>
            </a:extLst>
          </p:cNvPr>
          <p:cNvSpPr txBox="1"/>
          <p:nvPr/>
        </p:nvSpPr>
        <p:spPr>
          <a:xfrm>
            <a:off x="6251908" y="3948997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197084-EC76-4CED-B277-007A1C0D2FFE}"/>
              </a:ext>
            </a:extLst>
          </p:cNvPr>
          <p:cNvCxnSpPr>
            <a:cxnSpLocks/>
          </p:cNvCxnSpPr>
          <p:nvPr/>
        </p:nvCxnSpPr>
        <p:spPr>
          <a:xfrm>
            <a:off x="3184500" y="7158244"/>
            <a:ext cx="0" cy="304989"/>
          </a:xfrm>
          <a:prstGeom prst="line">
            <a:avLst/>
          </a:prstGeom>
          <a:ln w="28575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E2808B1-A72E-448F-9D06-B67100E41311}"/>
              </a:ext>
            </a:extLst>
          </p:cNvPr>
          <p:cNvSpPr txBox="1"/>
          <p:nvPr/>
        </p:nvSpPr>
        <p:spPr>
          <a:xfrm>
            <a:off x="3184503" y="7127234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DE1BEEE-346F-4481-A730-B6F150EAAF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1865" y="7735284"/>
            <a:ext cx="4253055" cy="20896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9F5904-0219-4834-AA3B-24123B45DA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2155" y="10014488"/>
            <a:ext cx="4193775" cy="3766486"/>
          </a:xfrm>
          <a:prstGeom prst="rect">
            <a:avLst/>
          </a:prstGeom>
        </p:spPr>
      </p:pic>
      <p:pic>
        <p:nvPicPr>
          <p:cNvPr id="41" name="그래픽 40" descr="업로드 단색으로 채워진">
            <a:extLst>
              <a:ext uri="{FF2B5EF4-FFF2-40B4-BE49-F238E27FC236}">
                <a16:creationId xmlns:a16="http://schemas.microsoft.com/office/drawing/2014/main" id="{12488BA0-FA62-460F-A4BB-48A78C76EC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72909" y="3211645"/>
            <a:ext cx="717333" cy="71733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433ABB-1B67-4DF3-8FCA-DDF74FA0F2E0}"/>
              </a:ext>
            </a:extLst>
          </p:cNvPr>
          <p:cNvSpPr/>
          <p:nvPr/>
        </p:nvSpPr>
        <p:spPr>
          <a:xfrm>
            <a:off x="2711191" y="246077"/>
            <a:ext cx="5056705" cy="14718152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F93EAF7-C42C-4185-B756-DEC8783C828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40879" y="5995194"/>
            <a:ext cx="2843028" cy="1549990"/>
            <a:chOff x="595684" y="1565935"/>
            <a:chExt cx="6668462" cy="4047847"/>
          </a:xfrm>
        </p:grpSpPr>
        <p:sp>
          <p:nvSpPr>
            <p:cNvPr id="4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FDC598D-0509-47FF-9C99-9D7F2D73298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2000747"/>
              <a:ext cx="6668462" cy="36130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후 이용해주시기 바랍니다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ECE8D6F-31C2-45A4-9C4E-D559A3814B7D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6769507" y="1565935"/>
              <a:ext cx="230861" cy="248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6328445-9020-4BA9-89DC-41FFB0696DC3}"/>
              </a:ext>
            </a:extLst>
          </p:cNvPr>
          <p:cNvSpPr/>
          <p:nvPr/>
        </p:nvSpPr>
        <p:spPr>
          <a:xfrm>
            <a:off x="5806801" y="7054371"/>
            <a:ext cx="620520" cy="3744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294253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23EFC0-E70A-4C73-B7DD-E17573E72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10DCED-2C91-4B08-BEA1-8C7F20A1A9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68" y="1147074"/>
            <a:ext cx="4282356" cy="330498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2329A5-C0CB-4684-BD92-F6CE86AFF052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3677BD-A466-460E-A722-513D5AF1BF15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8594756-CF62-439F-B656-E4705F0D2811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597C50-6D37-4A0F-8BF9-6211D5F693A8}"/>
              </a:ext>
            </a:extLst>
          </p:cNvPr>
          <p:cNvCxnSpPr>
            <a:cxnSpLocks/>
          </p:cNvCxnSpPr>
          <p:nvPr/>
        </p:nvCxnSpPr>
        <p:spPr>
          <a:xfrm>
            <a:off x="3184500" y="4679581"/>
            <a:ext cx="0" cy="304989"/>
          </a:xfrm>
          <a:prstGeom prst="line">
            <a:avLst/>
          </a:prstGeom>
          <a:ln w="28575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7FFC72-4D96-4EA5-A48A-8A3D2704F011}"/>
              </a:ext>
            </a:extLst>
          </p:cNvPr>
          <p:cNvSpPr txBox="1"/>
          <p:nvPr/>
        </p:nvSpPr>
        <p:spPr>
          <a:xfrm>
            <a:off x="3184511" y="4648572"/>
            <a:ext cx="1600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연구장비 등록현황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A8695-5BD4-4094-B53A-519A4F0AC914}"/>
              </a:ext>
            </a:extLst>
          </p:cNvPr>
          <p:cNvSpPr txBox="1"/>
          <p:nvPr/>
        </p:nvSpPr>
        <p:spPr>
          <a:xfrm>
            <a:off x="5497111" y="4697510"/>
            <a:ext cx="169472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50" dirty="0">
                <a:solidFill>
                  <a:srgbClr val="00B9FF"/>
                </a:solidFill>
              </a:rPr>
              <a:t>0000</a:t>
            </a:r>
            <a:r>
              <a:rPr lang="ko-KR" altLang="en-US" sz="1050" dirty="0">
                <a:solidFill>
                  <a:srgbClr val="00B9FF"/>
                </a:solidFill>
              </a:rPr>
              <a:t>년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월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일</a:t>
            </a:r>
            <a:r>
              <a:rPr lang="en-US" altLang="ko-KR" sz="1050" dirty="0">
                <a:solidFill>
                  <a:srgbClr val="00B9FF"/>
                </a:solidFill>
              </a:rPr>
              <a:t>00</a:t>
            </a:r>
            <a:r>
              <a:rPr lang="ko-KR" altLang="en-US" sz="1050" dirty="0">
                <a:solidFill>
                  <a:srgbClr val="00B9FF"/>
                </a:solidFill>
              </a:rPr>
              <a:t>시 기준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3C48E1-04D9-4586-BB7D-49384B8CC6FD}"/>
              </a:ext>
            </a:extLst>
          </p:cNvPr>
          <p:cNvSpPr/>
          <p:nvPr/>
        </p:nvSpPr>
        <p:spPr>
          <a:xfrm>
            <a:off x="3074170" y="5301244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59609A-8DD1-43E9-95C7-50A805B77385}"/>
              </a:ext>
            </a:extLst>
          </p:cNvPr>
          <p:cNvSpPr/>
          <p:nvPr/>
        </p:nvSpPr>
        <p:spPr>
          <a:xfrm>
            <a:off x="5215322" y="5301244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91D629-4B29-48D9-9334-28C3A30DB4E4}"/>
              </a:ext>
            </a:extLst>
          </p:cNvPr>
          <p:cNvSpPr/>
          <p:nvPr/>
        </p:nvSpPr>
        <p:spPr>
          <a:xfrm>
            <a:off x="5215322" y="6049767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A25D6F-DECB-4BE5-AB65-DDE634D39C96}"/>
              </a:ext>
            </a:extLst>
          </p:cNvPr>
          <p:cNvSpPr/>
          <p:nvPr/>
        </p:nvSpPr>
        <p:spPr>
          <a:xfrm>
            <a:off x="3074170" y="6049767"/>
            <a:ext cx="2141153" cy="7485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3A5C08-5647-479D-B8E2-619730E6708B}"/>
              </a:ext>
            </a:extLst>
          </p:cNvPr>
          <p:cNvSpPr txBox="1"/>
          <p:nvPr/>
        </p:nvSpPr>
        <p:spPr>
          <a:xfrm>
            <a:off x="4144740" y="5332960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등록기관수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8D11E-7526-4FE9-9FD7-214618C26B21}"/>
              </a:ext>
            </a:extLst>
          </p:cNvPr>
          <p:cNvSpPr txBox="1"/>
          <p:nvPr/>
        </p:nvSpPr>
        <p:spPr>
          <a:xfrm>
            <a:off x="3874953" y="5617964"/>
            <a:ext cx="11522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</a:t>
            </a:r>
            <a:r>
              <a:rPr lang="ko-KR" altLang="en-US" sz="1600" dirty="0"/>
              <a:t>개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24A0F-0FF1-49CF-ADBF-78E22BBBFD75}"/>
              </a:ext>
            </a:extLst>
          </p:cNvPr>
          <p:cNvSpPr txBox="1"/>
          <p:nvPr/>
        </p:nvSpPr>
        <p:spPr>
          <a:xfrm>
            <a:off x="6229460" y="5332960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등록장비수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D99B1-B5E4-4908-AF95-06BE33062769}"/>
              </a:ext>
            </a:extLst>
          </p:cNvPr>
          <p:cNvSpPr txBox="1"/>
          <p:nvPr/>
        </p:nvSpPr>
        <p:spPr>
          <a:xfrm>
            <a:off x="6032334" y="5617964"/>
            <a:ext cx="11522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</a:t>
            </a:r>
            <a:r>
              <a:rPr lang="ko-KR" altLang="en-US" sz="1600" dirty="0"/>
              <a:t>점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</a:t>
            </a:r>
            <a:r>
              <a:rPr lang="ko-KR" altLang="en-US" sz="1000" dirty="0"/>
              <a:t>점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B7E45-1633-4E18-A93A-7A1F10DCE63D}"/>
              </a:ext>
            </a:extLst>
          </p:cNvPr>
          <p:cNvSpPr txBox="1"/>
          <p:nvPr/>
        </p:nvSpPr>
        <p:spPr>
          <a:xfrm>
            <a:off x="5893892" y="6066984"/>
            <a:ext cx="1274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공동활용 허용률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F4CA5-165C-4CF6-9B4A-33ACCDF7A994}"/>
              </a:ext>
            </a:extLst>
          </p:cNvPr>
          <p:cNvSpPr txBox="1"/>
          <p:nvPr/>
        </p:nvSpPr>
        <p:spPr>
          <a:xfrm>
            <a:off x="6052306" y="6366484"/>
            <a:ext cx="10568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00%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00%)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9FC7C-67FE-42D5-B05A-C262A81BEA96}"/>
              </a:ext>
            </a:extLst>
          </p:cNvPr>
          <p:cNvSpPr txBox="1"/>
          <p:nvPr/>
        </p:nvSpPr>
        <p:spPr>
          <a:xfrm>
            <a:off x="4121498" y="6066984"/>
            <a:ext cx="928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장비구축비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C60F493-70A7-41A1-AE84-4E4311CD5830}"/>
              </a:ext>
            </a:extLst>
          </p:cNvPr>
          <p:cNvSpPr/>
          <p:nvPr/>
        </p:nvSpPr>
        <p:spPr>
          <a:xfrm>
            <a:off x="3184510" y="5418551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4561C8-CED4-48A0-8DCE-459AFEFC83D5}"/>
              </a:ext>
            </a:extLst>
          </p:cNvPr>
          <p:cNvSpPr/>
          <p:nvPr/>
        </p:nvSpPr>
        <p:spPr>
          <a:xfrm>
            <a:off x="3184510" y="6144706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56DF05-5327-4752-BCE4-867A8D076B94}"/>
              </a:ext>
            </a:extLst>
          </p:cNvPr>
          <p:cNvSpPr/>
          <p:nvPr/>
        </p:nvSpPr>
        <p:spPr>
          <a:xfrm>
            <a:off x="5307722" y="6144706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36FB8E-8C5A-4E9F-AEC3-D06EAAA9D906}"/>
              </a:ext>
            </a:extLst>
          </p:cNvPr>
          <p:cNvSpPr/>
          <p:nvPr/>
        </p:nvSpPr>
        <p:spPr>
          <a:xfrm>
            <a:off x="5307722" y="5410578"/>
            <a:ext cx="600626" cy="52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FD3849-76FD-4B82-BCA4-542AD1E1AA88}"/>
              </a:ext>
            </a:extLst>
          </p:cNvPr>
          <p:cNvSpPr txBox="1"/>
          <p:nvPr/>
        </p:nvSpPr>
        <p:spPr>
          <a:xfrm>
            <a:off x="3432986" y="6395943"/>
            <a:ext cx="16985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0,000</a:t>
            </a:r>
            <a:r>
              <a:rPr lang="ko-KR" altLang="en-US" sz="1600" dirty="0"/>
              <a:t>억원</a:t>
            </a:r>
            <a:r>
              <a:rPr lang="en-US" altLang="ko-KR" sz="1000" dirty="0"/>
              <a:t>(</a:t>
            </a:r>
            <a:r>
              <a:rPr lang="ko-KR" altLang="en-US" sz="1000" dirty="0"/>
              <a:t>전남 </a:t>
            </a:r>
            <a:r>
              <a:rPr lang="en-US" altLang="ko-KR" sz="1000" dirty="0"/>
              <a:t>0</a:t>
            </a:r>
            <a:r>
              <a:rPr lang="ko-KR" altLang="en-US" sz="1000" dirty="0"/>
              <a:t>억원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F6D43-5980-41F4-BF79-D5A90E5D44D2}"/>
              </a:ext>
            </a:extLst>
          </p:cNvPr>
          <p:cNvSpPr txBox="1"/>
          <p:nvPr/>
        </p:nvSpPr>
        <p:spPr>
          <a:xfrm>
            <a:off x="3483190" y="1731037"/>
            <a:ext cx="3416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지역 연구장비를 한곳에</a:t>
            </a:r>
            <a:r>
              <a:rPr lang="en-US" altLang="ko-KR" sz="1400" dirty="0"/>
              <a:t>!</a:t>
            </a:r>
          </a:p>
          <a:p>
            <a:pPr algn="ctr"/>
            <a:r>
              <a:rPr lang="ko-KR" altLang="en-US" sz="2000" dirty="0" err="1"/>
              <a:t>전남연구장비정보망</a:t>
            </a:r>
            <a:endParaRPr lang="en-US" altLang="ko-KR" sz="2000" dirty="0"/>
          </a:p>
          <a:p>
            <a:pPr algn="ctr"/>
            <a:r>
              <a:rPr lang="en-US" altLang="ko-KR" sz="1100" dirty="0" err="1"/>
              <a:t>Jeonnam</a:t>
            </a:r>
            <a:r>
              <a:rPr lang="en-US" altLang="ko-KR" sz="1100" dirty="0"/>
              <a:t> research Equipment Information </a:t>
            </a:r>
            <a:r>
              <a:rPr lang="en-US" altLang="ko-KR" sz="1100" dirty="0" err="1"/>
              <a:t>NETwokr</a:t>
            </a:r>
            <a:endParaRPr lang="ko-KR" altLang="en-US" sz="10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4F3D50-332D-4E4F-9CEF-40563E330DD9}"/>
              </a:ext>
            </a:extLst>
          </p:cNvPr>
          <p:cNvSpPr/>
          <p:nvPr/>
        </p:nvSpPr>
        <p:spPr>
          <a:xfrm>
            <a:off x="3074168" y="2891475"/>
            <a:ext cx="4282311" cy="156058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1" name="그래픽 30" descr="월 단위 달력 단색으로 채워진">
            <a:extLst>
              <a:ext uri="{FF2B5EF4-FFF2-40B4-BE49-F238E27FC236}">
                <a16:creationId xmlns:a16="http://schemas.microsoft.com/office/drawing/2014/main" id="{86BB2698-78A1-4117-8224-32F14D9147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5733" y="3292008"/>
            <a:ext cx="533342" cy="556609"/>
          </a:xfrm>
          <a:prstGeom prst="rect">
            <a:avLst/>
          </a:prstGeom>
        </p:spPr>
      </p:pic>
      <p:pic>
        <p:nvPicPr>
          <p:cNvPr id="32" name="그래픽 31" descr="돋보기 단색으로 채워진">
            <a:extLst>
              <a:ext uri="{FF2B5EF4-FFF2-40B4-BE49-F238E27FC236}">
                <a16:creationId xmlns:a16="http://schemas.microsoft.com/office/drawing/2014/main" id="{E05FD32D-9102-47E6-A685-7770A1EF88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4077" y="3328091"/>
            <a:ext cx="533342" cy="55660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34809B0-DE5E-41A1-907D-58D8C8E93D07}"/>
              </a:ext>
            </a:extLst>
          </p:cNvPr>
          <p:cNvSpPr txBox="1"/>
          <p:nvPr/>
        </p:nvSpPr>
        <p:spPr>
          <a:xfrm>
            <a:off x="3157121" y="3948997"/>
            <a:ext cx="120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장비예약신청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7744CC-0DE6-405A-B74E-056FEFD805FA}"/>
              </a:ext>
            </a:extLst>
          </p:cNvPr>
          <p:cNvSpPr txBox="1"/>
          <p:nvPr/>
        </p:nvSpPr>
        <p:spPr>
          <a:xfrm>
            <a:off x="4722979" y="3948997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장비등록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EB1C3-4AFC-4FE8-80D7-69119BF73A2D}"/>
              </a:ext>
            </a:extLst>
          </p:cNvPr>
          <p:cNvSpPr txBox="1"/>
          <p:nvPr/>
        </p:nvSpPr>
        <p:spPr>
          <a:xfrm>
            <a:off x="6251908" y="3948997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197084-EC76-4CED-B277-007A1C0D2FFE}"/>
              </a:ext>
            </a:extLst>
          </p:cNvPr>
          <p:cNvCxnSpPr>
            <a:cxnSpLocks/>
          </p:cNvCxnSpPr>
          <p:nvPr/>
        </p:nvCxnSpPr>
        <p:spPr>
          <a:xfrm>
            <a:off x="3184500" y="7158244"/>
            <a:ext cx="0" cy="304989"/>
          </a:xfrm>
          <a:prstGeom prst="line">
            <a:avLst/>
          </a:prstGeom>
          <a:ln w="28575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E2808B1-A72E-448F-9D06-B67100E41311}"/>
              </a:ext>
            </a:extLst>
          </p:cNvPr>
          <p:cNvSpPr txBox="1"/>
          <p:nvPr/>
        </p:nvSpPr>
        <p:spPr>
          <a:xfrm>
            <a:off x="3184503" y="7127234"/>
            <a:ext cx="85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DE1BEEE-346F-4481-A730-B6F150EAAF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1865" y="7735284"/>
            <a:ext cx="4253055" cy="20896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9F5904-0219-4834-AA3B-24123B45DA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2155" y="10014488"/>
            <a:ext cx="4193775" cy="3766486"/>
          </a:xfrm>
          <a:prstGeom prst="rect">
            <a:avLst/>
          </a:prstGeom>
        </p:spPr>
      </p:pic>
      <p:pic>
        <p:nvPicPr>
          <p:cNvPr id="41" name="그래픽 40" descr="업로드 단색으로 채워진">
            <a:extLst>
              <a:ext uri="{FF2B5EF4-FFF2-40B4-BE49-F238E27FC236}">
                <a16:creationId xmlns:a16="http://schemas.microsoft.com/office/drawing/2014/main" id="{12488BA0-FA62-460F-A4BB-48A78C76EC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72909" y="3211645"/>
            <a:ext cx="717333" cy="71733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433ABB-1B67-4DF3-8FCA-DDF74FA0F2E0}"/>
              </a:ext>
            </a:extLst>
          </p:cNvPr>
          <p:cNvSpPr/>
          <p:nvPr/>
        </p:nvSpPr>
        <p:spPr>
          <a:xfrm>
            <a:off x="2711191" y="246077"/>
            <a:ext cx="5056705" cy="14718152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F93EAF7-C42C-4185-B756-DEC8783C828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40879" y="5995194"/>
            <a:ext cx="2843028" cy="1549990"/>
            <a:chOff x="595684" y="1565935"/>
            <a:chExt cx="6668462" cy="4047847"/>
          </a:xfrm>
        </p:grpSpPr>
        <p:sp>
          <p:nvSpPr>
            <p:cNvPr id="4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FDC598D-0509-47FF-9C99-9D7F2D73298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2000747"/>
              <a:ext cx="6668462" cy="36130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요청사항을 수행할 수 없습니다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권한을 가진 계정으로 로그인 하시기 바랍니다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ECE8D6F-31C2-45A4-9C4E-D559A3814B7D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6769507" y="1565935"/>
              <a:ext cx="230861" cy="248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6328445-9020-4BA9-89DC-41FFB0696DC3}"/>
              </a:ext>
            </a:extLst>
          </p:cNvPr>
          <p:cNvSpPr/>
          <p:nvPr/>
        </p:nvSpPr>
        <p:spPr>
          <a:xfrm>
            <a:off x="5806801" y="7107579"/>
            <a:ext cx="620520" cy="3744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134004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F332E8-331F-4AB2-B299-5A8CFEFC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63" y="246077"/>
            <a:ext cx="1773362" cy="74861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D08772-BB97-4691-97D3-D89AEBF67CB2}"/>
              </a:ext>
            </a:extLst>
          </p:cNvPr>
          <p:cNvCxnSpPr>
            <a:cxnSpLocks/>
          </p:cNvCxnSpPr>
          <p:nvPr/>
        </p:nvCxnSpPr>
        <p:spPr>
          <a:xfrm>
            <a:off x="6934864" y="564804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2B20F0-5963-4FF9-94CC-0AD2B107E7B3}"/>
              </a:ext>
            </a:extLst>
          </p:cNvPr>
          <p:cNvCxnSpPr>
            <a:cxnSpLocks/>
          </p:cNvCxnSpPr>
          <p:nvPr/>
        </p:nvCxnSpPr>
        <p:spPr>
          <a:xfrm>
            <a:off x="6934864" y="676845"/>
            <a:ext cx="373746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844E34C-F829-412E-8AE5-82B0D7B9E618}"/>
              </a:ext>
            </a:extLst>
          </p:cNvPr>
          <p:cNvCxnSpPr>
            <a:cxnSpLocks/>
          </p:cNvCxnSpPr>
          <p:nvPr/>
        </p:nvCxnSpPr>
        <p:spPr>
          <a:xfrm>
            <a:off x="6934861" y="789423"/>
            <a:ext cx="372931" cy="0"/>
          </a:xfrm>
          <a:prstGeom prst="line">
            <a:avLst/>
          </a:prstGeom>
          <a:ln w="38100">
            <a:solidFill>
              <a:srgbClr val="00B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1C528C-BA7E-46D0-990C-ABF2409F6A1F}"/>
              </a:ext>
            </a:extLst>
          </p:cNvPr>
          <p:cNvSpPr txBox="1"/>
          <p:nvPr/>
        </p:nvSpPr>
        <p:spPr>
          <a:xfrm>
            <a:off x="2711191" y="1219306"/>
            <a:ext cx="50567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지역의 연구장비를 한곳에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sz="2800" dirty="0"/>
              <a:t>연구장비정보망</a:t>
            </a:r>
            <a:endParaRPr lang="en-US" altLang="ko-KR" sz="2800" dirty="0"/>
          </a:p>
          <a:p>
            <a:endParaRPr lang="en-US" altLang="ko-KR" sz="1200" dirty="0"/>
          </a:p>
          <a:p>
            <a:r>
              <a:rPr lang="en-US" altLang="ko-KR" dirty="0" err="1"/>
              <a:t>Jeonnam</a:t>
            </a:r>
            <a:r>
              <a:rPr lang="en-US" altLang="ko-KR" dirty="0"/>
              <a:t> research Equipment information </a:t>
            </a:r>
            <a:r>
              <a:rPr lang="en-US" altLang="ko-KR" dirty="0" err="1"/>
              <a:t>NETWork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C2DF2-B1E0-48C0-A768-FEBDFA77E8F1}"/>
              </a:ext>
            </a:extLst>
          </p:cNvPr>
          <p:cNvSpPr txBox="1"/>
          <p:nvPr/>
        </p:nvSpPr>
        <p:spPr>
          <a:xfrm>
            <a:off x="2711191" y="31159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장비등록</a:t>
            </a:r>
          </a:p>
        </p:txBody>
      </p:sp>
    </p:spTree>
    <p:extLst>
      <p:ext uri="{BB962C8B-B14F-4D97-AF65-F5344CB8AC3E}">
        <p14:creationId xmlns:p14="http://schemas.microsoft.com/office/powerpoint/2010/main" val="5819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135F66-959C-440A-95C5-29494BF4D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87" y="646940"/>
            <a:ext cx="1485714" cy="5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89BCB-7EFF-4C0C-A129-F0FA7B32E8D2}"/>
              </a:ext>
            </a:extLst>
          </p:cNvPr>
          <p:cNvSpPr txBox="1"/>
          <p:nvPr/>
        </p:nvSpPr>
        <p:spPr>
          <a:xfrm>
            <a:off x="4543680" y="150495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로그인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A476D1-4968-4AED-9E12-3172583B8AFE}"/>
              </a:ext>
            </a:extLst>
          </p:cNvPr>
          <p:cNvCxnSpPr>
            <a:stCxn id="6" idx="1"/>
          </p:cNvCxnSpPr>
          <p:nvPr/>
        </p:nvCxnSpPr>
        <p:spPr>
          <a:xfrm flipH="1">
            <a:off x="4057650" y="1689616"/>
            <a:ext cx="48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2F6A79-E6B2-40A8-BF31-C31569DDAD35}"/>
              </a:ext>
            </a:extLst>
          </p:cNvPr>
          <p:cNvCxnSpPr>
            <a:stCxn id="6" idx="3"/>
          </p:cNvCxnSpPr>
          <p:nvPr/>
        </p:nvCxnSpPr>
        <p:spPr>
          <a:xfrm>
            <a:off x="5935408" y="1689616"/>
            <a:ext cx="465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385D16-F51F-479F-8097-A21CE8AB6A5F}"/>
              </a:ext>
            </a:extLst>
          </p:cNvPr>
          <p:cNvSpPr/>
          <p:nvPr/>
        </p:nvSpPr>
        <p:spPr>
          <a:xfrm>
            <a:off x="3820319" y="1874282"/>
            <a:ext cx="2838450" cy="36931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38E22FE-187D-4C67-A1EA-803D5CF26DC5}"/>
              </a:ext>
            </a:extLst>
          </p:cNvPr>
          <p:cNvSpPr/>
          <p:nvPr/>
        </p:nvSpPr>
        <p:spPr>
          <a:xfrm>
            <a:off x="3820319" y="2372786"/>
            <a:ext cx="2838450" cy="36931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26B4C7-B261-4174-9819-C252CA140C8F}"/>
              </a:ext>
            </a:extLst>
          </p:cNvPr>
          <p:cNvSpPr/>
          <p:nvPr/>
        </p:nvSpPr>
        <p:spPr>
          <a:xfrm>
            <a:off x="3820319" y="2871290"/>
            <a:ext cx="2838450" cy="369310"/>
          </a:xfrm>
          <a:prstGeom prst="roundRect">
            <a:avLst/>
          </a:prstGeom>
          <a:solidFill>
            <a:srgbClr val="00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06F5E-D05B-4EDD-BB38-0C0AD30CF890}"/>
              </a:ext>
            </a:extLst>
          </p:cNvPr>
          <p:cNvSpPr txBox="1"/>
          <p:nvPr/>
        </p:nvSpPr>
        <p:spPr>
          <a:xfrm>
            <a:off x="3849259" y="33697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5CC75-E661-48C9-A34F-9FF7A6AE80C1}"/>
              </a:ext>
            </a:extLst>
          </p:cNvPr>
          <p:cNvSpPr txBox="1"/>
          <p:nvPr/>
        </p:nvSpPr>
        <p:spPr>
          <a:xfrm>
            <a:off x="5117963" y="3415961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패스워드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93951-D65B-4F01-8BD8-8CDC5CD8A5CE}"/>
              </a:ext>
            </a:extLst>
          </p:cNvPr>
          <p:cNvSpPr txBox="1"/>
          <p:nvPr/>
        </p:nvSpPr>
        <p:spPr>
          <a:xfrm>
            <a:off x="7154693" y="462274"/>
            <a:ext cx="5243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http://jeinet.jnsp.re.kr/sso/login.do?siteId=jeinet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41FE6-AA5D-4DB0-A237-A80E1A71539C}"/>
              </a:ext>
            </a:extLst>
          </p:cNvPr>
          <p:cNvSpPr txBox="1"/>
          <p:nvPr/>
        </p:nvSpPr>
        <p:spPr>
          <a:xfrm>
            <a:off x="7154693" y="1181784"/>
            <a:ext cx="329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프로세스는 기존 전남연구장비</a:t>
            </a:r>
            <a:endParaRPr lang="en-US" altLang="ko-KR" dirty="0"/>
          </a:p>
          <a:p>
            <a:r>
              <a:rPr lang="ko-KR" altLang="en-US" dirty="0"/>
              <a:t>정보망과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01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463722-D397-4C0B-AA66-0620A4AF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87" y="646940"/>
            <a:ext cx="1485714" cy="5428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436FBF-11D8-4525-BDA9-12E6992B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020" y="1366076"/>
            <a:ext cx="5819048" cy="5142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4D1F33-0B80-4465-BF7D-A31029D1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259" y="2056641"/>
            <a:ext cx="5923809" cy="4895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C8A33-0E49-4C0A-A6C1-EF2E98181E84}"/>
              </a:ext>
            </a:extLst>
          </p:cNvPr>
          <p:cNvSpPr txBox="1"/>
          <p:nvPr/>
        </p:nvSpPr>
        <p:spPr>
          <a:xfrm>
            <a:off x="7115175" y="139184"/>
            <a:ext cx="355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http://jeinet.jnsp.re.kr/sso/join.do</a:t>
            </a:r>
          </a:p>
        </p:txBody>
      </p:sp>
    </p:spTree>
    <p:extLst>
      <p:ext uri="{BB962C8B-B14F-4D97-AF65-F5344CB8AC3E}">
        <p14:creationId xmlns:p14="http://schemas.microsoft.com/office/powerpoint/2010/main" val="2240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981FF0-637D-4C90-806C-FB95A70E28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96687" y="646940"/>
            <a:ext cx="1485714" cy="542857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1C32564-9E1E-49D5-A8FD-280F81291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56368"/>
              </p:ext>
            </p:extLst>
          </p:nvPr>
        </p:nvGraphicFramePr>
        <p:xfrm>
          <a:off x="2692532" y="2005982"/>
          <a:ext cx="5094024" cy="6094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3665274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성별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외국인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사용자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비밀번호확인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핸드폰번호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160289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소속기관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359120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기업명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11285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부서명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3275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직위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9384"/>
                  </a:ext>
                </a:extLst>
              </a:tr>
            </a:tbl>
          </a:graphicData>
        </a:graphic>
      </p:graphicFrame>
      <p:sp>
        <p:nvSpPr>
          <p:cNvPr id="6" name="Text Box">
            <a:extLst>
              <a:ext uri="{FF2B5EF4-FFF2-40B4-BE49-F238E27FC236}">
                <a16:creationId xmlns:a16="http://schemas.microsoft.com/office/drawing/2014/main" id="{EDE0CEEF-4B10-4D15-9DB6-6B3F28874ECE}"/>
              </a:ext>
            </a:extLst>
          </p:cNvPr>
          <p:cNvSpPr/>
          <p:nvPr/>
        </p:nvSpPr>
        <p:spPr>
          <a:xfrm>
            <a:off x="4586176" y="207417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7" name="Text Box">
            <a:extLst>
              <a:ext uri="{FF2B5EF4-FFF2-40B4-BE49-F238E27FC236}">
                <a16:creationId xmlns:a16="http://schemas.microsoft.com/office/drawing/2014/main" id="{120E09CD-8923-490A-A633-1D3891D021CC}"/>
              </a:ext>
            </a:extLst>
          </p:cNvPr>
          <p:cNvSpPr/>
          <p:nvPr/>
        </p:nvSpPr>
        <p:spPr>
          <a:xfrm>
            <a:off x="4586176" y="346482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8" name="Text Box">
            <a:extLst>
              <a:ext uri="{FF2B5EF4-FFF2-40B4-BE49-F238E27FC236}">
                <a16:creationId xmlns:a16="http://schemas.microsoft.com/office/drawing/2014/main" id="{A5459CA3-344E-4C4A-AB46-5CCD5A1FFA57}"/>
              </a:ext>
            </a:extLst>
          </p:cNvPr>
          <p:cNvSpPr/>
          <p:nvPr/>
        </p:nvSpPr>
        <p:spPr>
          <a:xfrm>
            <a:off x="4586176" y="394107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9" name="Text Box">
            <a:extLst>
              <a:ext uri="{FF2B5EF4-FFF2-40B4-BE49-F238E27FC236}">
                <a16:creationId xmlns:a16="http://schemas.microsoft.com/office/drawing/2014/main" id="{BA06FA36-F10F-436D-9E16-268B26CAEDBB}"/>
              </a:ext>
            </a:extLst>
          </p:cNvPr>
          <p:cNvSpPr/>
          <p:nvPr/>
        </p:nvSpPr>
        <p:spPr>
          <a:xfrm>
            <a:off x="4586176" y="440155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BC30AD12-43D0-4B60-BCA4-8C9395737AF9}"/>
              </a:ext>
            </a:extLst>
          </p:cNvPr>
          <p:cNvSpPr/>
          <p:nvPr/>
        </p:nvSpPr>
        <p:spPr>
          <a:xfrm>
            <a:off x="4586176" y="773530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953579D-CB82-40C5-B6FD-D15F671FCF7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652881" y="2545736"/>
            <a:ext cx="511915" cy="212366"/>
            <a:chOff x="593892" y="1585163"/>
            <a:chExt cx="511915" cy="212366"/>
          </a:xfrm>
        </p:grpSpPr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143C3A2B-381A-4DAD-9154-89103148C1DF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>
              <a:extLst>
                <a:ext uri="{FF2B5EF4-FFF2-40B4-BE49-F238E27FC236}">
                  <a16:creationId xmlns:a16="http://schemas.microsoft.com/office/drawing/2014/main" id="{81577E83-10CC-478B-87C4-DAA223F6A666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abel">
              <a:extLst>
                <a:ext uri="{FF2B5EF4-FFF2-40B4-BE49-F238E27FC236}">
                  <a16:creationId xmlns:a16="http://schemas.microsoft.com/office/drawing/2014/main" id="{8A157718-5F14-4655-9B13-7D7E1F07515E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남자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14FE430-B152-48DD-8839-73EAADCB440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85902" y="2545736"/>
            <a:ext cx="511915" cy="212366"/>
            <a:chOff x="593892" y="1585163"/>
            <a:chExt cx="511915" cy="212366"/>
          </a:xfrm>
        </p:grpSpPr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FCC2E552-A010-417B-B8D7-E68658B4E9FB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heck" hidden="1">
              <a:extLst>
                <a:ext uri="{FF2B5EF4-FFF2-40B4-BE49-F238E27FC236}">
                  <a16:creationId xmlns:a16="http://schemas.microsoft.com/office/drawing/2014/main" id="{4704EF92-6F38-49CD-9E7A-A486EBD979B9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>
              <a:extLst>
                <a:ext uri="{FF2B5EF4-FFF2-40B4-BE49-F238E27FC236}">
                  <a16:creationId xmlns:a16="http://schemas.microsoft.com/office/drawing/2014/main" id="{D06D59AB-D2C1-47F0-B6B2-740D4515E710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1863931-6D9D-48C5-B57E-0BB5EA540F3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52881" y="3036580"/>
            <a:ext cx="627331" cy="212366"/>
            <a:chOff x="593892" y="1585163"/>
            <a:chExt cx="627331" cy="212366"/>
          </a:xfrm>
        </p:grpSpPr>
        <p:sp>
          <p:nvSpPr>
            <p:cNvPr id="20" name="Circle">
              <a:extLst>
                <a:ext uri="{FF2B5EF4-FFF2-40B4-BE49-F238E27FC236}">
                  <a16:creationId xmlns:a16="http://schemas.microsoft.com/office/drawing/2014/main" id="{1874FA66-7ADE-4E20-BDB7-0FC9C87AC5A4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Check">
              <a:extLst>
                <a:ext uri="{FF2B5EF4-FFF2-40B4-BE49-F238E27FC236}">
                  <a16:creationId xmlns:a16="http://schemas.microsoft.com/office/drawing/2014/main" id="{99E8D4DA-3BAC-4A48-845C-F5439A5E55EE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abel">
              <a:extLst>
                <a:ext uri="{FF2B5EF4-FFF2-40B4-BE49-F238E27FC236}">
                  <a16:creationId xmlns:a16="http://schemas.microsoft.com/office/drawing/2014/main" id="{59FAD888-21B9-4F76-BB92-157E5EF9D90F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내국인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DC81A88-E30B-491C-B510-BB111BE61A8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585902" y="3036580"/>
            <a:ext cx="627331" cy="212366"/>
            <a:chOff x="593892" y="1585163"/>
            <a:chExt cx="627331" cy="212366"/>
          </a:xfrm>
        </p:grpSpPr>
        <p:sp>
          <p:nvSpPr>
            <p:cNvPr id="24" name="Circle">
              <a:extLst>
                <a:ext uri="{FF2B5EF4-FFF2-40B4-BE49-F238E27FC236}">
                  <a16:creationId xmlns:a16="http://schemas.microsoft.com/office/drawing/2014/main" id="{DA163471-1041-4D3C-B251-3D2F335C8E1D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heck" hidden="1">
              <a:extLst>
                <a:ext uri="{FF2B5EF4-FFF2-40B4-BE49-F238E27FC236}">
                  <a16:creationId xmlns:a16="http://schemas.microsoft.com/office/drawing/2014/main" id="{9517EC2F-67E6-4446-82FC-6A4CBE64174A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abel">
              <a:extLst>
                <a:ext uri="{FF2B5EF4-FFF2-40B4-BE49-F238E27FC236}">
                  <a16:creationId xmlns:a16="http://schemas.microsoft.com/office/drawing/2014/main" id="{251574F0-A9D1-4659-880C-C892AF92510A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외국인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Text Box">
            <a:extLst>
              <a:ext uri="{FF2B5EF4-FFF2-40B4-BE49-F238E27FC236}">
                <a16:creationId xmlns:a16="http://schemas.microsoft.com/office/drawing/2014/main" id="{DC9F1E38-B786-4AC7-B34C-8EBF22011B7D}"/>
              </a:ext>
            </a:extLst>
          </p:cNvPr>
          <p:cNvSpPr/>
          <p:nvPr/>
        </p:nvSpPr>
        <p:spPr>
          <a:xfrm>
            <a:off x="5509434" y="4936698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5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676A681-1F38-4BFD-AA32-9E11D70E43F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616598" y="4940459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51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BC006E-2E3C-4AC3-93FB-3734D8C9A18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</a:p>
          </p:txBody>
        </p:sp>
        <p:sp>
          <p:nvSpPr>
            <p:cNvPr id="52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3F37FD6-CFBD-49F3-9679-3109A56DA6D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0FA4B98-99DA-4C83-9667-B8EA58120C22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Text Box">
            <a:extLst>
              <a:ext uri="{FF2B5EF4-FFF2-40B4-BE49-F238E27FC236}">
                <a16:creationId xmlns:a16="http://schemas.microsoft.com/office/drawing/2014/main" id="{3F5280F3-938E-4424-92EB-2F3EFD52E69F}"/>
              </a:ext>
            </a:extLst>
          </p:cNvPr>
          <p:cNvSpPr/>
          <p:nvPr/>
        </p:nvSpPr>
        <p:spPr>
          <a:xfrm>
            <a:off x="6556391" y="4936698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55" name="Text Box">
            <a:extLst>
              <a:ext uri="{FF2B5EF4-FFF2-40B4-BE49-F238E27FC236}">
                <a16:creationId xmlns:a16="http://schemas.microsoft.com/office/drawing/2014/main" id="{59CF217D-4FE4-4777-9DD9-532C4AE0D3BD}"/>
              </a:ext>
            </a:extLst>
          </p:cNvPr>
          <p:cNvSpPr/>
          <p:nvPr/>
        </p:nvSpPr>
        <p:spPr>
          <a:xfrm>
            <a:off x="5509434" y="5392985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5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831CFF5-4AD8-4B6B-92F2-90960F77047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616598" y="5396746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5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DF0C9E5-7C5B-47FB-A4A5-4D6157B3044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5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F1BD3B-58CC-494C-B173-8530D499059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22DCC6B-D24F-4AFE-9D1B-898042C7E335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Text Box">
            <a:extLst>
              <a:ext uri="{FF2B5EF4-FFF2-40B4-BE49-F238E27FC236}">
                <a16:creationId xmlns:a16="http://schemas.microsoft.com/office/drawing/2014/main" id="{72A6F282-8393-48D2-BBFF-CA13D0185EFF}"/>
              </a:ext>
            </a:extLst>
          </p:cNvPr>
          <p:cNvSpPr/>
          <p:nvPr/>
        </p:nvSpPr>
        <p:spPr>
          <a:xfrm>
            <a:off x="6556391" y="5392985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1" name="Text Box">
            <a:extLst>
              <a:ext uri="{FF2B5EF4-FFF2-40B4-BE49-F238E27FC236}">
                <a16:creationId xmlns:a16="http://schemas.microsoft.com/office/drawing/2014/main" id="{1F5D41AA-4DB8-4C2B-9218-004237912994}"/>
              </a:ext>
            </a:extLst>
          </p:cNvPr>
          <p:cNvSpPr/>
          <p:nvPr/>
        </p:nvSpPr>
        <p:spPr>
          <a:xfrm>
            <a:off x="4628528" y="5860490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35435E-2017-4B0F-A73F-5C6AD7D94D0F}"/>
              </a:ext>
            </a:extLst>
          </p:cNvPr>
          <p:cNvSpPr txBox="1"/>
          <p:nvPr/>
        </p:nvSpPr>
        <p:spPr>
          <a:xfrm>
            <a:off x="5254236" y="49109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E25FA4-86DA-4ABA-A21C-1428AA0BF199}"/>
              </a:ext>
            </a:extLst>
          </p:cNvPr>
          <p:cNvSpPr txBox="1"/>
          <p:nvPr/>
        </p:nvSpPr>
        <p:spPr>
          <a:xfrm>
            <a:off x="6343466" y="49109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919ABD-768E-4FC7-92B2-3BAC3C50231A}"/>
              </a:ext>
            </a:extLst>
          </p:cNvPr>
          <p:cNvSpPr txBox="1"/>
          <p:nvPr/>
        </p:nvSpPr>
        <p:spPr>
          <a:xfrm>
            <a:off x="5277454" y="53406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AF9FAB-7B24-4217-A4A5-9ED712232AFC}"/>
              </a:ext>
            </a:extLst>
          </p:cNvPr>
          <p:cNvSpPr txBox="1"/>
          <p:nvPr/>
        </p:nvSpPr>
        <p:spPr>
          <a:xfrm>
            <a:off x="6343466" y="53406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BADEF2-CF8F-4A95-B758-26F4A87C2D7D}"/>
              </a:ext>
            </a:extLst>
          </p:cNvPr>
          <p:cNvSpPr txBox="1"/>
          <p:nvPr/>
        </p:nvSpPr>
        <p:spPr>
          <a:xfrm>
            <a:off x="5470103" y="581125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</a:t>
            </a:r>
            <a:endParaRPr lang="ko-KR" altLang="en-US" dirty="0"/>
          </a:p>
        </p:txBody>
      </p:sp>
      <p:grpSp>
        <p:nvGrpSpPr>
          <p:cNvPr id="67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7EED2CA-BBA9-4CE7-8057-E56798DE5B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897144" y="5876077"/>
            <a:ext cx="1334235" cy="25867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68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C0C970A-6F07-4F35-83AD-23FCF10C8CC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559768"/>
              <a:ext cx="1197939" cy="22470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직접입력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08AC8CC-204A-47D0-A74E-9D219F15D35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793622" y="1551576"/>
              <a:ext cx="17020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2D1AA85-8E73-40DC-9B4C-0B0C68CD8DE8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845909" y="1655261"/>
              <a:ext cx="65635" cy="3371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C9F1BD4-8641-49C1-B029-2F6749BFDB8C}"/>
              </a:ext>
            </a:extLst>
          </p:cNvPr>
          <p:cNvSpPr/>
          <p:nvPr/>
        </p:nvSpPr>
        <p:spPr>
          <a:xfrm>
            <a:off x="4609756" y="6282990"/>
            <a:ext cx="1381832" cy="286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기업검색</a:t>
            </a:r>
          </a:p>
        </p:txBody>
      </p:sp>
      <p:sp>
        <p:nvSpPr>
          <p:cNvPr id="72" name="Text Box">
            <a:extLst>
              <a:ext uri="{FF2B5EF4-FFF2-40B4-BE49-F238E27FC236}">
                <a16:creationId xmlns:a16="http://schemas.microsoft.com/office/drawing/2014/main" id="{3F24D5FA-333B-46F5-8263-349C51634606}"/>
              </a:ext>
            </a:extLst>
          </p:cNvPr>
          <p:cNvSpPr/>
          <p:nvPr/>
        </p:nvSpPr>
        <p:spPr>
          <a:xfrm>
            <a:off x="4605619" y="679857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자동완성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 Box">
            <a:extLst>
              <a:ext uri="{FF2B5EF4-FFF2-40B4-BE49-F238E27FC236}">
                <a16:creationId xmlns:a16="http://schemas.microsoft.com/office/drawing/2014/main" id="{35EBA561-BD87-4498-83D7-03054513C868}"/>
              </a:ext>
            </a:extLst>
          </p:cNvPr>
          <p:cNvSpPr/>
          <p:nvPr/>
        </p:nvSpPr>
        <p:spPr>
          <a:xfrm>
            <a:off x="4605619" y="7264079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직접입력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자동완성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2CEB7A6-4AF3-4F2A-8404-7E49E5C2A2B7}"/>
              </a:ext>
            </a:extLst>
          </p:cNvPr>
          <p:cNvSpPr/>
          <p:nvPr/>
        </p:nvSpPr>
        <p:spPr>
          <a:xfrm>
            <a:off x="6425464" y="7264079"/>
            <a:ext cx="1381832" cy="286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4668DD5-1FD8-4F68-AFAC-8CC371CEF3F8}"/>
              </a:ext>
            </a:extLst>
          </p:cNvPr>
          <p:cNvSpPr/>
          <p:nvPr/>
        </p:nvSpPr>
        <p:spPr>
          <a:xfrm>
            <a:off x="6425464" y="8343398"/>
            <a:ext cx="639925" cy="38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등록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D6E307A-2395-41A2-9456-90D560C4F94B}"/>
              </a:ext>
            </a:extLst>
          </p:cNvPr>
          <p:cNvSpPr/>
          <p:nvPr/>
        </p:nvSpPr>
        <p:spPr>
          <a:xfrm>
            <a:off x="7189609" y="8343398"/>
            <a:ext cx="639925" cy="38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이전</a:t>
            </a:r>
          </a:p>
        </p:txBody>
      </p:sp>
    </p:spTree>
    <p:extLst>
      <p:ext uri="{BB962C8B-B14F-4D97-AF65-F5344CB8AC3E}">
        <p14:creationId xmlns:p14="http://schemas.microsoft.com/office/powerpoint/2010/main" val="175863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B89E80-AD86-40DC-9CD2-297A36A12BA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96687" y="646940"/>
            <a:ext cx="1485714" cy="542857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201BAB-8939-457D-98AB-470CF0F8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00908"/>
              </p:ext>
            </p:extLst>
          </p:nvPr>
        </p:nvGraphicFramePr>
        <p:xfrm>
          <a:off x="2692532" y="2005982"/>
          <a:ext cx="5094024" cy="6094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3665274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성별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외국인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사용자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비밀번호확인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핸드폰번호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160289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소속기관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359120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기업명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11285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부서명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3275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직위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9384"/>
                  </a:ext>
                </a:extLst>
              </a:tr>
            </a:tbl>
          </a:graphicData>
        </a:graphic>
      </p:graphicFrame>
      <p:sp>
        <p:nvSpPr>
          <p:cNvPr id="6" name="Text Box">
            <a:extLst>
              <a:ext uri="{FF2B5EF4-FFF2-40B4-BE49-F238E27FC236}">
                <a16:creationId xmlns:a16="http://schemas.microsoft.com/office/drawing/2014/main" id="{1602A7BB-7364-42FC-896A-410686F4E8CE}"/>
              </a:ext>
            </a:extLst>
          </p:cNvPr>
          <p:cNvSpPr/>
          <p:nvPr/>
        </p:nvSpPr>
        <p:spPr>
          <a:xfrm>
            <a:off x="4586176" y="207417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7" name="Text Box">
            <a:extLst>
              <a:ext uri="{FF2B5EF4-FFF2-40B4-BE49-F238E27FC236}">
                <a16:creationId xmlns:a16="http://schemas.microsoft.com/office/drawing/2014/main" id="{F81517DB-5C83-453F-BB05-A7D3FBC4F956}"/>
              </a:ext>
            </a:extLst>
          </p:cNvPr>
          <p:cNvSpPr/>
          <p:nvPr/>
        </p:nvSpPr>
        <p:spPr>
          <a:xfrm>
            <a:off x="4586176" y="346482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8" name="Text Box">
            <a:extLst>
              <a:ext uri="{FF2B5EF4-FFF2-40B4-BE49-F238E27FC236}">
                <a16:creationId xmlns:a16="http://schemas.microsoft.com/office/drawing/2014/main" id="{223748BE-9D84-4E59-AED3-9474A80B1E95}"/>
              </a:ext>
            </a:extLst>
          </p:cNvPr>
          <p:cNvSpPr/>
          <p:nvPr/>
        </p:nvSpPr>
        <p:spPr>
          <a:xfrm>
            <a:off x="4586176" y="394107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9" name="Text Box">
            <a:extLst>
              <a:ext uri="{FF2B5EF4-FFF2-40B4-BE49-F238E27FC236}">
                <a16:creationId xmlns:a16="http://schemas.microsoft.com/office/drawing/2014/main" id="{3B000D5F-1174-4279-ACF8-0669BAB85058}"/>
              </a:ext>
            </a:extLst>
          </p:cNvPr>
          <p:cNvSpPr/>
          <p:nvPr/>
        </p:nvSpPr>
        <p:spPr>
          <a:xfrm>
            <a:off x="4586176" y="440155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12B481D8-3DF1-48C1-B70D-856171504614}"/>
              </a:ext>
            </a:extLst>
          </p:cNvPr>
          <p:cNvSpPr/>
          <p:nvPr/>
        </p:nvSpPr>
        <p:spPr>
          <a:xfrm>
            <a:off x="4586176" y="773530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B2E4F5B-3A09-4F3F-9903-467FD2CA7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652881" y="2545736"/>
            <a:ext cx="511915" cy="212366"/>
            <a:chOff x="593892" y="1585163"/>
            <a:chExt cx="511915" cy="212366"/>
          </a:xfrm>
        </p:grpSpPr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D705268A-45F3-4C68-9F82-E701153C96B0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>
              <a:extLst>
                <a:ext uri="{FF2B5EF4-FFF2-40B4-BE49-F238E27FC236}">
                  <a16:creationId xmlns:a16="http://schemas.microsoft.com/office/drawing/2014/main" id="{75E93226-AD78-47C2-B638-56A4198EFB5F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abel">
              <a:extLst>
                <a:ext uri="{FF2B5EF4-FFF2-40B4-BE49-F238E27FC236}">
                  <a16:creationId xmlns:a16="http://schemas.microsoft.com/office/drawing/2014/main" id="{DA5BC679-FA95-4A7C-9ADE-73FF9B233AB0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남자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F9DDC24-1814-4062-8ED4-9513D931CE3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85902" y="2545736"/>
            <a:ext cx="511915" cy="212366"/>
            <a:chOff x="593892" y="1585163"/>
            <a:chExt cx="511915" cy="212366"/>
          </a:xfrm>
        </p:grpSpPr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3EAD5C2B-B889-47D6-9F80-7A10AA01BB00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heck" hidden="1">
              <a:extLst>
                <a:ext uri="{FF2B5EF4-FFF2-40B4-BE49-F238E27FC236}">
                  <a16:creationId xmlns:a16="http://schemas.microsoft.com/office/drawing/2014/main" id="{6BC82948-D335-4B14-8190-9D627A30E71C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>
              <a:extLst>
                <a:ext uri="{FF2B5EF4-FFF2-40B4-BE49-F238E27FC236}">
                  <a16:creationId xmlns:a16="http://schemas.microsoft.com/office/drawing/2014/main" id="{C7C59FEE-6190-453D-903A-970B3F110F58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30C029A-04E3-4EB2-B5D4-2AB1DC5FCBE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52881" y="3036580"/>
            <a:ext cx="627331" cy="212366"/>
            <a:chOff x="593892" y="1585163"/>
            <a:chExt cx="627331" cy="212366"/>
          </a:xfrm>
        </p:grpSpPr>
        <p:sp>
          <p:nvSpPr>
            <p:cNvPr id="20" name="Circle">
              <a:extLst>
                <a:ext uri="{FF2B5EF4-FFF2-40B4-BE49-F238E27FC236}">
                  <a16:creationId xmlns:a16="http://schemas.microsoft.com/office/drawing/2014/main" id="{18604D02-6E55-4CBE-B302-E6550201D008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Check">
              <a:extLst>
                <a:ext uri="{FF2B5EF4-FFF2-40B4-BE49-F238E27FC236}">
                  <a16:creationId xmlns:a16="http://schemas.microsoft.com/office/drawing/2014/main" id="{674BAEAA-0D2A-4C52-A5A0-4407639EB0AA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abel">
              <a:extLst>
                <a:ext uri="{FF2B5EF4-FFF2-40B4-BE49-F238E27FC236}">
                  <a16:creationId xmlns:a16="http://schemas.microsoft.com/office/drawing/2014/main" id="{4F13B1C5-979A-454F-98AA-D8A67FD77ABE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내국인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0804872-9E33-49B9-8BB6-62C980AC097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585902" y="3036580"/>
            <a:ext cx="627331" cy="212366"/>
            <a:chOff x="593892" y="1585163"/>
            <a:chExt cx="627331" cy="212366"/>
          </a:xfrm>
        </p:grpSpPr>
        <p:sp>
          <p:nvSpPr>
            <p:cNvPr id="24" name="Circle">
              <a:extLst>
                <a:ext uri="{FF2B5EF4-FFF2-40B4-BE49-F238E27FC236}">
                  <a16:creationId xmlns:a16="http://schemas.microsoft.com/office/drawing/2014/main" id="{B9D147CF-9A8F-44E0-8F0B-5A5F09DEF1B0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heck" hidden="1">
              <a:extLst>
                <a:ext uri="{FF2B5EF4-FFF2-40B4-BE49-F238E27FC236}">
                  <a16:creationId xmlns:a16="http://schemas.microsoft.com/office/drawing/2014/main" id="{03B5A836-A7B8-4AE5-8851-46B4ECB4AB77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abel">
              <a:extLst>
                <a:ext uri="{FF2B5EF4-FFF2-40B4-BE49-F238E27FC236}">
                  <a16:creationId xmlns:a16="http://schemas.microsoft.com/office/drawing/2014/main" id="{29473CF1-F268-47EC-A12F-A87440EB08E2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외국인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 Box">
            <a:extLst>
              <a:ext uri="{FF2B5EF4-FFF2-40B4-BE49-F238E27FC236}">
                <a16:creationId xmlns:a16="http://schemas.microsoft.com/office/drawing/2014/main" id="{9F89327E-139F-4CEA-A0AF-15EF10B5B353}"/>
              </a:ext>
            </a:extLst>
          </p:cNvPr>
          <p:cNvSpPr/>
          <p:nvPr/>
        </p:nvSpPr>
        <p:spPr>
          <a:xfrm>
            <a:off x="5509434" y="4936698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2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19AE0A78-2F7A-4270-8F39-B64F28B90D5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616598" y="4940459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2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9B3EA61-8CDA-46A9-B2F5-F9BCFBB9DD3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</a:p>
          </p:txBody>
        </p:sp>
        <p:sp>
          <p:nvSpPr>
            <p:cNvPr id="3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813EFD-C462-4B48-8B57-0C3FCA4C05D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627C36B-BA53-437C-B19F-E1FCE8347F20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 Box">
            <a:extLst>
              <a:ext uri="{FF2B5EF4-FFF2-40B4-BE49-F238E27FC236}">
                <a16:creationId xmlns:a16="http://schemas.microsoft.com/office/drawing/2014/main" id="{425A901D-2D3D-4465-8386-B85D6131236A}"/>
              </a:ext>
            </a:extLst>
          </p:cNvPr>
          <p:cNvSpPr/>
          <p:nvPr/>
        </p:nvSpPr>
        <p:spPr>
          <a:xfrm>
            <a:off x="6556391" y="4936698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3" name="Text Box">
            <a:extLst>
              <a:ext uri="{FF2B5EF4-FFF2-40B4-BE49-F238E27FC236}">
                <a16:creationId xmlns:a16="http://schemas.microsoft.com/office/drawing/2014/main" id="{C053C89C-8D29-4253-8E2C-5303A6341746}"/>
              </a:ext>
            </a:extLst>
          </p:cNvPr>
          <p:cNvSpPr/>
          <p:nvPr/>
        </p:nvSpPr>
        <p:spPr>
          <a:xfrm>
            <a:off x="5509434" y="5392985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9668AD58-B112-4256-8780-4E2FE075B3D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616598" y="5396746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C7C25EC-06C2-4A8D-B7C9-67DD9F1C64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6A36F88-0855-4BAD-92A1-9883820A02C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1F26F3-CE7D-42E8-AF6C-51AE9988686B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Text Box">
            <a:extLst>
              <a:ext uri="{FF2B5EF4-FFF2-40B4-BE49-F238E27FC236}">
                <a16:creationId xmlns:a16="http://schemas.microsoft.com/office/drawing/2014/main" id="{609AA36D-14A5-403C-A8C1-92B58087E33A}"/>
              </a:ext>
            </a:extLst>
          </p:cNvPr>
          <p:cNvSpPr/>
          <p:nvPr/>
        </p:nvSpPr>
        <p:spPr>
          <a:xfrm>
            <a:off x="6556391" y="5392985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9" name="Text Box">
            <a:extLst>
              <a:ext uri="{FF2B5EF4-FFF2-40B4-BE49-F238E27FC236}">
                <a16:creationId xmlns:a16="http://schemas.microsoft.com/office/drawing/2014/main" id="{BAE9A119-A723-4555-9671-4862BB0CA25F}"/>
              </a:ext>
            </a:extLst>
          </p:cNvPr>
          <p:cNvSpPr/>
          <p:nvPr/>
        </p:nvSpPr>
        <p:spPr>
          <a:xfrm>
            <a:off x="4628528" y="5860490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5283F-6AF4-48BD-8390-44E393E1BEB6}"/>
              </a:ext>
            </a:extLst>
          </p:cNvPr>
          <p:cNvSpPr txBox="1"/>
          <p:nvPr/>
        </p:nvSpPr>
        <p:spPr>
          <a:xfrm>
            <a:off x="5254236" y="49109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F66FB3-6CE0-42D9-84B7-CA5F69D2C18E}"/>
              </a:ext>
            </a:extLst>
          </p:cNvPr>
          <p:cNvSpPr txBox="1"/>
          <p:nvPr/>
        </p:nvSpPr>
        <p:spPr>
          <a:xfrm>
            <a:off x="6343466" y="49109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12A31-F077-40DA-87DD-BBDAE046F5CB}"/>
              </a:ext>
            </a:extLst>
          </p:cNvPr>
          <p:cNvSpPr txBox="1"/>
          <p:nvPr/>
        </p:nvSpPr>
        <p:spPr>
          <a:xfrm>
            <a:off x="5277454" y="53406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A0D1B4-DFB5-4E89-A4F6-D078028367CE}"/>
              </a:ext>
            </a:extLst>
          </p:cNvPr>
          <p:cNvSpPr txBox="1"/>
          <p:nvPr/>
        </p:nvSpPr>
        <p:spPr>
          <a:xfrm>
            <a:off x="6343466" y="53406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8C67C-DC38-4032-9B00-5864B16B0A53}"/>
              </a:ext>
            </a:extLst>
          </p:cNvPr>
          <p:cNvSpPr txBox="1"/>
          <p:nvPr/>
        </p:nvSpPr>
        <p:spPr>
          <a:xfrm>
            <a:off x="5470103" y="581125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</a:t>
            </a:r>
            <a:endParaRPr lang="ko-KR" altLang="en-US" dirty="0"/>
          </a:p>
        </p:txBody>
      </p:sp>
      <p:grpSp>
        <p:nvGrpSpPr>
          <p:cNvPr id="4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B8AA9085-470C-45F9-B4F2-F7537A6A4A9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897144" y="5876077"/>
            <a:ext cx="1334235" cy="25867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4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1BE254-7D06-4BB3-B31F-82CC2D4D889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559768"/>
              <a:ext cx="1197939" cy="22470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직접입력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BA46861-7553-4F57-9AA8-ACA25C82E92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793622" y="1551576"/>
              <a:ext cx="17020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7B3C89-965B-49EC-952C-6CE8A7B13256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845909" y="1655261"/>
              <a:ext cx="65635" cy="3371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D39C8F0-AC34-4FDE-B154-8D7334E48F35}"/>
              </a:ext>
            </a:extLst>
          </p:cNvPr>
          <p:cNvSpPr/>
          <p:nvPr/>
        </p:nvSpPr>
        <p:spPr>
          <a:xfrm>
            <a:off x="4609756" y="6282990"/>
            <a:ext cx="1381832" cy="286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기업검색</a:t>
            </a:r>
          </a:p>
        </p:txBody>
      </p:sp>
      <p:sp>
        <p:nvSpPr>
          <p:cNvPr id="50" name="Text Box">
            <a:extLst>
              <a:ext uri="{FF2B5EF4-FFF2-40B4-BE49-F238E27FC236}">
                <a16:creationId xmlns:a16="http://schemas.microsoft.com/office/drawing/2014/main" id="{08ADD286-C9D6-4FFD-8ED6-514F53068C1D}"/>
              </a:ext>
            </a:extLst>
          </p:cNvPr>
          <p:cNvSpPr/>
          <p:nvPr/>
        </p:nvSpPr>
        <p:spPr>
          <a:xfrm>
            <a:off x="4605619" y="679857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자동완성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 Box">
            <a:extLst>
              <a:ext uri="{FF2B5EF4-FFF2-40B4-BE49-F238E27FC236}">
                <a16:creationId xmlns:a16="http://schemas.microsoft.com/office/drawing/2014/main" id="{EE7A3C0C-8AB5-44F1-A23F-44492591B223}"/>
              </a:ext>
            </a:extLst>
          </p:cNvPr>
          <p:cNvSpPr/>
          <p:nvPr/>
        </p:nvSpPr>
        <p:spPr>
          <a:xfrm>
            <a:off x="4605619" y="7264079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직접입력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자동완성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30838F7-707B-40F9-B6A8-D3008AF661CD}"/>
              </a:ext>
            </a:extLst>
          </p:cNvPr>
          <p:cNvSpPr/>
          <p:nvPr/>
        </p:nvSpPr>
        <p:spPr>
          <a:xfrm>
            <a:off x="6425464" y="7264079"/>
            <a:ext cx="1381832" cy="286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부서검색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3A018C6-E37F-4469-94EC-D0DC510D8760}"/>
              </a:ext>
            </a:extLst>
          </p:cNvPr>
          <p:cNvSpPr/>
          <p:nvPr/>
        </p:nvSpPr>
        <p:spPr>
          <a:xfrm>
            <a:off x="6425464" y="8343398"/>
            <a:ext cx="639925" cy="38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등록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B1612AC-96BB-4B16-8256-6E1D82F89024}"/>
              </a:ext>
            </a:extLst>
          </p:cNvPr>
          <p:cNvSpPr/>
          <p:nvPr/>
        </p:nvSpPr>
        <p:spPr>
          <a:xfrm>
            <a:off x="7189609" y="8343398"/>
            <a:ext cx="639925" cy="38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FB5C58-0CE9-40AB-96A7-014E5328EB10}"/>
              </a:ext>
            </a:extLst>
          </p:cNvPr>
          <p:cNvSpPr txBox="1"/>
          <p:nvPr/>
        </p:nvSpPr>
        <p:spPr>
          <a:xfrm>
            <a:off x="670105" y="8678931"/>
            <a:ext cx="5238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http://jeinet.jnsp.re.kr/web/popup/orgList.do?userTp=1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DA84692-5A7E-42E2-AB89-33C03F3D20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09411" y="9900743"/>
            <a:ext cx="6047619" cy="519047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8B61A0-04D8-4663-A0AA-11C2919F15C6}"/>
              </a:ext>
            </a:extLst>
          </p:cNvPr>
          <p:cNvSpPr/>
          <p:nvPr/>
        </p:nvSpPr>
        <p:spPr>
          <a:xfrm>
            <a:off x="4428244" y="6207776"/>
            <a:ext cx="1687736" cy="480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888873-7C36-4F80-A732-746A0392F06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96687" y="646940"/>
            <a:ext cx="1485714" cy="542857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E5CF7BF-A21E-4CD1-82F9-B66BAB83B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20702"/>
              </p:ext>
            </p:extLst>
          </p:nvPr>
        </p:nvGraphicFramePr>
        <p:xfrm>
          <a:off x="2692532" y="2005982"/>
          <a:ext cx="5094024" cy="6094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1648178289"/>
                    </a:ext>
                  </a:extLst>
                </a:gridCol>
                <a:gridCol w="3665274">
                  <a:extLst>
                    <a:ext uri="{9D8B030D-6E8A-4147-A177-3AD203B41FA5}">
                      <a16:colId xmlns:a16="http://schemas.microsoft.com/office/drawing/2014/main" val="3742766414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2929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성별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8149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외국인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8494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사용자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9666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960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비밀번호확인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41768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72971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핸드폰번호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741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이메일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160289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소속기관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359120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기업명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11285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부서명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32752"/>
                  </a:ext>
                </a:extLst>
              </a:tr>
              <a:tr h="4722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직위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9384"/>
                  </a:ext>
                </a:extLst>
              </a:tr>
            </a:tbl>
          </a:graphicData>
        </a:graphic>
      </p:graphicFrame>
      <p:sp>
        <p:nvSpPr>
          <p:cNvPr id="6" name="Text Box">
            <a:extLst>
              <a:ext uri="{FF2B5EF4-FFF2-40B4-BE49-F238E27FC236}">
                <a16:creationId xmlns:a16="http://schemas.microsoft.com/office/drawing/2014/main" id="{59E1FEE2-D832-4978-807A-1034A8D68E4C}"/>
              </a:ext>
            </a:extLst>
          </p:cNvPr>
          <p:cNvSpPr/>
          <p:nvPr/>
        </p:nvSpPr>
        <p:spPr>
          <a:xfrm>
            <a:off x="4586176" y="207417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7" name="Text Box">
            <a:extLst>
              <a:ext uri="{FF2B5EF4-FFF2-40B4-BE49-F238E27FC236}">
                <a16:creationId xmlns:a16="http://schemas.microsoft.com/office/drawing/2014/main" id="{3BA8CE2F-81A2-4718-A667-E070F0805398}"/>
              </a:ext>
            </a:extLst>
          </p:cNvPr>
          <p:cNvSpPr/>
          <p:nvPr/>
        </p:nvSpPr>
        <p:spPr>
          <a:xfrm>
            <a:off x="4586176" y="346482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8" name="Text Box">
            <a:extLst>
              <a:ext uri="{FF2B5EF4-FFF2-40B4-BE49-F238E27FC236}">
                <a16:creationId xmlns:a16="http://schemas.microsoft.com/office/drawing/2014/main" id="{FC12AEAE-0EE9-49B7-9060-D56A71472F16}"/>
              </a:ext>
            </a:extLst>
          </p:cNvPr>
          <p:cNvSpPr/>
          <p:nvPr/>
        </p:nvSpPr>
        <p:spPr>
          <a:xfrm>
            <a:off x="4586176" y="394107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9" name="Text Box">
            <a:extLst>
              <a:ext uri="{FF2B5EF4-FFF2-40B4-BE49-F238E27FC236}">
                <a16:creationId xmlns:a16="http://schemas.microsoft.com/office/drawing/2014/main" id="{8656B0F0-8FB8-44CC-8FB2-B30D6964CFDE}"/>
              </a:ext>
            </a:extLst>
          </p:cNvPr>
          <p:cNvSpPr/>
          <p:nvPr/>
        </p:nvSpPr>
        <p:spPr>
          <a:xfrm>
            <a:off x="4586176" y="440155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7D0EFBDC-2EED-4ACA-978C-2899D9BE1EE0}"/>
              </a:ext>
            </a:extLst>
          </p:cNvPr>
          <p:cNvSpPr/>
          <p:nvPr/>
        </p:nvSpPr>
        <p:spPr>
          <a:xfrm>
            <a:off x="4586176" y="773530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C2590741-0E2A-4A6E-9269-EF6F2E9844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652881" y="2545736"/>
            <a:ext cx="511915" cy="212366"/>
            <a:chOff x="593892" y="1585163"/>
            <a:chExt cx="511915" cy="212366"/>
          </a:xfrm>
        </p:grpSpPr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C2CFD476-628C-4F49-A543-C515A6858B89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>
              <a:extLst>
                <a:ext uri="{FF2B5EF4-FFF2-40B4-BE49-F238E27FC236}">
                  <a16:creationId xmlns:a16="http://schemas.microsoft.com/office/drawing/2014/main" id="{5985EC1A-116D-4462-89D3-98FB2C59F81A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abel">
              <a:extLst>
                <a:ext uri="{FF2B5EF4-FFF2-40B4-BE49-F238E27FC236}">
                  <a16:creationId xmlns:a16="http://schemas.microsoft.com/office/drawing/2014/main" id="{C0C75ACC-55C3-4945-BE6B-2E598EBA86AD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남자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E0FE195-5EDB-4684-9BD5-AB2A4228BF7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85902" y="2545736"/>
            <a:ext cx="511915" cy="212366"/>
            <a:chOff x="593892" y="1585163"/>
            <a:chExt cx="511915" cy="212366"/>
          </a:xfrm>
        </p:grpSpPr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E5B6E7DD-56E4-497D-94EE-4A7DA6E368BD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heck" hidden="1">
              <a:extLst>
                <a:ext uri="{FF2B5EF4-FFF2-40B4-BE49-F238E27FC236}">
                  <a16:creationId xmlns:a16="http://schemas.microsoft.com/office/drawing/2014/main" id="{7BFA5640-578D-4753-902C-F42F1ED741F3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>
              <a:extLst>
                <a:ext uri="{FF2B5EF4-FFF2-40B4-BE49-F238E27FC236}">
                  <a16:creationId xmlns:a16="http://schemas.microsoft.com/office/drawing/2014/main" id="{5D93A826-922F-4D80-B208-698962F88179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68ED87CC-E2CD-4C68-81F9-4C53C283E42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52881" y="3036580"/>
            <a:ext cx="627331" cy="212366"/>
            <a:chOff x="593892" y="1585163"/>
            <a:chExt cx="627331" cy="212366"/>
          </a:xfrm>
        </p:grpSpPr>
        <p:sp>
          <p:nvSpPr>
            <p:cNvPr id="20" name="Circle">
              <a:extLst>
                <a:ext uri="{FF2B5EF4-FFF2-40B4-BE49-F238E27FC236}">
                  <a16:creationId xmlns:a16="http://schemas.microsoft.com/office/drawing/2014/main" id="{583AFDF8-8F8A-4FAD-89E8-62528A6E1609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Check">
              <a:extLst>
                <a:ext uri="{FF2B5EF4-FFF2-40B4-BE49-F238E27FC236}">
                  <a16:creationId xmlns:a16="http://schemas.microsoft.com/office/drawing/2014/main" id="{C3A7D5DA-2DC8-4D95-8999-FECF1A1AB16E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abel">
              <a:extLst>
                <a:ext uri="{FF2B5EF4-FFF2-40B4-BE49-F238E27FC236}">
                  <a16:creationId xmlns:a16="http://schemas.microsoft.com/office/drawing/2014/main" id="{145632C8-3C08-451F-BA92-8CEFBF9DF918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내국인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E0AD004-1727-496F-BCA8-1B4320AB604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585902" y="3036580"/>
            <a:ext cx="627331" cy="212366"/>
            <a:chOff x="593892" y="1585163"/>
            <a:chExt cx="627331" cy="212366"/>
          </a:xfrm>
        </p:grpSpPr>
        <p:sp>
          <p:nvSpPr>
            <p:cNvPr id="24" name="Circle">
              <a:extLst>
                <a:ext uri="{FF2B5EF4-FFF2-40B4-BE49-F238E27FC236}">
                  <a16:creationId xmlns:a16="http://schemas.microsoft.com/office/drawing/2014/main" id="{99B137A6-6B68-495A-BC57-DB1458DD5A11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heck" hidden="1">
              <a:extLst>
                <a:ext uri="{FF2B5EF4-FFF2-40B4-BE49-F238E27FC236}">
                  <a16:creationId xmlns:a16="http://schemas.microsoft.com/office/drawing/2014/main" id="{60331B01-38C9-4215-87CC-F7C1185AB43D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abel">
              <a:extLst>
                <a:ext uri="{FF2B5EF4-FFF2-40B4-BE49-F238E27FC236}">
                  <a16:creationId xmlns:a16="http://schemas.microsoft.com/office/drawing/2014/main" id="{C91EF0F2-3F41-472E-9A1D-709650240431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외국인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 Box">
            <a:extLst>
              <a:ext uri="{FF2B5EF4-FFF2-40B4-BE49-F238E27FC236}">
                <a16:creationId xmlns:a16="http://schemas.microsoft.com/office/drawing/2014/main" id="{37A22241-4FFE-4B17-817B-CC7BE5F5C080}"/>
              </a:ext>
            </a:extLst>
          </p:cNvPr>
          <p:cNvSpPr/>
          <p:nvPr/>
        </p:nvSpPr>
        <p:spPr>
          <a:xfrm>
            <a:off x="5509434" y="4936698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2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B47D688-B5A6-48B5-99C9-4F2EF6B97E7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616598" y="4940459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2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CD8A466-DBAA-437C-85F6-FA577D39416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</a:p>
          </p:txBody>
        </p:sp>
        <p:sp>
          <p:nvSpPr>
            <p:cNvPr id="3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6CEF08F-3C33-40F2-A096-3B0479569B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B053551-13DB-44C3-8A87-9C5AD8958933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 Box">
            <a:extLst>
              <a:ext uri="{FF2B5EF4-FFF2-40B4-BE49-F238E27FC236}">
                <a16:creationId xmlns:a16="http://schemas.microsoft.com/office/drawing/2014/main" id="{5AB27726-682C-461A-9895-17DCC27588A0}"/>
              </a:ext>
            </a:extLst>
          </p:cNvPr>
          <p:cNvSpPr/>
          <p:nvPr/>
        </p:nvSpPr>
        <p:spPr>
          <a:xfrm>
            <a:off x="6556391" y="4936698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3" name="Text Box">
            <a:extLst>
              <a:ext uri="{FF2B5EF4-FFF2-40B4-BE49-F238E27FC236}">
                <a16:creationId xmlns:a16="http://schemas.microsoft.com/office/drawing/2014/main" id="{8469F09C-E4C1-4F63-B09F-5F260C1E715D}"/>
              </a:ext>
            </a:extLst>
          </p:cNvPr>
          <p:cNvSpPr/>
          <p:nvPr/>
        </p:nvSpPr>
        <p:spPr>
          <a:xfrm>
            <a:off x="5509434" y="5392985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9DDB481F-B0AF-47DF-9893-F6F496680F7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616598" y="5396746"/>
            <a:ext cx="684074" cy="24617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E016C1F-510F-495B-B36C-3D2E0EE327E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0361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</a:t>
              </a: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7C5B24B-C5B0-4CB9-94F1-22F5923185C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31854" y="1551576"/>
              <a:ext cx="3319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B9BC1A7-9C75-45EC-B570-167EF1F48AFA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3834" y="1654406"/>
              <a:ext cx="128016" cy="3543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Text Box">
            <a:extLst>
              <a:ext uri="{FF2B5EF4-FFF2-40B4-BE49-F238E27FC236}">
                <a16:creationId xmlns:a16="http://schemas.microsoft.com/office/drawing/2014/main" id="{99FCCC98-DD7F-48AC-AD9A-D7BC09B7B771}"/>
              </a:ext>
            </a:extLst>
          </p:cNvPr>
          <p:cNvSpPr/>
          <p:nvPr/>
        </p:nvSpPr>
        <p:spPr>
          <a:xfrm>
            <a:off x="6556391" y="5392985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9" name="Text Box">
            <a:extLst>
              <a:ext uri="{FF2B5EF4-FFF2-40B4-BE49-F238E27FC236}">
                <a16:creationId xmlns:a16="http://schemas.microsoft.com/office/drawing/2014/main" id="{EDB7248D-C614-4348-856A-C981D9C67A2D}"/>
              </a:ext>
            </a:extLst>
          </p:cNvPr>
          <p:cNvSpPr/>
          <p:nvPr/>
        </p:nvSpPr>
        <p:spPr>
          <a:xfrm>
            <a:off x="4628528" y="5860490"/>
            <a:ext cx="838195" cy="2461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F2DB6D-A4AC-484E-8081-67BE4AAFB427}"/>
              </a:ext>
            </a:extLst>
          </p:cNvPr>
          <p:cNvSpPr txBox="1"/>
          <p:nvPr/>
        </p:nvSpPr>
        <p:spPr>
          <a:xfrm>
            <a:off x="5254236" y="49109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C0512A-036C-4A9C-B3CD-5426513FEDBC}"/>
              </a:ext>
            </a:extLst>
          </p:cNvPr>
          <p:cNvSpPr txBox="1"/>
          <p:nvPr/>
        </p:nvSpPr>
        <p:spPr>
          <a:xfrm>
            <a:off x="6343466" y="49109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367B7E-D911-4CF3-B643-8CE56480A662}"/>
              </a:ext>
            </a:extLst>
          </p:cNvPr>
          <p:cNvSpPr txBox="1"/>
          <p:nvPr/>
        </p:nvSpPr>
        <p:spPr>
          <a:xfrm>
            <a:off x="5277454" y="53406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2136D8-CF5D-4630-8426-44EA1104098A}"/>
              </a:ext>
            </a:extLst>
          </p:cNvPr>
          <p:cNvSpPr txBox="1"/>
          <p:nvPr/>
        </p:nvSpPr>
        <p:spPr>
          <a:xfrm>
            <a:off x="6343466" y="53406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033382-DF16-43C1-8C8D-8D9D48998B1C}"/>
              </a:ext>
            </a:extLst>
          </p:cNvPr>
          <p:cNvSpPr txBox="1"/>
          <p:nvPr/>
        </p:nvSpPr>
        <p:spPr>
          <a:xfrm>
            <a:off x="5470103" y="581125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</a:t>
            </a:r>
            <a:endParaRPr lang="ko-KR" altLang="en-US" dirty="0"/>
          </a:p>
        </p:txBody>
      </p:sp>
      <p:grpSp>
        <p:nvGrpSpPr>
          <p:cNvPr id="4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98002CA-CB43-4BC4-9833-E206F4C590C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897144" y="5876077"/>
            <a:ext cx="1334235" cy="25867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4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59A537B-3CAD-4BE4-B8D3-A1ED5CBA08A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559768"/>
              <a:ext cx="1197939" cy="22470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직접입력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3BB27A0-2096-4140-95FB-794765F8CCB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793622" y="1551576"/>
              <a:ext cx="17020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3A3FE1-C1C8-4855-9D9F-28F132168E0C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845909" y="1655261"/>
              <a:ext cx="65635" cy="3371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EEC184F-7CD8-408F-AB59-BAED347C9716}"/>
              </a:ext>
            </a:extLst>
          </p:cNvPr>
          <p:cNvSpPr/>
          <p:nvPr/>
        </p:nvSpPr>
        <p:spPr>
          <a:xfrm>
            <a:off x="4609756" y="6282990"/>
            <a:ext cx="1381832" cy="286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기업검색</a:t>
            </a:r>
          </a:p>
        </p:txBody>
      </p:sp>
      <p:sp>
        <p:nvSpPr>
          <p:cNvPr id="50" name="Text Box">
            <a:extLst>
              <a:ext uri="{FF2B5EF4-FFF2-40B4-BE49-F238E27FC236}">
                <a16:creationId xmlns:a16="http://schemas.microsoft.com/office/drawing/2014/main" id="{5F00B17A-D6BF-4A3A-A38A-786AD62520B4}"/>
              </a:ext>
            </a:extLst>
          </p:cNvPr>
          <p:cNvSpPr/>
          <p:nvPr/>
        </p:nvSpPr>
        <p:spPr>
          <a:xfrm>
            <a:off x="4605619" y="679857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자동완성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 Box">
            <a:extLst>
              <a:ext uri="{FF2B5EF4-FFF2-40B4-BE49-F238E27FC236}">
                <a16:creationId xmlns:a16="http://schemas.microsoft.com/office/drawing/2014/main" id="{BC6C7A8F-3283-4D1E-BFDB-F530B74022E9}"/>
              </a:ext>
            </a:extLst>
          </p:cNvPr>
          <p:cNvSpPr/>
          <p:nvPr/>
        </p:nvSpPr>
        <p:spPr>
          <a:xfrm>
            <a:off x="4605619" y="7264079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직접입력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자동완성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52E8EBE-6BD6-4938-9A6F-1173FDC81528}"/>
              </a:ext>
            </a:extLst>
          </p:cNvPr>
          <p:cNvSpPr/>
          <p:nvPr/>
        </p:nvSpPr>
        <p:spPr>
          <a:xfrm>
            <a:off x="6425464" y="7264079"/>
            <a:ext cx="1381832" cy="286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부서검색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C47F251-C520-427E-8D7F-1AF8EC8A98A2}"/>
              </a:ext>
            </a:extLst>
          </p:cNvPr>
          <p:cNvSpPr/>
          <p:nvPr/>
        </p:nvSpPr>
        <p:spPr>
          <a:xfrm>
            <a:off x="6425464" y="8343398"/>
            <a:ext cx="639925" cy="38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등록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368EC6D-91C2-41CC-A7F5-1FF7CBDDEA46}"/>
              </a:ext>
            </a:extLst>
          </p:cNvPr>
          <p:cNvSpPr/>
          <p:nvPr/>
        </p:nvSpPr>
        <p:spPr>
          <a:xfrm>
            <a:off x="7189609" y="8343398"/>
            <a:ext cx="639925" cy="38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7BCC93-5753-409D-9A4B-E574582B36D0}"/>
              </a:ext>
            </a:extLst>
          </p:cNvPr>
          <p:cNvSpPr txBox="1"/>
          <p:nvPr/>
        </p:nvSpPr>
        <p:spPr>
          <a:xfrm>
            <a:off x="1104716" y="9417397"/>
            <a:ext cx="5238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http://jeinet.jnsp.re.kr/sys/popup/orgSubList.do?orgGrpCd=ORG000346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C1836EA4-69A0-4B92-8C31-BC5532F9C60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05343" y="10429383"/>
            <a:ext cx="5990657" cy="475879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16A8-E774-441F-9B36-771F5019FA68}"/>
              </a:ext>
            </a:extLst>
          </p:cNvPr>
          <p:cNvSpPr/>
          <p:nvPr/>
        </p:nvSpPr>
        <p:spPr>
          <a:xfrm>
            <a:off x="6272512" y="7161139"/>
            <a:ext cx="1687736" cy="480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EB39F0-76F1-4861-92A3-F98BE771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87" y="646940"/>
            <a:ext cx="1485714" cy="542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E7893-6505-44C1-BDFC-F3131C9AF3F0}"/>
              </a:ext>
            </a:extLst>
          </p:cNvPr>
          <p:cNvSpPr txBox="1"/>
          <p:nvPr/>
        </p:nvSpPr>
        <p:spPr>
          <a:xfrm>
            <a:off x="3917708" y="1909286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환영합니다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5F20C-2AA0-4CB9-A79F-E5E51F0DB63A}"/>
              </a:ext>
            </a:extLst>
          </p:cNvPr>
          <p:cNvSpPr txBox="1"/>
          <p:nvPr/>
        </p:nvSpPr>
        <p:spPr>
          <a:xfrm>
            <a:off x="2689006" y="2674941"/>
            <a:ext cx="5101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#{</a:t>
            </a:r>
            <a:r>
              <a:rPr lang="ko-KR" altLang="en-US" dirty="0"/>
              <a:t>이름</a:t>
            </a:r>
            <a:r>
              <a:rPr lang="en-US" altLang="ko-KR" dirty="0"/>
              <a:t>}</a:t>
            </a:r>
            <a:r>
              <a:rPr lang="ko-KR" altLang="en-US" dirty="0"/>
              <a:t>님</a:t>
            </a:r>
            <a:r>
              <a:rPr lang="en-US" altLang="ko-KR" dirty="0"/>
              <a:t>, </a:t>
            </a:r>
            <a:r>
              <a:rPr lang="ko-KR" altLang="en-US" dirty="0"/>
              <a:t>회원가입을 축하합니다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JEINET</a:t>
            </a:r>
            <a:r>
              <a:rPr lang="ko-KR" altLang="en-US" dirty="0"/>
              <a:t>의 새로운 아이디는 </a:t>
            </a:r>
            <a:r>
              <a:rPr lang="en-US" altLang="ko-KR" dirty="0"/>
              <a:t>#{</a:t>
            </a:r>
            <a:r>
              <a:rPr lang="ko-KR" altLang="en-US" dirty="0"/>
              <a:t>아이디</a:t>
            </a:r>
            <a:r>
              <a:rPr lang="en-US" altLang="ko-KR" dirty="0"/>
              <a:t>}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이제 </a:t>
            </a:r>
            <a:r>
              <a:rPr lang="en-US" altLang="ko-KR" dirty="0"/>
              <a:t>JEINET</a:t>
            </a:r>
            <a:r>
              <a:rPr lang="ko-KR" altLang="en-US" dirty="0"/>
              <a:t>의 모든 기능을 이용하실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DB1235-BC17-4FE9-A678-937C73BCA7F2}"/>
              </a:ext>
            </a:extLst>
          </p:cNvPr>
          <p:cNvSpPr/>
          <p:nvPr/>
        </p:nvSpPr>
        <p:spPr>
          <a:xfrm>
            <a:off x="2838450" y="4229100"/>
            <a:ext cx="4762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2532067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1981</TotalTime>
  <Words>2000</Words>
  <Application>Microsoft Office PowerPoint</Application>
  <PresentationFormat>사용자 지정</PresentationFormat>
  <Paragraphs>888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영빈</dc:creator>
  <cp:lastModifiedBy>문 영빈</cp:lastModifiedBy>
  <cp:revision>51</cp:revision>
  <dcterms:created xsi:type="dcterms:W3CDTF">2021-04-06T01:34:03Z</dcterms:created>
  <dcterms:modified xsi:type="dcterms:W3CDTF">2021-04-12T08:48:33Z</dcterms:modified>
</cp:coreProperties>
</file>