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80B3-A865-4E82-BD7D-8057659ED20C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C0D-8868-4A35-B0A3-7B60829FB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80B3-A865-4E82-BD7D-8057659ED20C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C0D-8868-4A35-B0A3-7B60829FB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80B3-A865-4E82-BD7D-8057659ED20C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C0D-8868-4A35-B0A3-7B60829FB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80B3-A865-4E82-BD7D-8057659ED20C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C0D-8868-4A35-B0A3-7B60829FB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80B3-A865-4E82-BD7D-8057659ED20C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C0D-8868-4A35-B0A3-7B60829FB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80B3-A865-4E82-BD7D-8057659ED20C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C0D-8868-4A35-B0A3-7B60829FB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80B3-A865-4E82-BD7D-8057659ED20C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C0D-8868-4A35-B0A3-7B60829FB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80B3-A865-4E82-BD7D-8057659ED20C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C0D-8868-4A35-B0A3-7B60829FB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80B3-A865-4E82-BD7D-8057659ED20C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C0D-8868-4A35-B0A3-7B60829FB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80B3-A865-4E82-BD7D-8057659ED20C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C0D-8868-4A35-B0A3-7B60829FB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80B3-A865-4E82-BD7D-8057659ED20C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C0D-8868-4A35-B0A3-7B60829FB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680B3-A865-4E82-BD7D-8057659ED20C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8BC0D-8868-4A35-B0A3-7B60829FB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508244"/>
            <a:ext cx="2500330" cy="155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785926"/>
            <a:ext cx="2882104" cy="2790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jinkoni</dc:creator>
  <cp:lastModifiedBy>jinkoni</cp:lastModifiedBy>
  <cp:revision>1</cp:revision>
  <dcterms:created xsi:type="dcterms:W3CDTF">2015-05-19T05:44:24Z</dcterms:created>
  <dcterms:modified xsi:type="dcterms:W3CDTF">2015-05-19T05:47:53Z</dcterms:modified>
</cp:coreProperties>
</file>