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Masters/slideMaster4.xml" ContentType="application/vnd.openxmlformats-officedocument.presentationml.slideMaster+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Default Extension="png" ContentType="image/png"/>
  <Override PartName="/ppt/slideLayouts/slideLayout7.xml" ContentType="application/vnd.openxmlformats-officedocument.presentationml.slideLayout+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slideMasters/slideMaster7.xml" ContentType="application/vnd.openxmlformats-officedocument.presentationml.slideMaster+xml"/>
  <Override PartName="/ppt/notesSlides/notesSlide6.xml" ContentType="application/vnd.openxmlformats-officedocument.presentationml.notesSlide+xml"/>
  <Override PartName="/ppt/slideMasters/slideMaster5.xml" ContentType="application/vnd.openxmlformats-officedocument.presentationml.slideMaster+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theme/theme7.xml" ContentType="application/vnd.openxmlformats-officedocument.them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metadata" ContentType="application/binary"/>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theme/theme3.xml" ContentType="application/vnd.openxmlformats-officedocument.them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Masters/slideMaster6.xml" ContentType="application/vnd.openxmlformats-officedocument.presentationml.slideMaster+xml"/>
  <Override PartName="/ppt/theme/theme8.xml" ContentType="application/vnd.openxmlformats-officedocument.them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 id="2147483652" r:id="rId3"/>
    <p:sldMasterId id="2147483654" r:id="rId4"/>
    <p:sldMasterId id="2147483656" r:id="rId5"/>
    <p:sldMasterId id="2147483658" r:id="rId6"/>
    <p:sldMasterId id="2147483667" r:id="rId7"/>
  </p:sldMasterIdLst>
  <p:notesMasterIdLst>
    <p:notesMasterId r:id="rId82"/>
  </p:notesMasterIdLst>
  <p:sldIdLst>
    <p:sldId id="256" r:id="rId8"/>
    <p:sldId id="320" r:id="rId9"/>
    <p:sldId id="257" r:id="rId10"/>
    <p:sldId id="258" r:id="rId11"/>
    <p:sldId id="259" r:id="rId12"/>
    <p:sldId id="260" r:id="rId13"/>
    <p:sldId id="261" r:id="rId14"/>
    <p:sldId id="311" r:id="rId15"/>
    <p:sldId id="319" r:id="rId16"/>
    <p:sldId id="312" r:id="rId17"/>
    <p:sldId id="316" r:id="rId18"/>
    <p:sldId id="313" r:id="rId19"/>
    <p:sldId id="314" r:id="rId20"/>
    <p:sldId id="318" r:id="rId21"/>
    <p:sldId id="262" r:id="rId22"/>
    <p:sldId id="321" r:id="rId23"/>
    <p:sldId id="322" r:id="rId24"/>
    <p:sldId id="333" r:id="rId25"/>
    <p:sldId id="334" r:id="rId26"/>
    <p:sldId id="335" r:id="rId27"/>
    <p:sldId id="336" r:id="rId28"/>
    <p:sldId id="337" r:id="rId29"/>
    <p:sldId id="338" r:id="rId30"/>
    <p:sldId id="341" r:id="rId31"/>
    <p:sldId id="339" r:id="rId32"/>
    <p:sldId id="332" r:id="rId33"/>
    <p:sldId id="263" r:id="rId34"/>
    <p:sldId id="264" r:id="rId35"/>
    <p:sldId id="265" r:id="rId36"/>
    <p:sldId id="266" r:id="rId37"/>
    <p:sldId id="267" r:id="rId38"/>
    <p:sldId id="268" r:id="rId39"/>
    <p:sldId id="269" r:id="rId40"/>
    <p:sldId id="270" r:id="rId41"/>
    <p:sldId id="271" r:id="rId42"/>
    <p:sldId id="272" r:id="rId43"/>
    <p:sldId id="273" r:id="rId44"/>
    <p:sldId id="274" r:id="rId45"/>
    <p:sldId id="275" r:id="rId46"/>
    <p:sldId id="276" r:id="rId47"/>
    <p:sldId id="277" r:id="rId48"/>
    <p:sldId id="278" r:id="rId49"/>
    <p:sldId id="279" r:id="rId50"/>
    <p:sldId id="280" r:id="rId51"/>
    <p:sldId id="281" r:id="rId52"/>
    <p:sldId id="282" r:id="rId53"/>
    <p:sldId id="283" r:id="rId54"/>
    <p:sldId id="284" r:id="rId55"/>
    <p:sldId id="285" r:id="rId56"/>
    <p:sldId id="286" r:id="rId57"/>
    <p:sldId id="287" r:id="rId58"/>
    <p:sldId id="288" r:id="rId59"/>
    <p:sldId id="289" r:id="rId60"/>
    <p:sldId id="290" r:id="rId61"/>
    <p:sldId id="291" r:id="rId62"/>
    <p:sldId id="292" r:id="rId63"/>
    <p:sldId id="293" r:id="rId64"/>
    <p:sldId id="294" r:id="rId65"/>
    <p:sldId id="295" r:id="rId66"/>
    <p:sldId id="296" r:id="rId67"/>
    <p:sldId id="297" r:id="rId68"/>
    <p:sldId id="298" r:id="rId69"/>
    <p:sldId id="299" r:id="rId70"/>
    <p:sldId id="300" r:id="rId71"/>
    <p:sldId id="301" r:id="rId72"/>
    <p:sldId id="302" r:id="rId73"/>
    <p:sldId id="303" r:id="rId74"/>
    <p:sldId id="304" r:id="rId75"/>
    <p:sldId id="305" r:id="rId76"/>
    <p:sldId id="306" r:id="rId77"/>
    <p:sldId id="307" r:id="rId78"/>
    <p:sldId id="308" r:id="rId79"/>
    <p:sldId id="309" r:id="rId80"/>
    <p:sldId id="310" r:id="rId81"/>
  </p:sldIdLst>
  <p:sldSz cx="9902825" cy="6858000"/>
  <p:notesSz cx="7086600" cy="10221913"/>
  <p:embeddedFontLst>
    <p:embeddedFont>
      <p:font typeface="Calibri" pitchFamily="34" charset="0"/>
      <p:regular r:id="rId83"/>
      <p:bold r:id="rId84"/>
      <p:italic r:id="rId85"/>
      <p:boldItalic r:id="rId86"/>
    </p:embeddedFont>
    <p:embeddedFont>
      <p:font typeface="Times" charset="0"/>
      <p:regular r:id="rId87"/>
      <p:bold r:id="rId88"/>
      <p:italic r:id="rId89"/>
      <p:boldItalic r:id="rId90"/>
    </p:embeddedFont>
    <p:embeddedFont>
      <p:font typeface="Helvetica Neue" charset="0"/>
      <p:regular r:id="rId91"/>
      <p:bold r:id="rId92"/>
      <p:italic r:id="rId93"/>
      <p:boldItalic r:id="rId94"/>
    </p:embeddedFont>
    <p:embeddedFont>
      <p:font typeface="Cambria" pitchFamily="18" charset="0"/>
      <p:regular r:id="rId95"/>
      <p:bold r:id="rId96"/>
      <p:italic r:id="rId97"/>
      <p:boldItalic r:id="rId9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816">
          <p15:clr>
            <a:srgbClr val="000000"/>
          </p15:clr>
        </p15:guide>
        <p15:guide id="2" pos="5184">
          <p15:clr>
            <a:srgbClr val="000000"/>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99" roundtripDataSignature="AMtx7mjPKm8Fmgu/JQHQyk1YPyn60RtEP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E500099A-EAD4-4CC9-8CDE-3CEB187A626D}">
  <a:tblStyle styleId="{E500099A-EAD4-4CC9-8CDE-3CEB187A626D}"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82" d="100"/>
          <a:sy n="82" d="100"/>
        </p:scale>
        <p:origin x="-1282" y="-91"/>
      </p:cViewPr>
      <p:guideLst>
        <p:guide orient="horz" pos="816"/>
        <p:guide pos="5184"/>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21" Type="http://schemas.openxmlformats.org/officeDocument/2006/relationships/slide" Target="slides/slide14.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slide" Target="slides/slide56.xml"/><Relationship Id="rId68" Type="http://schemas.openxmlformats.org/officeDocument/2006/relationships/slide" Target="slides/slide61.xml"/><Relationship Id="rId84" Type="http://schemas.openxmlformats.org/officeDocument/2006/relationships/font" Target="fonts/font2.fntdata"/><Relationship Id="rId89" Type="http://schemas.openxmlformats.org/officeDocument/2006/relationships/font" Target="fonts/font7.fntdata"/><Relationship Id="rId7" Type="http://schemas.openxmlformats.org/officeDocument/2006/relationships/slideMaster" Target="slideMasters/slideMaster7.xml"/><Relationship Id="rId71" Type="http://schemas.openxmlformats.org/officeDocument/2006/relationships/slide" Target="slides/slide64.xml"/><Relationship Id="rId92" Type="http://schemas.openxmlformats.org/officeDocument/2006/relationships/font" Target="fonts/font10.fntdata"/><Relationship Id="rId2" Type="http://schemas.openxmlformats.org/officeDocument/2006/relationships/slideMaster" Target="slideMasters/slideMaster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66" Type="http://schemas.openxmlformats.org/officeDocument/2006/relationships/slide" Target="slides/slide59.xml"/><Relationship Id="rId74" Type="http://schemas.openxmlformats.org/officeDocument/2006/relationships/slide" Target="slides/slide67.xml"/><Relationship Id="rId79" Type="http://schemas.openxmlformats.org/officeDocument/2006/relationships/slide" Target="slides/slide72.xml"/><Relationship Id="rId87" Type="http://schemas.openxmlformats.org/officeDocument/2006/relationships/font" Target="fonts/font5.fntdata"/><Relationship Id="rId102" Type="http://schemas.openxmlformats.org/officeDocument/2006/relationships/theme" Target="theme/theme1.xml"/><Relationship Id="rId5" Type="http://schemas.openxmlformats.org/officeDocument/2006/relationships/slideMaster" Target="slideMasters/slideMaster5.xml"/><Relationship Id="rId61" Type="http://schemas.openxmlformats.org/officeDocument/2006/relationships/slide" Target="slides/slide54.xml"/><Relationship Id="rId82" Type="http://schemas.openxmlformats.org/officeDocument/2006/relationships/notesMaster" Target="notesMasters/notesMaster1.xml"/><Relationship Id="rId90" Type="http://schemas.openxmlformats.org/officeDocument/2006/relationships/font" Target="fonts/font8.fntdata"/><Relationship Id="rId95" Type="http://schemas.openxmlformats.org/officeDocument/2006/relationships/font" Target="fonts/font13.fntdata"/><Relationship Id="rId19" Type="http://schemas.openxmlformats.org/officeDocument/2006/relationships/slide" Target="slides/slide1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slide" Target="slides/slide62.xml"/><Relationship Id="rId77" Type="http://schemas.openxmlformats.org/officeDocument/2006/relationships/slide" Target="slides/slide70.xml"/><Relationship Id="rId100" Type="http://schemas.openxmlformats.org/officeDocument/2006/relationships/presProps" Target="presProps.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80" Type="http://schemas.openxmlformats.org/officeDocument/2006/relationships/slide" Target="slides/slide73.xml"/><Relationship Id="rId85" Type="http://schemas.openxmlformats.org/officeDocument/2006/relationships/font" Target="fonts/font3.fntdata"/><Relationship Id="rId93" Type="http://schemas.openxmlformats.org/officeDocument/2006/relationships/font" Target="fonts/font11.fntdata"/><Relationship Id="rId98" Type="http://schemas.openxmlformats.org/officeDocument/2006/relationships/font" Target="fonts/font16.fntdata"/><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103" Type="http://schemas.openxmlformats.org/officeDocument/2006/relationships/tableStyles" Target="tableStyles.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slide" Target="slides/slide63.xml"/><Relationship Id="rId75" Type="http://schemas.openxmlformats.org/officeDocument/2006/relationships/slide" Target="slides/slide68.xml"/><Relationship Id="rId83" Type="http://schemas.openxmlformats.org/officeDocument/2006/relationships/font" Target="fonts/font1.fntdata"/><Relationship Id="rId88" Type="http://schemas.openxmlformats.org/officeDocument/2006/relationships/font" Target="fonts/font6.fntdata"/><Relationship Id="rId91" Type="http://schemas.openxmlformats.org/officeDocument/2006/relationships/font" Target="fonts/font9.fntdata"/><Relationship Id="rId96"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slide" Target="slides/slide66.xml"/><Relationship Id="rId78" Type="http://schemas.openxmlformats.org/officeDocument/2006/relationships/slide" Target="slides/slide71.xml"/><Relationship Id="rId81" Type="http://schemas.openxmlformats.org/officeDocument/2006/relationships/slide" Target="slides/slide74.xml"/><Relationship Id="rId86" Type="http://schemas.openxmlformats.org/officeDocument/2006/relationships/font" Target="fonts/font4.fntdata"/><Relationship Id="rId94" Type="http://schemas.openxmlformats.org/officeDocument/2006/relationships/font" Target="fonts/font12.fntdata"/><Relationship Id="rId99" Type="http://customschemas.google.com/relationships/presentationmetadata" Target="metadata"/><Relationship Id="rId10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6" Type="http://schemas.openxmlformats.org/officeDocument/2006/relationships/slide" Target="slides/slide69.xml"/><Relationship Id="rId97"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p:nvPr/>
        </p:nvSpPr>
        <p:spPr>
          <a:xfrm>
            <a:off x="3194050" y="9742487"/>
            <a:ext cx="700087" cy="258762"/>
          </a:xfrm>
          <a:prstGeom prst="rect">
            <a:avLst/>
          </a:prstGeom>
          <a:noFill/>
          <a:ln>
            <a:noFill/>
          </a:ln>
        </p:spPr>
        <p:txBody>
          <a:bodyPr spcFirstLastPara="1" wrap="square" lIns="83925" tIns="42775" rIns="83925" bIns="42775" anchor="t" anchorCtr="0">
            <a:spAutoFit/>
          </a:bodyPr>
          <a:lstStyle/>
          <a:p>
            <a:pPr marL="0" marR="0" lvl="0" indent="0" algn="ctr" rtl="0">
              <a:lnSpc>
                <a:spcPct val="90000"/>
              </a:lnSpc>
              <a:spcBef>
                <a:spcPts val="0"/>
              </a:spcBef>
              <a:spcAft>
                <a:spcPts val="0"/>
              </a:spcAft>
              <a:buClr>
                <a:srgbClr val="000000"/>
              </a:buClr>
              <a:buSzPts val="1100"/>
              <a:buFont typeface="Arial"/>
              <a:buNone/>
            </a:pPr>
            <a:r>
              <a:rPr lang="en-US" sz="1100" b="0" i="0" u="none" strike="noStrike" cap="none">
                <a:solidFill>
                  <a:srgbClr val="000000"/>
                </a:solidFill>
                <a:latin typeface="Arial"/>
                <a:ea typeface="Arial"/>
                <a:cs typeface="Arial"/>
                <a:sym typeface="Arial"/>
              </a:rPr>
              <a:t>Page </a:t>
            </a:r>
            <a:fld id="{00000000-1234-1234-1234-123412341234}" type="slidenum">
              <a:rPr lang="en-US" sz="1100" b="0" i="0" u="none" strike="noStrike" cap="none">
                <a:solidFill>
                  <a:srgbClr val="000000"/>
                </a:solidFill>
                <a:latin typeface="Arial"/>
                <a:ea typeface="Arial"/>
                <a:cs typeface="Arial"/>
                <a:sym typeface="Arial"/>
              </a:rPr>
              <a:pPr marL="0" marR="0" lvl="0" indent="0" algn="ctr" rtl="0">
                <a:lnSpc>
                  <a:spcPct val="90000"/>
                </a:lnSpc>
                <a:spcBef>
                  <a:spcPts val="0"/>
                </a:spcBef>
                <a:spcAft>
                  <a:spcPts val="0"/>
                </a:spcAft>
                <a:buClr>
                  <a:srgbClr val="000000"/>
                </a:buClr>
                <a:buSzPts val="1100"/>
                <a:buFont typeface="Arial"/>
                <a:buNone/>
              </a:pPr>
              <a:t>‹#›</a:t>
            </a:fld>
            <a:endParaRPr/>
          </a:p>
        </p:txBody>
      </p:sp>
      <p:sp>
        <p:nvSpPr>
          <p:cNvPr id="4" name="Google Shape;4;n"/>
          <p:cNvSpPr>
            <a:spLocks noGrp="1" noRot="1" noChangeAspect="1"/>
          </p:cNvSpPr>
          <p:nvPr>
            <p:ph type="sldImg" idx="2"/>
          </p:nvPr>
        </p:nvSpPr>
        <p:spPr>
          <a:xfrm>
            <a:off x="788987" y="774700"/>
            <a:ext cx="5510212" cy="38163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5" name="Google Shape;5;n"/>
          <p:cNvSpPr txBox="1">
            <a:spLocks noGrp="1"/>
          </p:cNvSpPr>
          <p:nvPr>
            <p:ph type="body" idx="1"/>
          </p:nvPr>
        </p:nvSpPr>
        <p:spPr>
          <a:xfrm>
            <a:off x="860425" y="4856162"/>
            <a:ext cx="5365750" cy="4318000"/>
          </a:xfrm>
          <a:prstGeom prst="rect">
            <a:avLst/>
          </a:prstGeom>
          <a:noFill/>
          <a:ln>
            <a:noFill/>
          </a:ln>
        </p:spPr>
        <p:txBody>
          <a:bodyPr spcFirstLastPara="1" wrap="square" lIns="88875" tIns="44425" rIns="88875" bIns="44425"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notes"/>
          <p:cNvSpPr>
            <a:spLocks noGrp="1" noRot="1" noChangeAspect="1"/>
          </p:cNvSpPr>
          <p:nvPr>
            <p:ph type="sldImg" idx="2"/>
          </p:nvPr>
        </p:nvSpPr>
        <p:spPr>
          <a:xfrm>
            <a:off x="1174750" y="1336675"/>
            <a:ext cx="5210175" cy="360838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4" name="Google Shape;214;p1:notes"/>
          <p:cNvSpPr txBox="1">
            <a:spLocks noGrp="1"/>
          </p:cNvSpPr>
          <p:nvPr>
            <p:ph type="body" idx="1"/>
          </p:nvPr>
        </p:nvSpPr>
        <p:spPr>
          <a:xfrm>
            <a:off x="755650" y="5145087"/>
            <a:ext cx="6048375" cy="42100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10:notes"/>
          <p:cNvSpPr txBox="1">
            <a:spLocks noGrp="1"/>
          </p:cNvSpPr>
          <p:nvPr>
            <p:ph type="body" idx="1"/>
          </p:nvPr>
        </p:nvSpPr>
        <p:spPr>
          <a:xfrm>
            <a:off x="860425" y="4856162"/>
            <a:ext cx="5365750" cy="4318000"/>
          </a:xfrm>
          <a:prstGeom prst="rect">
            <a:avLst/>
          </a:prstGeom>
        </p:spPr>
        <p:txBody>
          <a:bodyPr spcFirstLastPara="1" wrap="square" lIns="88875" tIns="44425" rIns="88875" bIns="44425" anchor="t" anchorCtr="0">
            <a:noAutofit/>
          </a:bodyPr>
          <a:lstStyle/>
          <a:p>
            <a:pPr marL="0" lvl="0" indent="0" algn="l" rtl="0">
              <a:spcBef>
                <a:spcPts val="0"/>
              </a:spcBef>
              <a:spcAft>
                <a:spcPts val="0"/>
              </a:spcAft>
              <a:buNone/>
            </a:pPr>
            <a:endParaRPr/>
          </a:p>
        </p:txBody>
      </p:sp>
      <p:sp>
        <p:nvSpPr>
          <p:cNvPr id="332" name="Google Shape;332;p10:notes"/>
          <p:cNvSpPr>
            <a:spLocks noGrp="1" noRot="1" noChangeAspect="1"/>
          </p:cNvSpPr>
          <p:nvPr>
            <p:ph type="sldImg" idx="2"/>
          </p:nvPr>
        </p:nvSpPr>
        <p:spPr>
          <a:xfrm>
            <a:off x="788988" y="774700"/>
            <a:ext cx="5510212"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11:notes"/>
          <p:cNvSpPr txBox="1">
            <a:spLocks noGrp="1"/>
          </p:cNvSpPr>
          <p:nvPr>
            <p:ph type="body" idx="1"/>
          </p:nvPr>
        </p:nvSpPr>
        <p:spPr>
          <a:xfrm>
            <a:off x="860425" y="4856162"/>
            <a:ext cx="5365750" cy="4318000"/>
          </a:xfrm>
          <a:prstGeom prst="rect">
            <a:avLst/>
          </a:prstGeom>
        </p:spPr>
        <p:txBody>
          <a:bodyPr spcFirstLastPara="1" wrap="square" lIns="88875" tIns="44425" rIns="88875" bIns="44425" anchor="t" anchorCtr="0">
            <a:noAutofit/>
          </a:bodyPr>
          <a:lstStyle/>
          <a:p>
            <a:pPr marL="0" lvl="0" indent="0" algn="l" rtl="0">
              <a:spcBef>
                <a:spcPts val="0"/>
              </a:spcBef>
              <a:spcAft>
                <a:spcPts val="0"/>
              </a:spcAft>
              <a:buNone/>
            </a:pPr>
            <a:endParaRPr/>
          </a:p>
        </p:txBody>
      </p:sp>
      <p:sp>
        <p:nvSpPr>
          <p:cNvPr id="365" name="Google Shape;365;p11:notes"/>
          <p:cNvSpPr>
            <a:spLocks noGrp="1" noRot="1" noChangeAspect="1"/>
          </p:cNvSpPr>
          <p:nvPr>
            <p:ph type="sldImg" idx="2"/>
          </p:nvPr>
        </p:nvSpPr>
        <p:spPr>
          <a:xfrm>
            <a:off x="788988" y="774700"/>
            <a:ext cx="5510212"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12:notes"/>
          <p:cNvSpPr txBox="1">
            <a:spLocks noGrp="1"/>
          </p:cNvSpPr>
          <p:nvPr>
            <p:ph type="body" idx="1"/>
          </p:nvPr>
        </p:nvSpPr>
        <p:spPr>
          <a:xfrm>
            <a:off x="860425" y="4856162"/>
            <a:ext cx="5365750" cy="4318000"/>
          </a:xfrm>
          <a:prstGeom prst="rect">
            <a:avLst/>
          </a:prstGeom>
        </p:spPr>
        <p:txBody>
          <a:bodyPr spcFirstLastPara="1" wrap="square" lIns="88875" tIns="44425" rIns="88875" bIns="44425" anchor="t" anchorCtr="0">
            <a:noAutofit/>
          </a:bodyPr>
          <a:lstStyle/>
          <a:p>
            <a:pPr marL="0" lvl="0" indent="0" algn="l" rtl="0">
              <a:spcBef>
                <a:spcPts val="0"/>
              </a:spcBef>
              <a:spcAft>
                <a:spcPts val="0"/>
              </a:spcAft>
              <a:buNone/>
            </a:pPr>
            <a:endParaRPr/>
          </a:p>
        </p:txBody>
      </p:sp>
      <p:sp>
        <p:nvSpPr>
          <p:cNvPr id="404" name="Google Shape;404;p12:notes"/>
          <p:cNvSpPr>
            <a:spLocks noGrp="1" noRot="1" noChangeAspect="1"/>
          </p:cNvSpPr>
          <p:nvPr>
            <p:ph type="sldImg" idx="2"/>
          </p:nvPr>
        </p:nvSpPr>
        <p:spPr>
          <a:xfrm>
            <a:off x="788987" y="774700"/>
            <a:ext cx="5510212"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p13:notes"/>
          <p:cNvSpPr txBox="1">
            <a:spLocks noGrp="1"/>
          </p:cNvSpPr>
          <p:nvPr>
            <p:ph type="body" idx="1"/>
          </p:nvPr>
        </p:nvSpPr>
        <p:spPr>
          <a:xfrm>
            <a:off x="860425" y="4856162"/>
            <a:ext cx="5365750" cy="4318000"/>
          </a:xfrm>
          <a:prstGeom prst="rect">
            <a:avLst/>
          </a:prstGeom>
        </p:spPr>
        <p:txBody>
          <a:bodyPr spcFirstLastPara="1" wrap="square" lIns="88875" tIns="44425" rIns="88875" bIns="44425" anchor="t" anchorCtr="0">
            <a:noAutofit/>
          </a:bodyPr>
          <a:lstStyle/>
          <a:p>
            <a:pPr marL="0" lvl="0" indent="0" algn="l" rtl="0">
              <a:spcBef>
                <a:spcPts val="0"/>
              </a:spcBef>
              <a:spcAft>
                <a:spcPts val="0"/>
              </a:spcAft>
              <a:buNone/>
            </a:pPr>
            <a:endParaRPr/>
          </a:p>
        </p:txBody>
      </p:sp>
      <p:sp>
        <p:nvSpPr>
          <p:cNvPr id="435" name="Google Shape;435;p13:notes"/>
          <p:cNvSpPr>
            <a:spLocks noGrp="1" noRot="1" noChangeAspect="1"/>
          </p:cNvSpPr>
          <p:nvPr>
            <p:ph type="sldImg" idx="2"/>
          </p:nvPr>
        </p:nvSpPr>
        <p:spPr>
          <a:xfrm>
            <a:off x="788987" y="774700"/>
            <a:ext cx="5510212"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p14:notes"/>
          <p:cNvSpPr txBox="1">
            <a:spLocks noGrp="1"/>
          </p:cNvSpPr>
          <p:nvPr>
            <p:ph type="body" idx="1"/>
          </p:nvPr>
        </p:nvSpPr>
        <p:spPr>
          <a:xfrm>
            <a:off x="860425" y="4856162"/>
            <a:ext cx="5365750" cy="4318000"/>
          </a:xfrm>
          <a:prstGeom prst="rect">
            <a:avLst/>
          </a:prstGeom>
        </p:spPr>
        <p:txBody>
          <a:bodyPr spcFirstLastPara="1" wrap="square" lIns="88875" tIns="44425" rIns="88875" bIns="44425" anchor="t" anchorCtr="0">
            <a:noAutofit/>
          </a:bodyPr>
          <a:lstStyle/>
          <a:p>
            <a:pPr marL="0" lvl="0" indent="0" algn="l" rtl="0">
              <a:spcBef>
                <a:spcPts val="0"/>
              </a:spcBef>
              <a:spcAft>
                <a:spcPts val="0"/>
              </a:spcAft>
              <a:buNone/>
            </a:pPr>
            <a:endParaRPr/>
          </a:p>
        </p:txBody>
      </p:sp>
      <p:sp>
        <p:nvSpPr>
          <p:cNvPr id="515" name="Google Shape;515;p14:notes"/>
          <p:cNvSpPr>
            <a:spLocks noGrp="1" noRot="1" noChangeAspect="1"/>
          </p:cNvSpPr>
          <p:nvPr>
            <p:ph type="sldImg" idx="2"/>
          </p:nvPr>
        </p:nvSpPr>
        <p:spPr>
          <a:xfrm>
            <a:off x="788987" y="774700"/>
            <a:ext cx="5510212"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p15:notes"/>
          <p:cNvSpPr txBox="1">
            <a:spLocks noGrp="1"/>
          </p:cNvSpPr>
          <p:nvPr>
            <p:ph type="body" idx="1"/>
          </p:nvPr>
        </p:nvSpPr>
        <p:spPr>
          <a:xfrm>
            <a:off x="860425" y="4856162"/>
            <a:ext cx="5365750" cy="4318000"/>
          </a:xfrm>
          <a:prstGeom prst="rect">
            <a:avLst/>
          </a:prstGeom>
        </p:spPr>
        <p:txBody>
          <a:bodyPr spcFirstLastPara="1" wrap="square" lIns="88875" tIns="44425" rIns="88875" bIns="44425" anchor="t" anchorCtr="0">
            <a:noAutofit/>
          </a:bodyPr>
          <a:lstStyle/>
          <a:p>
            <a:pPr marL="0" lvl="0" indent="0" algn="l" rtl="0">
              <a:spcBef>
                <a:spcPts val="0"/>
              </a:spcBef>
              <a:spcAft>
                <a:spcPts val="0"/>
              </a:spcAft>
              <a:buNone/>
            </a:pPr>
            <a:endParaRPr/>
          </a:p>
        </p:txBody>
      </p:sp>
      <p:sp>
        <p:nvSpPr>
          <p:cNvPr id="521" name="Google Shape;521;p15:notes"/>
          <p:cNvSpPr>
            <a:spLocks noGrp="1" noRot="1" noChangeAspect="1"/>
          </p:cNvSpPr>
          <p:nvPr>
            <p:ph type="sldImg" idx="2"/>
          </p:nvPr>
        </p:nvSpPr>
        <p:spPr>
          <a:xfrm>
            <a:off x="788987" y="774700"/>
            <a:ext cx="5510212"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16:notes"/>
          <p:cNvSpPr txBox="1">
            <a:spLocks noGrp="1"/>
          </p:cNvSpPr>
          <p:nvPr>
            <p:ph type="body" idx="1"/>
          </p:nvPr>
        </p:nvSpPr>
        <p:spPr>
          <a:xfrm>
            <a:off x="860425" y="4856162"/>
            <a:ext cx="5365750" cy="4318000"/>
          </a:xfrm>
          <a:prstGeom prst="rect">
            <a:avLst/>
          </a:prstGeom>
        </p:spPr>
        <p:txBody>
          <a:bodyPr spcFirstLastPara="1" wrap="square" lIns="88875" tIns="44425" rIns="88875" bIns="44425" anchor="t" anchorCtr="0">
            <a:noAutofit/>
          </a:bodyPr>
          <a:lstStyle/>
          <a:p>
            <a:pPr marL="0" lvl="0" indent="0" algn="l" rtl="0">
              <a:spcBef>
                <a:spcPts val="0"/>
              </a:spcBef>
              <a:spcAft>
                <a:spcPts val="0"/>
              </a:spcAft>
              <a:buNone/>
            </a:pPr>
            <a:endParaRPr/>
          </a:p>
        </p:txBody>
      </p:sp>
      <p:sp>
        <p:nvSpPr>
          <p:cNvPr id="592" name="Google Shape;592;p16:notes"/>
          <p:cNvSpPr>
            <a:spLocks noGrp="1" noRot="1" noChangeAspect="1"/>
          </p:cNvSpPr>
          <p:nvPr>
            <p:ph type="sldImg" idx="2"/>
          </p:nvPr>
        </p:nvSpPr>
        <p:spPr>
          <a:xfrm>
            <a:off x="788987" y="774700"/>
            <a:ext cx="5510212"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p17:notes"/>
          <p:cNvSpPr txBox="1">
            <a:spLocks noGrp="1"/>
          </p:cNvSpPr>
          <p:nvPr>
            <p:ph type="body" idx="1"/>
          </p:nvPr>
        </p:nvSpPr>
        <p:spPr>
          <a:xfrm>
            <a:off x="860425" y="4856162"/>
            <a:ext cx="5365750" cy="4318000"/>
          </a:xfrm>
          <a:prstGeom prst="rect">
            <a:avLst/>
          </a:prstGeom>
        </p:spPr>
        <p:txBody>
          <a:bodyPr spcFirstLastPara="1" wrap="square" lIns="88875" tIns="44425" rIns="88875" bIns="44425" anchor="t" anchorCtr="0">
            <a:noAutofit/>
          </a:bodyPr>
          <a:lstStyle/>
          <a:p>
            <a:pPr marL="0" lvl="0" indent="0" algn="l" rtl="0">
              <a:spcBef>
                <a:spcPts val="0"/>
              </a:spcBef>
              <a:spcAft>
                <a:spcPts val="0"/>
              </a:spcAft>
              <a:buNone/>
            </a:pPr>
            <a:endParaRPr/>
          </a:p>
        </p:txBody>
      </p:sp>
      <p:sp>
        <p:nvSpPr>
          <p:cNvPr id="598" name="Google Shape;598;p17:notes"/>
          <p:cNvSpPr>
            <a:spLocks noGrp="1" noRot="1" noChangeAspect="1"/>
          </p:cNvSpPr>
          <p:nvPr>
            <p:ph type="sldImg" idx="2"/>
          </p:nvPr>
        </p:nvSpPr>
        <p:spPr>
          <a:xfrm>
            <a:off x="788987" y="774700"/>
            <a:ext cx="5510212"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p18:notes"/>
          <p:cNvSpPr txBox="1">
            <a:spLocks noGrp="1"/>
          </p:cNvSpPr>
          <p:nvPr>
            <p:ph type="body" idx="1"/>
          </p:nvPr>
        </p:nvSpPr>
        <p:spPr>
          <a:xfrm>
            <a:off x="860425" y="4856162"/>
            <a:ext cx="5365750" cy="4318000"/>
          </a:xfrm>
          <a:prstGeom prst="rect">
            <a:avLst/>
          </a:prstGeom>
        </p:spPr>
        <p:txBody>
          <a:bodyPr spcFirstLastPara="1" wrap="square" lIns="88875" tIns="44425" rIns="88875" bIns="44425" anchor="t" anchorCtr="0">
            <a:noAutofit/>
          </a:bodyPr>
          <a:lstStyle/>
          <a:p>
            <a:pPr marL="0" lvl="0" indent="0" algn="l" rtl="0">
              <a:spcBef>
                <a:spcPts val="0"/>
              </a:spcBef>
              <a:spcAft>
                <a:spcPts val="0"/>
              </a:spcAft>
              <a:buNone/>
            </a:pPr>
            <a:endParaRPr/>
          </a:p>
        </p:txBody>
      </p:sp>
      <p:sp>
        <p:nvSpPr>
          <p:cNvPr id="604" name="Google Shape;604;p18:notes"/>
          <p:cNvSpPr>
            <a:spLocks noGrp="1" noRot="1" noChangeAspect="1"/>
          </p:cNvSpPr>
          <p:nvPr>
            <p:ph type="sldImg" idx="2"/>
          </p:nvPr>
        </p:nvSpPr>
        <p:spPr>
          <a:xfrm>
            <a:off x="788987" y="774700"/>
            <a:ext cx="5510212"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p19:notes"/>
          <p:cNvSpPr txBox="1">
            <a:spLocks noGrp="1"/>
          </p:cNvSpPr>
          <p:nvPr>
            <p:ph type="body" idx="1"/>
          </p:nvPr>
        </p:nvSpPr>
        <p:spPr>
          <a:xfrm>
            <a:off x="860425" y="4856162"/>
            <a:ext cx="5365750" cy="4318000"/>
          </a:xfrm>
          <a:prstGeom prst="rect">
            <a:avLst/>
          </a:prstGeom>
        </p:spPr>
        <p:txBody>
          <a:bodyPr spcFirstLastPara="1" wrap="square" lIns="88875" tIns="44425" rIns="88875" bIns="44425" anchor="t" anchorCtr="0">
            <a:noAutofit/>
          </a:bodyPr>
          <a:lstStyle/>
          <a:p>
            <a:pPr marL="0" lvl="0" indent="0" algn="l" rtl="0">
              <a:spcBef>
                <a:spcPts val="0"/>
              </a:spcBef>
              <a:spcAft>
                <a:spcPts val="0"/>
              </a:spcAft>
              <a:buNone/>
            </a:pPr>
            <a:endParaRPr/>
          </a:p>
        </p:txBody>
      </p:sp>
      <p:sp>
        <p:nvSpPr>
          <p:cNvPr id="614" name="Google Shape;614;p19:notes"/>
          <p:cNvSpPr>
            <a:spLocks noGrp="1" noRot="1" noChangeAspect="1"/>
          </p:cNvSpPr>
          <p:nvPr>
            <p:ph type="sldImg" idx="2"/>
          </p:nvPr>
        </p:nvSpPr>
        <p:spPr>
          <a:xfrm>
            <a:off x="788987" y="774700"/>
            <a:ext cx="5510212"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2:notes"/>
          <p:cNvSpPr>
            <a:spLocks noGrp="1" noRot="1" noChangeAspect="1"/>
          </p:cNvSpPr>
          <p:nvPr>
            <p:ph type="sldImg" idx="2"/>
          </p:nvPr>
        </p:nvSpPr>
        <p:spPr>
          <a:xfrm>
            <a:off x="1174750" y="1336675"/>
            <a:ext cx="521017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0" name="Google Shape;220;p2:notes"/>
          <p:cNvSpPr txBox="1">
            <a:spLocks noGrp="1"/>
          </p:cNvSpPr>
          <p:nvPr>
            <p:ph type="body" idx="1"/>
          </p:nvPr>
        </p:nvSpPr>
        <p:spPr>
          <a:xfrm>
            <a:off x="755650" y="5145087"/>
            <a:ext cx="6048375" cy="42100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p20:notes"/>
          <p:cNvSpPr txBox="1">
            <a:spLocks noGrp="1"/>
          </p:cNvSpPr>
          <p:nvPr>
            <p:ph type="body" idx="1"/>
          </p:nvPr>
        </p:nvSpPr>
        <p:spPr>
          <a:xfrm>
            <a:off x="860425" y="4856162"/>
            <a:ext cx="5365750" cy="4318000"/>
          </a:xfrm>
          <a:prstGeom prst="rect">
            <a:avLst/>
          </a:prstGeom>
        </p:spPr>
        <p:txBody>
          <a:bodyPr spcFirstLastPara="1" wrap="square" lIns="88875" tIns="44425" rIns="88875" bIns="44425" anchor="t" anchorCtr="0">
            <a:noAutofit/>
          </a:bodyPr>
          <a:lstStyle/>
          <a:p>
            <a:pPr marL="0" lvl="0" indent="0" algn="l" rtl="0">
              <a:spcBef>
                <a:spcPts val="0"/>
              </a:spcBef>
              <a:spcAft>
                <a:spcPts val="0"/>
              </a:spcAft>
              <a:buNone/>
            </a:pPr>
            <a:endParaRPr/>
          </a:p>
        </p:txBody>
      </p:sp>
      <p:sp>
        <p:nvSpPr>
          <p:cNvPr id="624" name="Google Shape;624;p20:notes"/>
          <p:cNvSpPr>
            <a:spLocks noGrp="1" noRot="1" noChangeAspect="1"/>
          </p:cNvSpPr>
          <p:nvPr>
            <p:ph type="sldImg" idx="2"/>
          </p:nvPr>
        </p:nvSpPr>
        <p:spPr>
          <a:xfrm>
            <a:off x="788987" y="774700"/>
            <a:ext cx="5510212"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1"/>
        <p:cNvGrpSpPr/>
        <p:nvPr/>
      </p:nvGrpSpPr>
      <p:grpSpPr>
        <a:xfrm>
          <a:off x="0" y="0"/>
          <a:ext cx="0" cy="0"/>
          <a:chOff x="0" y="0"/>
          <a:chExt cx="0" cy="0"/>
        </a:xfrm>
      </p:grpSpPr>
      <p:sp>
        <p:nvSpPr>
          <p:cNvPr id="632" name="Google Shape;632;p21:notes"/>
          <p:cNvSpPr txBox="1">
            <a:spLocks noGrp="1"/>
          </p:cNvSpPr>
          <p:nvPr>
            <p:ph type="body" idx="1"/>
          </p:nvPr>
        </p:nvSpPr>
        <p:spPr>
          <a:xfrm>
            <a:off x="860425" y="4856162"/>
            <a:ext cx="5365750" cy="4318000"/>
          </a:xfrm>
          <a:prstGeom prst="rect">
            <a:avLst/>
          </a:prstGeom>
        </p:spPr>
        <p:txBody>
          <a:bodyPr spcFirstLastPara="1" wrap="square" lIns="88875" tIns="44425" rIns="88875" bIns="44425" anchor="t" anchorCtr="0">
            <a:noAutofit/>
          </a:bodyPr>
          <a:lstStyle/>
          <a:p>
            <a:pPr marL="0" lvl="0" indent="0" algn="l" rtl="0">
              <a:spcBef>
                <a:spcPts val="0"/>
              </a:spcBef>
              <a:spcAft>
                <a:spcPts val="0"/>
              </a:spcAft>
              <a:buNone/>
            </a:pPr>
            <a:endParaRPr/>
          </a:p>
        </p:txBody>
      </p:sp>
      <p:sp>
        <p:nvSpPr>
          <p:cNvPr id="633" name="Google Shape;633;p21:notes"/>
          <p:cNvSpPr>
            <a:spLocks noGrp="1" noRot="1" noChangeAspect="1"/>
          </p:cNvSpPr>
          <p:nvPr>
            <p:ph type="sldImg" idx="2"/>
          </p:nvPr>
        </p:nvSpPr>
        <p:spPr>
          <a:xfrm>
            <a:off x="788987" y="774700"/>
            <a:ext cx="5510212"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p22:notes"/>
          <p:cNvSpPr txBox="1">
            <a:spLocks noGrp="1"/>
          </p:cNvSpPr>
          <p:nvPr>
            <p:ph type="body" idx="1"/>
          </p:nvPr>
        </p:nvSpPr>
        <p:spPr>
          <a:xfrm>
            <a:off x="860425" y="4856162"/>
            <a:ext cx="5365750" cy="4318000"/>
          </a:xfrm>
          <a:prstGeom prst="rect">
            <a:avLst/>
          </a:prstGeom>
        </p:spPr>
        <p:txBody>
          <a:bodyPr spcFirstLastPara="1" wrap="square" lIns="88875" tIns="44425" rIns="88875" bIns="44425" anchor="t" anchorCtr="0">
            <a:noAutofit/>
          </a:bodyPr>
          <a:lstStyle/>
          <a:p>
            <a:pPr marL="0" lvl="0" indent="0" algn="l" rtl="0">
              <a:spcBef>
                <a:spcPts val="0"/>
              </a:spcBef>
              <a:spcAft>
                <a:spcPts val="0"/>
              </a:spcAft>
              <a:buNone/>
            </a:pPr>
            <a:endParaRPr/>
          </a:p>
        </p:txBody>
      </p:sp>
      <p:sp>
        <p:nvSpPr>
          <p:cNvPr id="642" name="Google Shape;642;p22:notes"/>
          <p:cNvSpPr>
            <a:spLocks noGrp="1" noRot="1" noChangeAspect="1"/>
          </p:cNvSpPr>
          <p:nvPr>
            <p:ph type="sldImg" idx="2"/>
          </p:nvPr>
        </p:nvSpPr>
        <p:spPr>
          <a:xfrm>
            <a:off x="788988" y="774700"/>
            <a:ext cx="5510212"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p23:notes"/>
          <p:cNvSpPr txBox="1">
            <a:spLocks noGrp="1"/>
          </p:cNvSpPr>
          <p:nvPr>
            <p:ph type="body" idx="1"/>
          </p:nvPr>
        </p:nvSpPr>
        <p:spPr>
          <a:xfrm>
            <a:off x="860425" y="4856162"/>
            <a:ext cx="5365750" cy="4318000"/>
          </a:xfrm>
          <a:prstGeom prst="rect">
            <a:avLst/>
          </a:prstGeom>
        </p:spPr>
        <p:txBody>
          <a:bodyPr spcFirstLastPara="1" wrap="square" lIns="88875" tIns="44425" rIns="88875" bIns="44425" anchor="t" anchorCtr="0">
            <a:noAutofit/>
          </a:bodyPr>
          <a:lstStyle/>
          <a:p>
            <a:pPr marL="0" lvl="0" indent="0" algn="l" rtl="0">
              <a:spcBef>
                <a:spcPts val="0"/>
              </a:spcBef>
              <a:spcAft>
                <a:spcPts val="0"/>
              </a:spcAft>
              <a:buNone/>
            </a:pPr>
            <a:endParaRPr/>
          </a:p>
        </p:txBody>
      </p:sp>
      <p:sp>
        <p:nvSpPr>
          <p:cNvPr id="668" name="Google Shape;668;p23:notes"/>
          <p:cNvSpPr>
            <a:spLocks noGrp="1" noRot="1" noChangeAspect="1"/>
          </p:cNvSpPr>
          <p:nvPr>
            <p:ph type="sldImg" idx="2"/>
          </p:nvPr>
        </p:nvSpPr>
        <p:spPr>
          <a:xfrm>
            <a:off x="788987" y="774700"/>
            <a:ext cx="5510212"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p24:notes"/>
          <p:cNvSpPr txBox="1">
            <a:spLocks noGrp="1"/>
          </p:cNvSpPr>
          <p:nvPr>
            <p:ph type="body" idx="1"/>
          </p:nvPr>
        </p:nvSpPr>
        <p:spPr>
          <a:xfrm>
            <a:off x="860425" y="4856162"/>
            <a:ext cx="5365750" cy="4318000"/>
          </a:xfrm>
          <a:prstGeom prst="rect">
            <a:avLst/>
          </a:prstGeom>
        </p:spPr>
        <p:txBody>
          <a:bodyPr spcFirstLastPara="1" wrap="square" lIns="88875" tIns="44425" rIns="88875" bIns="44425" anchor="t" anchorCtr="0">
            <a:noAutofit/>
          </a:bodyPr>
          <a:lstStyle/>
          <a:p>
            <a:pPr marL="0" lvl="0" indent="0" algn="l" rtl="0">
              <a:spcBef>
                <a:spcPts val="0"/>
              </a:spcBef>
              <a:spcAft>
                <a:spcPts val="0"/>
              </a:spcAft>
              <a:buNone/>
            </a:pPr>
            <a:endParaRPr/>
          </a:p>
        </p:txBody>
      </p:sp>
      <p:sp>
        <p:nvSpPr>
          <p:cNvPr id="673" name="Google Shape;673;p24:notes"/>
          <p:cNvSpPr>
            <a:spLocks noGrp="1" noRot="1" noChangeAspect="1"/>
          </p:cNvSpPr>
          <p:nvPr>
            <p:ph type="sldImg" idx="2"/>
          </p:nvPr>
        </p:nvSpPr>
        <p:spPr>
          <a:xfrm>
            <a:off x="788987" y="774700"/>
            <a:ext cx="5510212"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
        <p:cNvGrpSpPr/>
        <p:nvPr/>
      </p:nvGrpSpPr>
      <p:grpSpPr>
        <a:xfrm>
          <a:off x="0" y="0"/>
          <a:ext cx="0" cy="0"/>
          <a:chOff x="0" y="0"/>
          <a:chExt cx="0" cy="0"/>
        </a:xfrm>
      </p:grpSpPr>
      <p:sp>
        <p:nvSpPr>
          <p:cNvPr id="678" name="Google Shape;678;p25:notes"/>
          <p:cNvSpPr txBox="1">
            <a:spLocks noGrp="1"/>
          </p:cNvSpPr>
          <p:nvPr>
            <p:ph type="body" idx="1"/>
          </p:nvPr>
        </p:nvSpPr>
        <p:spPr>
          <a:xfrm>
            <a:off x="860425" y="4856162"/>
            <a:ext cx="5365750" cy="4318000"/>
          </a:xfrm>
          <a:prstGeom prst="rect">
            <a:avLst/>
          </a:prstGeom>
        </p:spPr>
        <p:txBody>
          <a:bodyPr spcFirstLastPara="1" wrap="square" lIns="88875" tIns="44425" rIns="88875" bIns="44425" anchor="t" anchorCtr="0">
            <a:noAutofit/>
          </a:bodyPr>
          <a:lstStyle/>
          <a:p>
            <a:pPr marL="0" lvl="0" indent="0" algn="l" rtl="0">
              <a:spcBef>
                <a:spcPts val="0"/>
              </a:spcBef>
              <a:spcAft>
                <a:spcPts val="0"/>
              </a:spcAft>
              <a:buNone/>
            </a:pPr>
            <a:endParaRPr/>
          </a:p>
        </p:txBody>
      </p:sp>
      <p:sp>
        <p:nvSpPr>
          <p:cNvPr id="679" name="Google Shape;679;p25:notes"/>
          <p:cNvSpPr>
            <a:spLocks noGrp="1" noRot="1" noChangeAspect="1"/>
          </p:cNvSpPr>
          <p:nvPr>
            <p:ph type="sldImg" idx="2"/>
          </p:nvPr>
        </p:nvSpPr>
        <p:spPr>
          <a:xfrm>
            <a:off x="788987" y="774700"/>
            <a:ext cx="5510212"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p26:notes"/>
          <p:cNvSpPr txBox="1">
            <a:spLocks noGrp="1"/>
          </p:cNvSpPr>
          <p:nvPr>
            <p:ph type="body" idx="1"/>
          </p:nvPr>
        </p:nvSpPr>
        <p:spPr>
          <a:xfrm>
            <a:off x="860425" y="4856162"/>
            <a:ext cx="5365750" cy="4318000"/>
          </a:xfrm>
          <a:prstGeom prst="rect">
            <a:avLst/>
          </a:prstGeom>
        </p:spPr>
        <p:txBody>
          <a:bodyPr spcFirstLastPara="1" wrap="square" lIns="88875" tIns="44425" rIns="88875" bIns="44425" anchor="t" anchorCtr="0">
            <a:noAutofit/>
          </a:bodyPr>
          <a:lstStyle/>
          <a:p>
            <a:pPr marL="0" lvl="0" indent="0" algn="l" rtl="0">
              <a:spcBef>
                <a:spcPts val="0"/>
              </a:spcBef>
              <a:spcAft>
                <a:spcPts val="0"/>
              </a:spcAft>
              <a:buNone/>
            </a:pPr>
            <a:endParaRPr/>
          </a:p>
        </p:txBody>
      </p:sp>
      <p:sp>
        <p:nvSpPr>
          <p:cNvPr id="685" name="Google Shape;685;p26:notes"/>
          <p:cNvSpPr>
            <a:spLocks noGrp="1" noRot="1" noChangeAspect="1"/>
          </p:cNvSpPr>
          <p:nvPr>
            <p:ph type="sldImg" idx="2"/>
          </p:nvPr>
        </p:nvSpPr>
        <p:spPr>
          <a:xfrm>
            <a:off x="788988" y="774700"/>
            <a:ext cx="5510212"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p27:notes"/>
          <p:cNvSpPr txBox="1">
            <a:spLocks noGrp="1"/>
          </p:cNvSpPr>
          <p:nvPr>
            <p:ph type="body" idx="1"/>
          </p:nvPr>
        </p:nvSpPr>
        <p:spPr>
          <a:xfrm>
            <a:off x="860425" y="4856162"/>
            <a:ext cx="5365750" cy="4318000"/>
          </a:xfrm>
          <a:prstGeom prst="rect">
            <a:avLst/>
          </a:prstGeom>
        </p:spPr>
        <p:txBody>
          <a:bodyPr spcFirstLastPara="1" wrap="square" lIns="88875" tIns="44425" rIns="88875" bIns="44425" anchor="t" anchorCtr="0">
            <a:noAutofit/>
          </a:bodyPr>
          <a:lstStyle/>
          <a:p>
            <a:pPr marL="0" lvl="0" indent="0" algn="l" rtl="0">
              <a:spcBef>
                <a:spcPts val="0"/>
              </a:spcBef>
              <a:spcAft>
                <a:spcPts val="0"/>
              </a:spcAft>
              <a:buNone/>
            </a:pPr>
            <a:endParaRPr/>
          </a:p>
        </p:txBody>
      </p:sp>
      <p:sp>
        <p:nvSpPr>
          <p:cNvPr id="692" name="Google Shape;692;p27:notes"/>
          <p:cNvSpPr>
            <a:spLocks noGrp="1" noRot="1" noChangeAspect="1"/>
          </p:cNvSpPr>
          <p:nvPr>
            <p:ph type="sldImg" idx="2"/>
          </p:nvPr>
        </p:nvSpPr>
        <p:spPr>
          <a:xfrm>
            <a:off x="788987" y="774700"/>
            <a:ext cx="5510212"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p28:notes"/>
          <p:cNvSpPr txBox="1">
            <a:spLocks noGrp="1"/>
          </p:cNvSpPr>
          <p:nvPr>
            <p:ph type="body" idx="1"/>
          </p:nvPr>
        </p:nvSpPr>
        <p:spPr>
          <a:xfrm>
            <a:off x="860425" y="4856162"/>
            <a:ext cx="5365750" cy="4318000"/>
          </a:xfrm>
          <a:prstGeom prst="rect">
            <a:avLst/>
          </a:prstGeom>
        </p:spPr>
        <p:txBody>
          <a:bodyPr spcFirstLastPara="1" wrap="square" lIns="88875" tIns="44425" rIns="88875" bIns="44425" anchor="t" anchorCtr="0">
            <a:noAutofit/>
          </a:bodyPr>
          <a:lstStyle/>
          <a:p>
            <a:pPr marL="0" lvl="0" indent="0" algn="l" rtl="0">
              <a:spcBef>
                <a:spcPts val="0"/>
              </a:spcBef>
              <a:spcAft>
                <a:spcPts val="0"/>
              </a:spcAft>
              <a:buNone/>
            </a:pPr>
            <a:endParaRPr/>
          </a:p>
        </p:txBody>
      </p:sp>
      <p:sp>
        <p:nvSpPr>
          <p:cNvPr id="698" name="Google Shape;698;p28:notes"/>
          <p:cNvSpPr>
            <a:spLocks noGrp="1" noRot="1" noChangeAspect="1"/>
          </p:cNvSpPr>
          <p:nvPr>
            <p:ph type="sldImg" idx="2"/>
          </p:nvPr>
        </p:nvSpPr>
        <p:spPr>
          <a:xfrm>
            <a:off x="788987" y="774700"/>
            <a:ext cx="5510212"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p29:notes"/>
          <p:cNvSpPr txBox="1">
            <a:spLocks noGrp="1"/>
          </p:cNvSpPr>
          <p:nvPr>
            <p:ph type="body" idx="1"/>
          </p:nvPr>
        </p:nvSpPr>
        <p:spPr>
          <a:xfrm>
            <a:off x="860425" y="4856162"/>
            <a:ext cx="5365750" cy="4318000"/>
          </a:xfrm>
          <a:prstGeom prst="rect">
            <a:avLst/>
          </a:prstGeom>
        </p:spPr>
        <p:txBody>
          <a:bodyPr spcFirstLastPara="1" wrap="square" lIns="88875" tIns="44425" rIns="88875" bIns="44425" anchor="t" anchorCtr="0">
            <a:noAutofit/>
          </a:bodyPr>
          <a:lstStyle/>
          <a:p>
            <a:pPr marL="0" lvl="0" indent="0" algn="l" rtl="0">
              <a:spcBef>
                <a:spcPts val="0"/>
              </a:spcBef>
              <a:spcAft>
                <a:spcPts val="0"/>
              </a:spcAft>
              <a:buNone/>
            </a:pPr>
            <a:endParaRPr/>
          </a:p>
        </p:txBody>
      </p:sp>
      <p:sp>
        <p:nvSpPr>
          <p:cNvPr id="704" name="Google Shape;704;p29:notes"/>
          <p:cNvSpPr>
            <a:spLocks noGrp="1" noRot="1" noChangeAspect="1"/>
          </p:cNvSpPr>
          <p:nvPr>
            <p:ph type="sldImg" idx="2"/>
          </p:nvPr>
        </p:nvSpPr>
        <p:spPr>
          <a:xfrm>
            <a:off x="788987" y="774700"/>
            <a:ext cx="5510212"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3:notes"/>
          <p:cNvSpPr>
            <a:spLocks noGrp="1" noRot="1" noChangeAspect="1"/>
          </p:cNvSpPr>
          <p:nvPr>
            <p:ph type="sldImg" idx="2"/>
          </p:nvPr>
        </p:nvSpPr>
        <p:spPr>
          <a:xfrm>
            <a:off x="958850" y="892175"/>
            <a:ext cx="5168900" cy="3579812"/>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227" name="Google Shape;227;p3:notes"/>
          <p:cNvSpPr txBox="1">
            <a:spLocks noGrp="1"/>
          </p:cNvSpPr>
          <p:nvPr>
            <p:ph type="body" idx="1"/>
          </p:nvPr>
        </p:nvSpPr>
        <p:spPr>
          <a:xfrm>
            <a:off x="854075" y="4857750"/>
            <a:ext cx="5378450" cy="4313237"/>
          </a:xfrm>
          <a:prstGeom prst="rect">
            <a:avLst/>
          </a:prstGeom>
          <a:solidFill>
            <a:srgbClr val="FFFFFF"/>
          </a:solidFill>
          <a:ln w="12700" cap="flat" cmpd="sng">
            <a:solidFill>
              <a:srgbClr val="000000"/>
            </a:solidFill>
            <a:prstDash val="solid"/>
            <a:miter lim="524288"/>
            <a:headEnd type="none" w="sm" len="sm"/>
            <a:tailEnd type="none" w="sm" len="sm"/>
          </a:ln>
        </p:spPr>
        <p:txBody>
          <a:bodyPr spcFirstLastPara="1" wrap="square" lIns="96575" tIns="48275" rIns="96575" bIns="482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Google Shape;709;p30:notes"/>
          <p:cNvSpPr txBox="1">
            <a:spLocks noGrp="1"/>
          </p:cNvSpPr>
          <p:nvPr>
            <p:ph type="body" idx="1"/>
          </p:nvPr>
        </p:nvSpPr>
        <p:spPr>
          <a:xfrm>
            <a:off x="860425" y="4856162"/>
            <a:ext cx="5365750" cy="4318000"/>
          </a:xfrm>
          <a:prstGeom prst="rect">
            <a:avLst/>
          </a:prstGeom>
        </p:spPr>
        <p:txBody>
          <a:bodyPr spcFirstLastPara="1" wrap="square" lIns="88875" tIns="44425" rIns="88875" bIns="44425" anchor="t" anchorCtr="0">
            <a:noAutofit/>
          </a:bodyPr>
          <a:lstStyle/>
          <a:p>
            <a:pPr marL="0" lvl="0" indent="0" algn="l" rtl="0">
              <a:spcBef>
                <a:spcPts val="0"/>
              </a:spcBef>
              <a:spcAft>
                <a:spcPts val="0"/>
              </a:spcAft>
              <a:buNone/>
            </a:pPr>
            <a:endParaRPr/>
          </a:p>
        </p:txBody>
      </p:sp>
      <p:sp>
        <p:nvSpPr>
          <p:cNvPr id="710" name="Google Shape;710;p30:notes"/>
          <p:cNvSpPr>
            <a:spLocks noGrp="1" noRot="1" noChangeAspect="1"/>
          </p:cNvSpPr>
          <p:nvPr>
            <p:ph type="sldImg" idx="2"/>
          </p:nvPr>
        </p:nvSpPr>
        <p:spPr>
          <a:xfrm>
            <a:off x="788987" y="774700"/>
            <a:ext cx="5510212"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p31:notes"/>
          <p:cNvSpPr txBox="1">
            <a:spLocks noGrp="1"/>
          </p:cNvSpPr>
          <p:nvPr>
            <p:ph type="body" idx="1"/>
          </p:nvPr>
        </p:nvSpPr>
        <p:spPr>
          <a:xfrm>
            <a:off x="860425" y="4856162"/>
            <a:ext cx="5365750" cy="4318000"/>
          </a:xfrm>
          <a:prstGeom prst="rect">
            <a:avLst/>
          </a:prstGeom>
        </p:spPr>
        <p:txBody>
          <a:bodyPr spcFirstLastPara="1" wrap="square" lIns="88875" tIns="44425" rIns="88875" bIns="44425" anchor="t" anchorCtr="0">
            <a:noAutofit/>
          </a:bodyPr>
          <a:lstStyle/>
          <a:p>
            <a:pPr marL="0" lvl="0" indent="0" algn="l" rtl="0">
              <a:spcBef>
                <a:spcPts val="0"/>
              </a:spcBef>
              <a:spcAft>
                <a:spcPts val="0"/>
              </a:spcAft>
              <a:buNone/>
            </a:pPr>
            <a:endParaRPr/>
          </a:p>
        </p:txBody>
      </p:sp>
      <p:sp>
        <p:nvSpPr>
          <p:cNvPr id="716" name="Google Shape;716;p31:notes"/>
          <p:cNvSpPr>
            <a:spLocks noGrp="1" noRot="1" noChangeAspect="1"/>
          </p:cNvSpPr>
          <p:nvPr>
            <p:ph type="sldImg" idx="2"/>
          </p:nvPr>
        </p:nvSpPr>
        <p:spPr>
          <a:xfrm>
            <a:off x="788987" y="774700"/>
            <a:ext cx="5510212"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p32:notes"/>
          <p:cNvSpPr txBox="1">
            <a:spLocks noGrp="1"/>
          </p:cNvSpPr>
          <p:nvPr>
            <p:ph type="body" idx="1"/>
          </p:nvPr>
        </p:nvSpPr>
        <p:spPr>
          <a:xfrm>
            <a:off x="860425" y="4856162"/>
            <a:ext cx="5365750" cy="4318000"/>
          </a:xfrm>
          <a:prstGeom prst="rect">
            <a:avLst/>
          </a:prstGeom>
        </p:spPr>
        <p:txBody>
          <a:bodyPr spcFirstLastPara="1" wrap="square" lIns="88875" tIns="44425" rIns="88875" bIns="44425" anchor="t" anchorCtr="0">
            <a:noAutofit/>
          </a:bodyPr>
          <a:lstStyle/>
          <a:p>
            <a:pPr marL="0" lvl="0" indent="0" algn="l" rtl="0">
              <a:spcBef>
                <a:spcPts val="0"/>
              </a:spcBef>
              <a:spcAft>
                <a:spcPts val="0"/>
              </a:spcAft>
              <a:buNone/>
            </a:pPr>
            <a:endParaRPr/>
          </a:p>
        </p:txBody>
      </p:sp>
      <p:sp>
        <p:nvSpPr>
          <p:cNvPr id="722" name="Google Shape;722;p32:notes"/>
          <p:cNvSpPr>
            <a:spLocks noGrp="1" noRot="1" noChangeAspect="1"/>
          </p:cNvSpPr>
          <p:nvPr>
            <p:ph type="sldImg" idx="2"/>
          </p:nvPr>
        </p:nvSpPr>
        <p:spPr>
          <a:xfrm>
            <a:off x="788988" y="774700"/>
            <a:ext cx="5510212"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p33:notes"/>
          <p:cNvSpPr txBox="1">
            <a:spLocks noGrp="1"/>
          </p:cNvSpPr>
          <p:nvPr>
            <p:ph type="body" idx="1"/>
          </p:nvPr>
        </p:nvSpPr>
        <p:spPr>
          <a:xfrm>
            <a:off x="860425" y="4856162"/>
            <a:ext cx="5365750" cy="4318000"/>
          </a:xfrm>
          <a:prstGeom prst="rect">
            <a:avLst/>
          </a:prstGeom>
        </p:spPr>
        <p:txBody>
          <a:bodyPr spcFirstLastPara="1" wrap="square" lIns="88875" tIns="44425" rIns="88875" bIns="44425" anchor="t" anchorCtr="0">
            <a:noAutofit/>
          </a:bodyPr>
          <a:lstStyle/>
          <a:p>
            <a:pPr marL="0" lvl="0" indent="0" algn="l" rtl="0">
              <a:spcBef>
                <a:spcPts val="0"/>
              </a:spcBef>
              <a:spcAft>
                <a:spcPts val="0"/>
              </a:spcAft>
              <a:buNone/>
            </a:pPr>
            <a:endParaRPr/>
          </a:p>
        </p:txBody>
      </p:sp>
      <p:sp>
        <p:nvSpPr>
          <p:cNvPr id="731" name="Google Shape;731;p33:notes"/>
          <p:cNvSpPr>
            <a:spLocks noGrp="1" noRot="1" noChangeAspect="1"/>
          </p:cNvSpPr>
          <p:nvPr>
            <p:ph type="sldImg" idx="2"/>
          </p:nvPr>
        </p:nvSpPr>
        <p:spPr>
          <a:xfrm>
            <a:off x="788988" y="774700"/>
            <a:ext cx="5510212"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p34:notes"/>
          <p:cNvSpPr txBox="1">
            <a:spLocks noGrp="1"/>
          </p:cNvSpPr>
          <p:nvPr>
            <p:ph type="body" idx="1"/>
          </p:nvPr>
        </p:nvSpPr>
        <p:spPr>
          <a:xfrm>
            <a:off x="860425" y="4856162"/>
            <a:ext cx="5365750" cy="4318000"/>
          </a:xfrm>
          <a:prstGeom prst="rect">
            <a:avLst/>
          </a:prstGeom>
        </p:spPr>
        <p:txBody>
          <a:bodyPr spcFirstLastPara="1" wrap="square" lIns="88875" tIns="44425" rIns="88875" bIns="44425" anchor="t" anchorCtr="0">
            <a:noAutofit/>
          </a:bodyPr>
          <a:lstStyle/>
          <a:p>
            <a:pPr marL="0" lvl="0" indent="0" algn="l" rtl="0">
              <a:spcBef>
                <a:spcPts val="0"/>
              </a:spcBef>
              <a:spcAft>
                <a:spcPts val="0"/>
              </a:spcAft>
              <a:buNone/>
            </a:pPr>
            <a:endParaRPr/>
          </a:p>
        </p:txBody>
      </p:sp>
      <p:sp>
        <p:nvSpPr>
          <p:cNvPr id="740" name="Google Shape;740;p34:notes"/>
          <p:cNvSpPr>
            <a:spLocks noGrp="1" noRot="1" noChangeAspect="1"/>
          </p:cNvSpPr>
          <p:nvPr>
            <p:ph type="sldImg" idx="2"/>
          </p:nvPr>
        </p:nvSpPr>
        <p:spPr>
          <a:xfrm>
            <a:off x="788988" y="774700"/>
            <a:ext cx="5510212"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1"/>
        <p:cNvGrpSpPr/>
        <p:nvPr/>
      </p:nvGrpSpPr>
      <p:grpSpPr>
        <a:xfrm>
          <a:off x="0" y="0"/>
          <a:ext cx="0" cy="0"/>
          <a:chOff x="0" y="0"/>
          <a:chExt cx="0" cy="0"/>
        </a:xfrm>
      </p:grpSpPr>
      <p:sp>
        <p:nvSpPr>
          <p:cNvPr id="752" name="Google Shape;752;p35:notes"/>
          <p:cNvSpPr txBox="1">
            <a:spLocks noGrp="1"/>
          </p:cNvSpPr>
          <p:nvPr>
            <p:ph type="body" idx="1"/>
          </p:nvPr>
        </p:nvSpPr>
        <p:spPr>
          <a:xfrm>
            <a:off x="860425" y="4856162"/>
            <a:ext cx="5365750" cy="4318000"/>
          </a:xfrm>
          <a:prstGeom prst="rect">
            <a:avLst/>
          </a:prstGeom>
        </p:spPr>
        <p:txBody>
          <a:bodyPr spcFirstLastPara="1" wrap="square" lIns="88875" tIns="44425" rIns="88875" bIns="44425" anchor="t" anchorCtr="0">
            <a:noAutofit/>
          </a:bodyPr>
          <a:lstStyle/>
          <a:p>
            <a:pPr marL="0" lvl="0" indent="0" algn="l" rtl="0">
              <a:spcBef>
                <a:spcPts val="0"/>
              </a:spcBef>
              <a:spcAft>
                <a:spcPts val="0"/>
              </a:spcAft>
              <a:buNone/>
            </a:pPr>
            <a:endParaRPr/>
          </a:p>
        </p:txBody>
      </p:sp>
      <p:sp>
        <p:nvSpPr>
          <p:cNvPr id="753" name="Google Shape;753;p35:notes"/>
          <p:cNvSpPr>
            <a:spLocks noGrp="1" noRot="1" noChangeAspect="1"/>
          </p:cNvSpPr>
          <p:nvPr>
            <p:ph type="sldImg" idx="2"/>
          </p:nvPr>
        </p:nvSpPr>
        <p:spPr>
          <a:xfrm>
            <a:off x="788987" y="774700"/>
            <a:ext cx="5510212"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p36:notes"/>
          <p:cNvSpPr txBox="1">
            <a:spLocks noGrp="1"/>
          </p:cNvSpPr>
          <p:nvPr>
            <p:ph type="body" idx="1"/>
          </p:nvPr>
        </p:nvSpPr>
        <p:spPr>
          <a:xfrm>
            <a:off x="860425" y="4856162"/>
            <a:ext cx="5365750" cy="4318000"/>
          </a:xfrm>
          <a:prstGeom prst="rect">
            <a:avLst/>
          </a:prstGeom>
        </p:spPr>
        <p:txBody>
          <a:bodyPr spcFirstLastPara="1" wrap="square" lIns="88875" tIns="44425" rIns="88875" bIns="44425" anchor="t" anchorCtr="0">
            <a:noAutofit/>
          </a:bodyPr>
          <a:lstStyle/>
          <a:p>
            <a:pPr marL="0" lvl="0" indent="0" algn="l" rtl="0">
              <a:spcBef>
                <a:spcPts val="0"/>
              </a:spcBef>
              <a:spcAft>
                <a:spcPts val="0"/>
              </a:spcAft>
              <a:buNone/>
            </a:pPr>
            <a:endParaRPr/>
          </a:p>
        </p:txBody>
      </p:sp>
      <p:sp>
        <p:nvSpPr>
          <p:cNvPr id="762" name="Google Shape;762;p36:notes"/>
          <p:cNvSpPr>
            <a:spLocks noGrp="1" noRot="1" noChangeAspect="1"/>
          </p:cNvSpPr>
          <p:nvPr>
            <p:ph type="sldImg" idx="2"/>
          </p:nvPr>
        </p:nvSpPr>
        <p:spPr>
          <a:xfrm>
            <a:off x="788987" y="774700"/>
            <a:ext cx="5510212"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9"/>
        <p:cNvGrpSpPr/>
        <p:nvPr/>
      </p:nvGrpSpPr>
      <p:grpSpPr>
        <a:xfrm>
          <a:off x="0" y="0"/>
          <a:ext cx="0" cy="0"/>
          <a:chOff x="0" y="0"/>
          <a:chExt cx="0" cy="0"/>
        </a:xfrm>
      </p:grpSpPr>
      <p:sp>
        <p:nvSpPr>
          <p:cNvPr id="770" name="Google Shape;770;p37:notes"/>
          <p:cNvSpPr txBox="1">
            <a:spLocks noGrp="1"/>
          </p:cNvSpPr>
          <p:nvPr>
            <p:ph type="body" idx="1"/>
          </p:nvPr>
        </p:nvSpPr>
        <p:spPr>
          <a:xfrm>
            <a:off x="860425" y="4856162"/>
            <a:ext cx="5365750" cy="4318000"/>
          </a:xfrm>
          <a:prstGeom prst="rect">
            <a:avLst/>
          </a:prstGeom>
        </p:spPr>
        <p:txBody>
          <a:bodyPr spcFirstLastPara="1" wrap="square" lIns="88875" tIns="44425" rIns="88875" bIns="44425" anchor="t" anchorCtr="0">
            <a:noAutofit/>
          </a:bodyPr>
          <a:lstStyle/>
          <a:p>
            <a:pPr marL="0" lvl="0" indent="0" algn="l" rtl="0">
              <a:spcBef>
                <a:spcPts val="0"/>
              </a:spcBef>
              <a:spcAft>
                <a:spcPts val="0"/>
              </a:spcAft>
              <a:buNone/>
            </a:pPr>
            <a:endParaRPr/>
          </a:p>
        </p:txBody>
      </p:sp>
      <p:sp>
        <p:nvSpPr>
          <p:cNvPr id="771" name="Google Shape;771;p37:notes"/>
          <p:cNvSpPr>
            <a:spLocks noGrp="1" noRot="1" noChangeAspect="1"/>
          </p:cNvSpPr>
          <p:nvPr>
            <p:ph type="sldImg" idx="2"/>
          </p:nvPr>
        </p:nvSpPr>
        <p:spPr>
          <a:xfrm>
            <a:off x="788987" y="774700"/>
            <a:ext cx="5510212"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Google Shape;779;p38:notes"/>
          <p:cNvSpPr txBox="1">
            <a:spLocks noGrp="1"/>
          </p:cNvSpPr>
          <p:nvPr>
            <p:ph type="body" idx="1"/>
          </p:nvPr>
        </p:nvSpPr>
        <p:spPr>
          <a:xfrm>
            <a:off x="860425" y="4856162"/>
            <a:ext cx="5365750" cy="4318000"/>
          </a:xfrm>
          <a:prstGeom prst="rect">
            <a:avLst/>
          </a:prstGeom>
        </p:spPr>
        <p:txBody>
          <a:bodyPr spcFirstLastPara="1" wrap="square" lIns="88875" tIns="44425" rIns="88875" bIns="44425" anchor="t" anchorCtr="0">
            <a:noAutofit/>
          </a:bodyPr>
          <a:lstStyle/>
          <a:p>
            <a:pPr marL="0" lvl="0" indent="0" algn="l" rtl="0">
              <a:spcBef>
                <a:spcPts val="0"/>
              </a:spcBef>
              <a:spcAft>
                <a:spcPts val="0"/>
              </a:spcAft>
              <a:buNone/>
            </a:pPr>
            <a:endParaRPr/>
          </a:p>
        </p:txBody>
      </p:sp>
      <p:sp>
        <p:nvSpPr>
          <p:cNvPr id="780" name="Google Shape;780;p38:notes"/>
          <p:cNvSpPr>
            <a:spLocks noGrp="1" noRot="1" noChangeAspect="1"/>
          </p:cNvSpPr>
          <p:nvPr>
            <p:ph type="sldImg" idx="2"/>
          </p:nvPr>
        </p:nvSpPr>
        <p:spPr>
          <a:xfrm>
            <a:off x="788988" y="774700"/>
            <a:ext cx="5510212"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p39:notes"/>
          <p:cNvSpPr txBox="1">
            <a:spLocks noGrp="1"/>
          </p:cNvSpPr>
          <p:nvPr>
            <p:ph type="body" idx="1"/>
          </p:nvPr>
        </p:nvSpPr>
        <p:spPr>
          <a:xfrm>
            <a:off x="860425" y="4856162"/>
            <a:ext cx="5365750" cy="4318000"/>
          </a:xfrm>
          <a:prstGeom prst="rect">
            <a:avLst/>
          </a:prstGeom>
        </p:spPr>
        <p:txBody>
          <a:bodyPr spcFirstLastPara="1" wrap="square" lIns="88875" tIns="44425" rIns="88875" bIns="44425" anchor="t" anchorCtr="0">
            <a:noAutofit/>
          </a:bodyPr>
          <a:lstStyle/>
          <a:p>
            <a:pPr marL="0" lvl="0" indent="0" algn="l" rtl="0">
              <a:spcBef>
                <a:spcPts val="0"/>
              </a:spcBef>
              <a:spcAft>
                <a:spcPts val="0"/>
              </a:spcAft>
              <a:buNone/>
            </a:pPr>
            <a:endParaRPr/>
          </a:p>
        </p:txBody>
      </p:sp>
      <p:sp>
        <p:nvSpPr>
          <p:cNvPr id="789" name="Google Shape;789;p39:notes"/>
          <p:cNvSpPr>
            <a:spLocks noGrp="1" noRot="1" noChangeAspect="1"/>
          </p:cNvSpPr>
          <p:nvPr>
            <p:ph type="sldImg" idx="2"/>
          </p:nvPr>
        </p:nvSpPr>
        <p:spPr>
          <a:xfrm>
            <a:off x="788988" y="774700"/>
            <a:ext cx="5510212"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4:notes"/>
          <p:cNvSpPr txBox="1">
            <a:spLocks noGrp="1"/>
          </p:cNvSpPr>
          <p:nvPr>
            <p:ph type="body" idx="1"/>
          </p:nvPr>
        </p:nvSpPr>
        <p:spPr>
          <a:xfrm>
            <a:off x="860425" y="4856162"/>
            <a:ext cx="5365750" cy="4318000"/>
          </a:xfrm>
          <a:prstGeom prst="rect">
            <a:avLst/>
          </a:prstGeom>
        </p:spPr>
        <p:txBody>
          <a:bodyPr spcFirstLastPara="1" wrap="square" lIns="88875" tIns="44425" rIns="88875" bIns="44425" anchor="t" anchorCtr="0">
            <a:noAutofit/>
          </a:bodyPr>
          <a:lstStyle/>
          <a:p>
            <a:pPr marL="0" lvl="0" indent="0" algn="l" rtl="0">
              <a:spcBef>
                <a:spcPts val="0"/>
              </a:spcBef>
              <a:spcAft>
                <a:spcPts val="0"/>
              </a:spcAft>
              <a:buNone/>
            </a:pPr>
            <a:endParaRPr/>
          </a:p>
        </p:txBody>
      </p:sp>
      <p:sp>
        <p:nvSpPr>
          <p:cNvPr id="247" name="Google Shape;247;p4:notes"/>
          <p:cNvSpPr>
            <a:spLocks noGrp="1" noRot="1" noChangeAspect="1"/>
          </p:cNvSpPr>
          <p:nvPr>
            <p:ph type="sldImg" idx="2"/>
          </p:nvPr>
        </p:nvSpPr>
        <p:spPr>
          <a:xfrm>
            <a:off x="788987" y="774700"/>
            <a:ext cx="5510212"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6"/>
        <p:cNvGrpSpPr/>
        <p:nvPr/>
      </p:nvGrpSpPr>
      <p:grpSpPr>
        <a:xfrm>
          <a:off x="0" y="0"/>
          <a:ext cx="0" cy="0"/>
          <a:chOff x="0" y="0"/>
          <a:chExt cx="0" cy="0"/>
        </a:xfrm>
      </p:grpSpPr>
      <p:sp>
        <p:nvSpPr>
          <p:cNvPr id="797" name="Google Shape;797;p40:notes"/>
          <p:cNvSpPr txBox="1">
            <a:spLocks noGrp="1"/>
          </p:cNvSpPr>
          <p:nvPr>
            <p:ph type="body" idx="1"/>
          </p:nvPr>
        </p:nvSpPr>
        <p:spPr>
          <a:xfrm>
            <a:off x="860425" y="4856162"/>
            <a:ext cx="5365750" cy="4318000"/>
          </a:xfrm>
          <a:prstGeom prst="rect">
            <a:avLst/>
          </a:prstGeom>
        </p:spPr>
        <p:txBody>
          <a:bodyPr spcFirstLastPara="1" wrap="square" lIns="88875" tIns="44425" rIns="88875" bIns="44425" anchor="t" anchorCtr="0">
            <a:noAutofit/>
          </a:bodyPr>
          <a:lstStyle/>
          <a:p>
            <a:pPr marL="0" lvl="0" indent="0" algn="l" rtl="0">
              <a:spcBef>
                <a:spcPts val="0"/>
              </a:spcBef>
              <a:spcAft>
                <a:spcPts val="0"/>
              </a:spcAft>
              <a:buNone/>
            </a:pPr>
            <a:endParaRPr/>
          </a:p>
        </p:txBody>
      </p:sp>
      <p:sp>
        <p:nvSpPr>
          <p:cNvPr id="798" name="Google Shape;798;p40:notes"/>
          <p:cNvSpPr>
            <a:spLocks noGrp="1" noRot="1" noChangeAspect="1"/>
          </p:cNvSpPr>
          <p:nvPr>
            <p:ph type="sldImg" idx="2"/>
          </p:nvPr>
        </p:nvSpPr>
        <p:spPr>
          <a:xfrm>
            <a:off x="788987" y="774700"/>
            <a:ext cx="5510212"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5"/>
        <p:cNvGrpSpPr/>
        <p:nvPr/>
      </p:nvGrpSpPr>
      <p:grpSpPr>
        <a:xfrm>
          <a:off x="0" y="0"/>
          <a:ext cx="0" cy="0"/>
          <a:chOff x="0" y="0"/>
          <a:chExt cx="0" cy="0"/>
        </a:xfrm>
      </p:grpSpPr>
      <p:sp>
        <p:nvSpPr>
          <p:cNvPr id="806" name="Google Shape;806;p41:notes"/>
          <p:cNvSpPr txBox="1">
            <a:spLocks noGrp="1"/>
          </p:cNvSpPr>
          <p:nvPr>
            <p:ph type="body" idx="1"/>
          </p:nvPr>
        </p:nvSpPr>
        <p:spPr>
          <a:xfrm>
            <a:off x="860425" y="4856162"/>
            <a:ext cx="5365750" cy="4318000"/>
          </a:xfrm>
          <a:prstGeom prst="rect">
            <a:avLst/>
          </a:prstGeom>
        </p:spPr>
        <p:txBody>
          <a:bodyPr spcFirstLastPara="1" wrap="square" lIns="88875" tIns="44425" rIns="88875" bIns="44425" anchor="t" anchorCtr="0">
            <a:noAutofit/>
          </a:bodyPr>
          <a:lstStyle/>
          <a:p>
            <a:pPr marL="0" lvl="0" indent="0" algn="l" rtl="0">
              <a:spcBef>
                <a:spcPts val="0"/>
              </a:spcBef>
              <a:spcAft>
                <a:spcPts val="0"/>
              </a:spcAft>
              <a:buNone/>
            </a:pPr>
            <a:endParaRPr/>
          </a:p>
        </p:txBody>
      </p:sp>
      <p:sp>
        <p:nvSpPr>
          <p:cNvPr id="807" name="Google Shape;807;p41:notes"/>
          <p:cNvSpPr>
            <a:spLocks noGrp="1" noRot="1" noChangeAspect="1"/>
          </p:cNvSpPr>
          <p:nvPr>
            <p:ph type="sldImg" idx="2"/>
          </p:nvPr>
        </p:nvSpPr>
        <p:spPr>
          <a:xfrm>
            <a:off x="788987" y="774700"/>
            <a:ext cx="5510212"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5"/>
        <p:cNvGrpSpPr/>
        <p:nvPr/>
      </p:nvGrpSpPr>
      <p:grpSpPr>
        <a:xfrm>
          <a:off x="0" y="0"/>
          <a:ext cx="0" cy="0"/>
          <a:chOff x="0" y="0"/>
          <a:chExt cx="0" cy="0"/>
        </a:xfrm>
      </p:grpSpPr>
      <p:sp>
        <p:nvSpPr>
          <p:cNvPr id="836" name="Google Shape;836;p42:notes"/>
          <p:cNvSpPr txBox="1">
            <a:spLocks noGrp="1"/>
          </p:cNvSpPr>
          <p:nvPr>
            <p:ph type="body" idx="1"/>
          </p:nvPr>
        </p:nvSpPr>
        <p:spPr>
          <a:xfrm>
            <a:off x="860425" y="4856162"/>
            <a:ext cx="5365750" cy="4318000"/>
          </a:xfrm>
          <a:prstGeom prst="rect">
            <a:avLst/>
          </a:prstGeom>
        </p:spPr>
        <p:txBody>
          <a:bodyPr spcFirstLastPara="1" wrap="square" lIns="88875" tIns="44425" rIns="88875" bIns="44425" anchor="t" anchorCtr="0">
            <a:noAutofit/>
          </a:bodyPr>
          <a:lstStyle/>
          <a:p>
            <a:pPr marL="0" lvl="0" indent="0" algn="l" rtl="0">
              <a:spcBef>
                <a:spcPts val="0"/>
              </a:spcBef>
              <a:spcAft>
                <a:spcPts val="0"/>
              </a:spcAft>
              <a:buNone/>
            </a:pPr>
            <a:endParaRPr/>
          </a:p>
        </p:txBody>
      </p:sp>
      <p:sp>
        <p:nvSpPr>
          <p:cNvPr id="837" name="Google Shape;837;p42:notes"/>
          <p:cNvSpPr>
            <a:spLocks noGrp="1" noRot="1" noChangeAspect="1"/>
          </p:cNvSpPr>
          <p:nvPr>
            <p:ph type="sldImg" idx="2"/>
          </p:nvPr>
        </p:nvSpPr>
        <p:spPr>
          <a:xfrm>
            <a:off x="788987" y="774700"/>
            <a:ext cx="5510212"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Google Shape;845;p43:notes"/>
          <p:cNvSpPr txBox="1">
            <a:spLocks noGrp="1"/>
          </p:cNvSpPr>
          <p:nvPr>
            <p:ph type="body" idx="1"/>
          </p:nvPr>
        </p:nvSpPr>
        <p:spPr>
          <a:xfrm>
            <a:off x="860425" y="4856162"/>
            <a:ext cx="5365750" cy="4318000"/>
          </a:xfrm>
          <a:prstGeom prst="rect">
            <a:avLst/>
          </a:prstGeom>
        </p:spPr>
        <p:txBody>
          <a:bodyPr spcFirstLastPara="1" wrap="square" lIns="88875" tIns="44425" rIns="88875" bIns="44425" anchor="t" anchorCtr="0">
            <a:noAutofit/>
          </a:bodyPr>
          <a:lstStyle/>
          <a:p>
            <a:pPr marL="0" lvl="0" indent="0" algn="l" rtl="0">
              <a:spcBef>
                <a:spcPts val="0"/>
              </a:spcBef>
              <a:spcAft>
                <a:spcPts val="0"/>
              </a:spcAft>
              <a:buNone/>
            </a:pPr>
            <a:endParaRPr/>
          </a:p>
        </p:txBody>
      </p:sp>
      <p:sp>
        <p:nvSpPr>
          <p:cNvPr id="846" name="Google Shape;846;p43:notes"/>
          <p:cNvSpPr>
            <a:spLocks noGrp="1" noRot="1" noChangeAspect="1"/>
          </p:cNvSpPr>
          <p:nvPr>
            <p:ph type="sldImg" idx="2"/>
          </p:nvPr>
        </p:nvSpPr>
        <p:spPr>
          <a:xfrm>
            <a:off x="788988" y="774700"/>
            <a:ext cx="5510212"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7"/>
        <p:cNvGrpSpPr/>
        <p:nvPr/>
      </p:nvGrpSpPr>
      <p:grpSpPr>
        <a:xfrm>
          <a:off x="0" y="0"/>
          <a:ext cx="0" cy="0"/>
          <a:chOff x="0" y="0"/>
          <a:chExt cx="0" cy="0"/>
        </a:xfrm>
      </p:grpSpPr>
      <p:sp>
        <p:nvSpPr>
          <p:cNvPr id="948" name="Google Shape;948;p44:notes"/>
          <p:cNvSpPr txBox="1">
            <a:spLocks noGrp="1"/>
          </p:cNvSpPr>
          <p:nvPr>
            <p:ph type="body" idx="1"/>
          </p:nvPr>
        </p:nvSpPr>
        <p:spPr>
          <a:xfrm>
            <a:off x="860425" y="4856162"/>
            <a:ext cx="5365750" cy="4318000"/>
          </a:xfrm>
          <a:prstGeom prst="rect">
            <a:avLst/>
          </a:prstGeom>
        </p:spPr>
        <p:txBody>
          <a:bodyPr spcFirstLastPara="1" wrap="square" lIns="88875" tIns="44425" rIns="88875" bIns="44425" anchor="t" anchorCtr="0">
            <a:noAutofit/>
          </a:bodyPr>
          <a:lstStyle/>
          <a:p>
            <a:pPr marL="0" lvl="0" indent="0" algn="l" rtl="0">
              <a:spcBef>
                <a:spcPts val="0"/>
              </a:spcBef>
              <a:spcAft>
                <a:spcPts val="0"/>
              </a:spcAft>
              <a:buNone/>
            </a:pPr>
            <a:endParaRPr/>
          </a:p>
        </p:txBody>
      </p:sp>
      <p:sp>
        <p:nvSpPr>
          <p:cNvPr id="949" name="Google Shape;949;p44:notes"/>
          <p:cNvSpPr>
            <a:spLocks noGrp="1" noRot="1" noChangeAspect="1"/>
          </p:cNvSpPr>
          <p:nvPr>
            <p:ph type="sldImg" idx="2"/>
          </p:nvPr>
        </p:nvSpPr>
        <p:spPr>
          <a:xfrm>
            <a:off x="788988" y="774700"/>
            <a:ext cx="5510212"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8"/>
        <p:cNvGrpSpPr/>
        <p:nvPr/>
      </p:nvGrpSpPr>
      <p:grpSpPr>
        <a:xfrm>
          <a:off x="0" y="0"/>
          <a:ext cx="0" cy="0"/>
          <a:chOff x="0" y="0"/>
          <a:chExt cx="0" cy="0"/>
        </a:xfrm>
      </p:grpSpPr>
      <p:sp>
        <p:nvSpPr>
          <p:cNvPr id="959" name="Google Shape;959;p45:notes"/>
          <p:cNvSpPr txBox="1">
            <a:spLocks noGrp="1"/>
          </p:cNvSpPr>
          <p:nvPr>
            <p:ph type="body" idx="1"/>
          </p:nvPr>
        </p:nvSpPr>
        <p:spPr>
          <a:xfrm>
            <a:off x="860425" y="4856162"/>
            <a:ext cx="5365750" cy="4318000"/>
          </a:xfrm>
          <a:prstGeom prst="rect">
            <a:avLst/>
          </a:prstGeom>
        </p:spPr>
        <p:txBody>
          <a:bodyPr spcFirstLastPara="1" wrap="square" lIns="88875" tIns="44425" rIns="88875" bIns="44425" anchor="t" anchorCtr="0">
            <a:noAutofit/>
          </a:bodyPr>
          <a:lstStyle/>
          <a:p>
            <a:pPr marL="0" lvl="0" indent="0" algn="l" rtl="0">
              <a:spcBef>
                <a:spcPts val="0"/>
              </a:spcBef>
              <a:spcAft>
                <a:spcPts val="0"/>
              </a:spcAft>
              <a:buNone/>
            </a:pPr>
            <a:endParaRPr/>
          </a:p>
        </p:txBody>
      </p:sp>
      <p:sp>
        <p:nvSpPr>
          <p:cNvPr id="960" name="Google Shape;960;p45:notes"/>
          <p:cNvSpPr>
            <a:spLocks noGrp="1" noRot="1" noChangeAspect="1"/>
          </p:cNvSpPr>
          <p:nvPr>
            <p:ph type="sldImg" idx="2"/>
          </p:nvPr>
        </p:nvSpPr>
        <p:spPr>
          <a:xfrm>
            <a:off x="788987" y="774700"/>
            <a:ext cx="5510212"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7"/>
        <p:cNvGrpSpPr/>
        <p:nvPr/>
      </p:nvGrpSpPr>
      <p:grpSpPr>
        <a:xfrm>
          <a:off x="0" y="0"/>
          <a:ext cx="0" cy="0"/>
          <a:chOff x="0" y="0"/>
          <a:chExt cx="0" cy="0"/>
        </a:xfrm>
      </p:grpSpPr>
      <p:sp>
        <p:nvSpPr>
          <p:cNvPr id="968" name="Google Shape;968;p46:notes"/>
          <p:cNvSpPr txBox="1">
            <a:spLocks noGrp="1"/>
          </p:cNvSpPr>
          <p:nvPr>
            <p:ph type="body" idx="1"/>
          </p:nvPr>
        </p:nvSpPr>
        <p:spPr>
          <a:xfrm>
            <a:off x="860425" y="4856162"/>
            <a:ext cx="5365750" cy="4318000"/>
          </a:xfrm>
          <a:prstGeom prst="rect">
            <a:avLst/>
          </a:prstGeom>
        </p:spPr>
        <p:txBody>
          <a:bodyPr spcFirstLastPara="1" wrap="square" lIns="88875" tIns="44425" rIns="88875" bIns="44425" anchor="t" anchorCtr="0">
            <a:noAutofit/>
          </a:bodyPr>
          <a:lstStyle/>
          <a:p>
            <a:pPr marL="0" lvl="0" indent="0" algn="l" rtl="0">
              <a:spcBef>
                <a:spcPts val="0"/>
              </a:spcBef>
              <a:spcAft>
                <a:spcPts val="0"/>
              </a:spcAft>
              <a:buNone/>
            </a:pPr>
            <a:endParaRPr/>
          </a:p>
        </p:txBody>
      </p:sp>
      <p:sp>
        <p:nvSpPr>
          <p:cNvPr id="969" name="Google Shape;969;p46:notes"/>
          <p:cNvSpPr>
            <a:spLocks noGrp="1" noRot="1" noChangeAspect="1"/>
          </p:cNvSpPr>
          <p:nvPr>
            <p:ph type="sldImg" idx="2"/>
          </p:nvPr>
        </p:nvSpPr>
        <p:spPr>
          <a:xfrm>
            <a:off x="788987" y="774700"/>
            <a:ext cx="5510212"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6"/>
        <p:cNvGrpSpPr/>
        <p:nvPr/>
      </p:nvGrpSpPr>
      <p:grpSpPr>
        <a:xfrm>
          <a:off x="0" y="0"/>
          <a:ext cx="0" cy="0"/>
          <a:chOff x="0" y="0"/>
          <a:chExt cx="0" cy="0"/>
        </a:xfrm>
      </p:grpSpPr>
      <p:sp>
        <p:nvSpPr>
          <p:cNvPr id="1017" name="Google Shape;1017;p47:notes"/>
          <p:cNvSpPr txBox="1">
            <a:spLocks noGrp="1"/>
          </p:cNvSpPr>
          <p:nvPr>
            <p:ph type="body" idx="1"/>
          </p:nvPr>
        </p:nvSpPr>
        <p:spPr>
          <a:xfrm>
            <a:off x="860425" y="4856162"/>
            <a:ext cx="5365750" cy="4318000"/>
          </a:xfrm>
          <a:prstGeom prst="rect">
            <a:avLst/>
          </a:prstGeom>
        </p:spPr>
        <p:txBody>
          <a:bodyPr spcFirstLastPara="1" wrap="square" lIns="88875" tIns="44425" rIns="88875" bIns="44425" anchor="t" anchorCtr="0">
            <a:noAutofit/>
          </a:bodyPr>
          <a:lstStyle/>
          <a:p>
            <a:pPr marL="0" lvl="0" indent="0" algn="l" rtl="0">
              <a:spcBef>
                <a:spcPts val="0"/>
              </a:spcBef>
              <a:spcAft>
                <a:spcPts val="0"/>
              </a:spcAft>
              <a:buNone/>
            </a:pPr>
            <a:endParaRPr/>
          </a:p>
        </p:txBody>
      </p:sp>
      <p:sp>
        <p:nvSpPr>
          <p:cNvPr id="1018" name="Google Shape;1018;p47:notes"/>
          <p:cNvSpPr>
            <a:spLocks noGrp="1" noRot="1" noChangeAspect="1"/>
          </p:cNvSpPr>
          <p:nvPr>
            <p:ph type="sldImg" idx="2"/>
          </p:nvPr>
        </p:nvSpPr>
        <p:spPr>
          <a:xfrm>
            <a:off x="788987" y="774700"/>
            <a:ext cx="5510212"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5"/>
        <p:cNvGrpSpPr/>
        <p:nvPr/>
      </p:nvGrpSpPr>
      <p:grpSpPr>
        <a:xfrm>
          <a:off x="0" y="0"/>
          <a:ext cx="0" cy="0"/>
          <a:chOff x="0" y="0"/>
          <a:chExt cx="0" cy="0"/>
        </a:xfrm>
      </p:grpSpPr>
      <p:sp>
        <p:nvSpPr>
          <p:cNvPr id="1026" name="Google Shape;1026;p48:notes"/>
          <p:cNvSpPr txBox="1">
            <a:spLocks noGrp="1"/>
          </p:cNvSpPr>
          <p:nvPr>
            <p:ph type="body" idx="1"/>
          </p:nvPr>
        </p:nvSpPr>
        <p:spPr>
          <a:xfrm>
            <a:off x="860425" y="4856162"/>
            <a:ext cx="5365750" cy="4318000"/>
          </a:xfrm>
          <a:prstGeom prst="rect">
            <a:avLst/>
          </a:prstGeom>
        </p:spPr>
        <p:txBody>
          <a:bodyPr spcFirstLastPara="1" wrap="square" lIns="88875" tIns="44425" rIns="88875" bIns="44425" anchor="t" anchorCtr="0">
            <a:noAutofit/>
          </a:bodyPr>
          <a:lstStyle/>
          <a:p>
            <a:pPr marL="0" lvl="0" indent="0" algn="l" rtl="0">
              <a:spcBef>
                <a:spcPts val="0"/>
              </a:spcBef>
              <a:spcAft>
                <a:spcPts val="0"/>
              </a:spcAft>
              <a:buNone/>
            </a:pPr>
            <a:endParaRPr/>
          </a:p>
        </p:txBody>
      </p:sp>
      <p:sp>
        <p:nvSpPr>
          <p:cNvPr id="1027" name="Google Shape;1027;p48:notes"/>
          <p:cNvSpPr>
            <a:spLocks noGrp="1" noRot="1" noChangeAspect="1"/>
          </p:cNvSpPr>
          <p:nvPr>
            <p:ph type="sldImg" idx="2"/>
          </p:nvPr>
        </p:nvSpPr>
        <p:spPr>
          <a:xfrm>
            <a:off x="788988" y="774700"/>
            <a:ext cx="5510212"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4"/>
        <p:cNvGrpSpPr/>
        <p:nvPr/>
      </p:nvGrpSpPr>
      <p:grpSpPr>
        <a:xfrm>
          <a:off x="0" y="0"/>
          <a:ext cx="0" cy="0"/>
          <a:chOff x="0" y="0"/>
          <a:chExt cx="0" cy="0"/>
        </a:xfrm>
      </p:grpSpPr>
      <p:sp>
        <p:nvSpPr>
          <p:cNvPr id="1035" name="Google Shape;1035;p49:notes"/>
          <p:cNvSpPr txBox="1">
            <a:spLocks noGrp="1"/>
          </p:cNvSpPr>
          <p:nvPr>
            <p:ph type="body" idx="1"/>
          </p:nvPr>
        </p:nvSpPr>
        <p:spPr>
          <a:xfrm>
            <a:off x="860425" y="4856162"/>
            <a:ext cx="5365750" cy="4318000"/>
          </a:xfrm>
          <a:prstGeom prst="rect">
            <a:avLst/>
          </a:prstGeom>
        </p:spPr>
        <p:txBody>
          <a:bodyPr spcFirstLastPara="1" wrap="square" lIns="88875" tIns="44425" rIns="88875" bIns="44425" anchor="t" anchorCtr="0">
            <a:noAutofit/>
          </a:bodyPr>
          <a:lstStyle/>
          <a:p>
            <a:pPr marL="0" lvl="0" indent="0" algn="l" rtl="0">
              <a:spcBef>
                <a:spcPts val="0"/>
              </a:spcBef>
              <a:spcAft>
                <a:spcPts val="0"/>
              </a:spcAft>
              <a:buNone/>
            </a:pPr>
            <a:endParaRPr/>
          </a:p>
        </p:txBody>
      </p:sp>
      <p:sp>
        <p:nvSpPr>
          <p:cNvPr id="1036" name="Google Shape;1036;p49:notes"/>
          <p:cNvSpPr>
            <a:spLocks noGrp="1" noRot="1" noChangeAspect="1"/>
          </p:cNvSpPr>
          <p:nvPr>
            <p:ph type="sldImg" idx="2"/>
          </p:nvPr>
        </p:nvSpPr>
        <p:spPr>
          <a:xfrm>
            <a:off x="788988" y="774700"/>
            <a:ext cx="5510212"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5:notes"/>
          <p:cNvSpPr txBox="1">
            <a:spLocks noGrp="1"/>
          </p:cNvSpPr>
          <p:nvPr>
            <p:ph type="body" idx="1"/>
          </p:nvPr>
        </p:nvSpPr>
        <p:spPr>
          <a:xfrm>
            <a:off x="860425" y="4856162"/>
            <a:ext cx="5365750" cy="4318000"/>
          </a:xfrm>
          <a:prstGeom prst="rect">
            <a:avLst/>
          </a:prstGeom>
        </p:spPr>
        <p:txBody>
          <a:bodyPr spcFirstLastPara="1" wrap="square" lIns="88875" tIns="44425" rIns="88875" bIns="44425" anchor="t" anchorCtr="0">
            <a:noAutofit/>
          </a:bodyPr>
          <a:lstStyle/>
          <a:p>
            <a:pPr marL="0" lvl="0" indent="0" algn="l" rtl="0">
              <a:spcBef>
                <a:spcPts val="0"/>
              </a:spcBef>
              <a:spcAft>
                <a:spcPts val="0"/>
              </a:spcAft>
              <a:buNone/>
            </a:pPr>
            <a:endParaRPr/>
          </a:p>
        </p:txBody>
      </p:sp>
      <p:sp>
        <p:nvSpPr>
          <p:cNvPr id="253" name="Google Shape;253;p5:notes"/>
          <p:cNvSpPr>
            <a:spLocks noGrp="1" noRot="1" noChangeAspect="1"/>
          </p:cNvSpPr>
          <p:nvPr>
            <p:ph type="sldImg" idx="2"/>
          </p:nvPr>
        </p:nvSpPr>
        <p:spPr>
          <a:xfrm>
            <a:off x="788987" y="774700"/>
            <a:ext cx="5510212"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3"/>
        <p:cNvGrpSpPr/>
        <p:nvPr/>
      </p:nvGrpSpPr>
      <p:grpSpPr>
        <a:xfrm>
          <a:off x="0" y="0"/>
          <a:ext cx="0" cy="0"/>
          <a:chOff x="0" y="0"/>
          <a:chExt cx="0" cy="0"/>
        </a:xfrm>
      </p:grpSpPr>
      <p:sp>
        <p:nvSpPr>
          <p:cNvPr id="1044" name="Google Shape;1044;p50:notes"/>
          <p:cNvSpPr txBox="1">
            <a:spLocks noGrp="1"/>
          </p:cNvSpPr>
          <p:nvPr>
            <p:ph type="body" idx="1"/>
          </p:nvPr>
        </p:nvSpPr>
        <p:spPr>
          <a:xfrm>
            <a:off x="860425" y="4856162"/>
            <a:ext cx="5365750" cy="4318000"/>
          </a:xfrm>
          <a:prstGeom prst="rect">
            <a:avLst/>
          </a:prstGeom>
        </p:spPr>
        <p:txBody>
          <a:bodyPr spcFirstLastPara="1" wrap="square" lIns="88875" tIns="44425" rIns="88875" bIns="44425" anchor="t" anchorCtr="0">
            <a:noAutofit/>
          </a:bodyPr>
          <a:lstStyle/>
          <a:p>
            <a:pPr marL="0" lvl="0" indent="0" algn="l" rtl="0">
              <a:spcBef>
                <a:spcPts val="0"/>
              </a:spcBef>
              <a:spcAft>
                <a:spcPts val="0"/>
              </a:spcAft>
              <a:buNone/>
            </a:pPr>
            <a:endParaRPr/>
          </a:p>
        </p:txBody>
      </p:sp>
      <p:sp>
        <p:nvSpPr>
          <p:cNvPr id="1045" name="Google Shape;1045;p50:notes"/>
          <p:cNvSpPr>
            <a:spLocks noGrp="1" noRot="1" noChangeAspect="1"/>
          </p:cNvSpPr>
          <p:nvPr>
            <p:ph type="sldImg" idx="2"/>
          </p:nvPr>
        </p:nvSpPr>
        <p:spPr>
          <a:xfrm>
            <a:off x="788988" y="774700"/>
            <a:ext cx="5510212"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6"/>
        <p:cNvGrpSpPr/>
        <p:nvPr/>
      </p:nvGrpSpPr>
      <p:grpSpPr>
        <a:xfrm>
          <a:off x="0" y="0"/>
          <a:ext cx="0" cy="0"/>
          <a:chOff x="0" y="0"/>
          <a:chExt cx="0" cy="0"/>
        </a:xfrm>
      </p:grpSpPr>
      <p:sp>
        <p:nvSpPr>
          <p:cNvPr id="1057" name="Google Shape;1057;p51:notes"/>
          <p:cNvSpPr txBox="1">
            <a:spLocks noGrp="1"/>
          </p:cNvSpPr>
          <p:nvPr>
            <p:ph type="body" idx="1"/>
          </p:nvPr>
        </p:nvSpPr>
        <p:spPr>
          <a:xfrm>
            <a:off x="860425" y="4856162"/>
            <a:ext cx="5365750" cy="4318000"/>
          </a:xfrm>
          <a:prstGeom prst="rect">
            <a:avLst/>
          </a:prstGeom>
        </p:spPr>
        <p:txBody>
          <a:bodyPr spcFirstLastPara="1" wrap="square" lIns="88875" tIns="44425" rIns="88875" bIns="44425" anchor="t" anchorCtr="0">
            <a:noAutofit/>
          </a:bodyPr>
          <a:lstStyle/>
          <a:p>
            <a:pPr marL="0" lvl="0" indent="0" algn="l" rtl="0">
              <a:spcBef>
                <a:spcPts val="0"/>
              </a:spcBef>
              <a:spcAft>
                <a:spcPts val="0"/>
              </a:spcAft>
              <a:buNone/>
            </a:pPr>
            <a:endParaRPr/>
          </a:p>
        </p:txBody>
      </p:sp>
      <p:sp>
        <p:nvSpPr>
          <p:cNvPr id="1058" name="Google Shape;1058;p51:notes"/>
          <p:cNvSpPr>
            <a:spLocks noGrp="1" noRot="1" noChangeAspect="1"/>
          </p:cNvSpPr>
          <p:nvPr>
            <p:ph type="sldImg" idx="2"/>
          </p:nvPr>
        </p:nvSpPr>
        <p:spPr>
          <a:xfrm>
            <a:off x="788988" y="774700"/>
            <a:ext cx="5510212"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5"/>
        <p:cNvGrpSpPr/>
        <p:nvPr/>
      </p:nvGrpSpPr>
      <p:grpSpPr>
        <a:xfrm>
          <a:off x="0" y="0"/>
          <a:ext cx="0" cy="0"/>
          <a:chOff x="0" y="0"/>
          <a:chExt cx="0" cy="0"/>
        </a:xfrm>
      </p:grpSpPr>
      <p:sp>
        <p:nvSpPr>
          <p:cNvPr id="1066" name="Google Shape;1066;p52:notes"/>
          <p:cNvSpPr txBox="1">
            <a:spLocks noGrp="1"/>
          </p:cNvSpPr>
          <p:nvPr>
            <p:ph type="body" idx="1"/>
          </p:nvPr>
        </p:nvSpPr>
        <p:spPr>
          <a:xfrm>
            <a:off x="860425" y="4856162"/>
            <a:ext cx="5365750" cy="4318000"/>
          </a:xfrm>
          <a:prstGeom prst="rect">
            <a:avLst/>
          </a:prstGeom>
        </p:spPr>
        <p:txBody>
          <a:bodyPr spcFirstLastPara="1" wrap="square" lIns="88875" tIns="44425" rIns="88875" bIns="44425" anchor="t" anchorCtr="0">
            <a:noAutofit/>
          </a:bodyPr>
          <a:lstStyle/>
          <a:p>
            <a:pPr marL="0" lvl="0" indent="0" algn="l" rtl="0">
              <a:spcBef>
                <a:spcPts val="0"/>
              </a:spcBef>
              <a:spcAft>
                <a:spcPts val="0"/>
              </a:spcAft>
              <a:buNone/>
            </a:pPr>
            <a:endParaRPr/>
          </a:p>
        </p:txBody>
      </p:sp>
      <p:sp>
        <p:nvSpPr>
          <p:cNvPr id="1067" name="Google Shape;1067;p52:notes"/>
          <p:cNvSpPr>
            <a:spLocks noGrp="1" noRot="1" noChangeAspect="1"/>
          </p:cNvSpPr>
          <p:nvPr>
            <p:ph type="sldImg" idx="2"/>
          </p:nvPr>
        </p:nvSpPr>
        <p:spPr>
          <a:xfrm>
            <a:off x="788987" y="774700"/>
            <a:ext cx="5510212"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8"/>
        <p:cNvGrpSpPr/>
        <p:nvPr/>
      </p:nvGrpSpPr>
      <p:grpSpPr>
        <a:xfrm>
          <a:off x="0" y="0"/>
          <a:ext cx="0" cy="0"/>
          <a:chOff x="0" y="0"/>
          <a:chExt cx="0" cy="0"/>
        </a:xfrm>
      </p:grpSpPr>
      <p:sp>
        <p:nvSpPr>
          <p:cNvPr id="1079" name="Google Shape;1079;p53:notes"/>
          <p:cNvSpPr txBox="1">
            <a:spLocks noGrp="1"/>
          </p:cNvSpPr>
          <p:nvPr>
            <p:ph type="body" idx="1"/>
          </p:nvPr>
        </p:nvSpPr>
        <p:spPr>
          <a:xfrm>
            <a:off x="860425" y="4856162"/>
            <a:ext cx="5365750" cy="4318000"/>
          </a:xfrm>
          <a:prstGeom prst="rect">
            <a:avLst/>
          </a:prstGeom>
        </p:spPr>
        <p:txBody>
          <a:bodyPr spcFirstLastPara="1" wrap="square" lIns="88875" tIns="44425" rIns="88875" bIns="44425" anchor="t" anchorCtr="0">
            <a:noAutofit/>
          </a:bodyPr>
          <a:lstStyle/>
          <a:p>
            <a:pPr marL="0" lvl="0" indent="0" algn="l" rtl="0">
              <a:spcBef>
                <a:spcPts val="0"/>
              </a:spcBef>
              <a:spcAft>
                <a:spcPts val="0"/>
              </a:spcAft>
              <a:buNone/>
            </a:pPr>
            <a:endParaRPr/>
          </a:p>
        </p:txBody>
      </p:sp>
      <p:sp>
        <p:nvSpPr>
          <p:cNvPr id="1080" name="Google Shape;1080;p53:notes"/>
          <p:cNvSpPr>
            <a:spLocks noGrp="1" noRot="1" noChangeAspect="1"/>
          </p:cNvSpPr>
          <p:nvPr>
            <p:ph type="sldImg" idx="2"/>
          </p:nvPr>
        </p:nvSpPr>
        <p:spPr>
          <a:xfrm>
            <a:off x="788988" y="774700"/>
            <a:ext cx="5510212"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7"/>
        <p:cNvGrpSpPr/>
        <p:nvPr/>
      </p:nvGrpSpPr>
      <p:grpSpPr>
        <a:xfrm>
          <a:off x="0" y="0"/>
          <a:ext cx="0" cy="0"/>
          <a:chOff x="0" y="0"/>
          <a:chExt cx="0" cy="0"/>
        </a:xfrm>
      </p:grpSpPr>
      <p:sp>
        <p:nvSpPr>
          <p:cNvPr id="1088" name="Google Shape;1088;p54:notes"/>
          <p:cNvSpPr txBox="1">
            <a:spLocks noGrp="1"/>
          </p:cNvSpPr>
          <p:nvPr>
            <p:ph type="body" idx="1"/>
          </p:nvPr>
        </p:nvSpPr>
        <p:spPr>
          <a:xfrm>
            <a:off x="755650" y="5145087"/>
            <a:ext cx="6048375" cy="42100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9" name="Google Shape;1089;p54:notes"/>
          <p:cNvSpPr>
            <a:spLocks noGrp="1" noRot="1" noChangeAspect="1"/>
          </p:cNvSpPr>
          <p:nvPr>
            <p:ph type="sldImg" idx="2"/>
          </p:nvPr>
        </p:nvSpPr>
        <p:spPr>
          <a:xfrm>
            <a:off x="1174750" y="1336675"/>
            <a:ext cx="521017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3"/>
        <p:cNvGrpSpPr/>
        <p:nvPr/>
      </p:nvGrpSpPr>
      <p:grpSpPr>
        <a:xfrm>
          <a:off x="0" y="0"/>
          <a:ext cx="0" cy="0"/>
          <a:chOff x="0" y="0"/>
          <a:chExt cx="0" cy="0"/>
        </a:xfrm>
      </p:grpSpPr>
      <p:sp>
        <p:nvSpPr>
          <p:cNvPr id="1094" name="Google Shape;1094;p55:notes"/>
          <p:cNvSpPr txBox="1">
            <a:spLocks noGrp="1"/>
          </p:cNvSpPr>
          <p:nvPr>
            <p:ph type="body" idx="1"/>
          </p:nvPr>
        </p:nvSpPr>
        <p:spPr>
          <a:xfrm>
            <a:off x="860425" y="4856162"/>
            <a:ext cx="5365750" cy="4318000"/>
          </a:xfrm>
          <a:prstGeom prst="rect">
            <a:avLst/>
          </a:prstGeom>
        </p:spPr>
        <p:txBody>
          <a:bodyPr spcFirstLastPara="1" wrap="square" lIns="88875" tIns="44425" rIns="88875" bIns="44425" anchor="t" anchorCtr="0">
            <a:noAutofit/>
          </a:bodyPr>
          <a:lstStyle/>
          <a:p>
            <a:pPr marL="0" lvl="0" indent="0" algn="l" rtl="0">
              <a:spcBef>
                <a:spcPts val="0"/>
              </a:spcBef>
              <a:spcAft>
                <a:spcPts val="0"/>
              </a:spcAft>
              <a:buNone/>
            </a:pPr>
            <a:endParaRPr/>
          </a:p>
        </p:txBody>
      </p:sp>
      <p:sp>
        <p:nvSpPr>
          <p:cNvPr id="1095" name="Google Shape;1095;p55:notes"/>
          <p:cNvSpPr>
            <a:spLocks noGrp="1" noRot="1" noChangeAspect="1"/>
          </p:cNvSpPr>
          <p:nvPr>
            <p:ph type="sldImg" idx="2"/>
          </p:nvPr>
        </p:nvSpPr>
        <p:spPr>
          <a:xfrm>
            <a:off x="788988" y="774700"/>
            <a:ext cx="5510212"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6:notes"/>
          <p:cNvSpPr txBox="1">
            <a:spLocks noGrp="1"/>
          </p:cNvSpPr>
          <p:nvPr>
            <p:ph type="body" idx="1"/>
          </p:nvPr>
        </p:nvSpPr>
        <p:spPr>
          <a:xfrm>
            <a:off x="860425" y="4856162"/>
            <a:ext cx="5365750" cy="4318000"/>
          </a:xfrm>
          <a:prstGeom prst="rect">
            <a:avLst/>
          </a:prstGeom>
        </p:spPr>
        <p:txBody>
          <a:bodyPr spcFirstLastPara="1" wrap="square" lIns="88875" tIns="44425" rIns="88875" bIns="44425" anchor="t" anchorCtr="0">
            <a:noAutofit/>
          </a:bodyPr>
          <a:lstStyle/>
          <a:p>
            <a:pPr marL="0" lvl="0" indent="0" algn="l" rtl="0">
              <a:spcBef>
                <a:spcPts val="0"/>
              </a:spcBef>
              <a:spcAft>
                <a:spcPts val="0"/>
              </a:spcAft>
              <a:buNone/>
            </a:pPr>
            <a:endParaRPr/>
          </a:p>
        </p:txBody>
      </p:sp>
      <p:sp>
        <p:nvSpPr>
          <p:cNvPr id="259" name="Google Shape;259;p6:notes"/>
          <p:cNvSpPr>
            <a:spLocks noGrp="1" noRot="1" noChangeAspect="1"/>
          </p:cNvSpPr>
          <p:nvPr>
            <p:ph type="sldImg" idx="2"/>
          </p:nvPr>
        </p:nvSpPr>
        <p:spPr>
          <a:xfrm>
            <a:off x="788987" y="774700"/>
            <a:ext cx="5510212"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7:notes"/>
          <p:cNvSpPr txBox="1">
            <a:spLocks noGrp="1"/>
          </p:cNvSpPr>
          <p:nvPr>
            <p:ph type="body" idx="1"/>
          </p:nvPr>
        </p:nvSpPr>
        <p:spPr>
          <a:xfrm>
            <a:off x="860425" y="4856162"/>
            <a:ext cx="5365750" cy="4318000"/>
          </a:xfrm>
          <a:prstGeom prst="rect">
            <a:avLst/>
          </a:prstGeom>
        </p:spPr>
        <p:txBody>
          <a:bodyPr spcFirstLastPara="1" wrap="square" lIns="88875" tIns="44425" rIns="88875" bIns="44425" anchor="t" anchorCtr="0">
            <a:noAutofit/>
          </a:bodyPr>
          <a:lstStyle/>
          <a:p>
            <a:pPr marL="0" lvl="0" indent="0" algn="l" rtl="0">
              <a:spcBef>
                <a:spcPts val="0"/>
              </a:spcBef>
              <a:spcAft>
                <a:spcPts val="0"/>
              </a:spcAft>
              <a:buNone/>
            </a:pPr>
            <a:endParaRPr/>
          </a:p>
        </p:txBody>
      </p:sp>
      <p:sp>
        <p:nvSpPr>
          <p:cNvPr id="265" name="Google Shape;265;p7:notes"/>
          <p:cNvSpPr>
            <a:spLocks noGrp="1" noRot="1" noChangeAspect="1"/>
          </p:cNvSpPr>
          <p:nvPr>
            <p:ph type="sldImg" idx="2"/>
          </p:nvPr>
        </p:nvSpPr>
        <p:spPr>
          <a:xfrm>
            <a:off x="788988" y="774700"/>
            <a:ext cx="5510212"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8:notes"/>
          <p:cNvSpPr txBox="1">
            <a:spLocks noGrp="1"/>
          </p:cNvSpPr>
          <p:nvPr>
            <p:ph type="body" idx="1"/>
          </p:nvPr>
        </p:nvSpPr>
        <p:spPr>
          <a:xfrm>
            <a:off x="860425" y="4856162"/>
            <a:ext cx="5365750" cy="4318000"/>
          </a:xfrm>
          <a:prstGeom prst="rect">
            <a:avLst/>
          </a:prstGeom>
        </p:spPr>
        <p:txBody>
          <a:bodyPr spcFirstLastPara="1" wrap="square" lIns="88875" tIns="44425" rIns="88875" bIns="44425" anchor="t" anchorCtr="0">
            <a:noAutofit/>
          </a:bodyPr>
          <a:lstStyle/>
          <a:p>
            <a:pPr marL="0" lvl="0" indent="0" algn="l" rtl="0">
              <a:spcBef>
                <a:spcPts val="0"/>
              </a:spcBef>
              <a:spcAft>
                <a:spcPts val="0"/>
              </a:spcAft>
              <a:buNone/>
            </a:pPr>
            <a:endParaRPr/>
          </a:p>
        </p:txBody>
      </p:sp>
      <p:sp>
        <p:nvSpPr>
          <p:cNvPr id="320" name="Google Shape;320;p8:notes"/>
          <p:cNvSpPr>
            <a:spLocks noGrp="1" noRot="1" noChangeAspect="1"/>
          </p:cNvSpPr>
          <p:nvPr>
            <p:ph type="sldImg" idx="2"/>
          </p:nvPr>
        </p:nvSpPr>
        <p:spPr>
          <a:xfrm>
            <a:off x="788987" y="774700"/>
            <a:ext cx="5510212"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9:notes"/>
          <p:cNvSpPr txBox="1">
            <a:spLocks noGrp="1"/>
          </p:cNvSpPr>
          <p:nvPr>
            <p:ph type="body" idx="1"/>
          </p:nvPr>
        </p:nvSpPr>
        <p:spPr>
          <a:xfrm>
            <a:off x="860425" y="4856162"/>
            <a:ext cx="5365750" cy="4318000"/>
          </a:xfrm>
          <a:prstGeom prst="rect">
            <a:avLst/>
          </a:prstGeom>
        </p:spPr>
        <p:txBody>
          <a:bodyPr spcFirstLastPara="1" wrap="square" lIns="88875" tIns="44425" rIns="88875" bIns="44425" anchor="t" anchorCtr="0">
            <a:noAutofit/>
          </a:bodyPr>
          <a:lstStyle/>
          <a:p>
            <a:pPr marL="0" lvl="0" indent="0" algn="l" rtl="0">
              <a:spcBef>
                <a:spcPts val="0"/>
              </a:spcBef>
              <a:spcAft>
                <a:spcPts val="0"/>
              </a:spcAft>
              <a:buNone/>
            </a:pPr>
            <a:endParaRPr/>
          </a:p>
        </p:txBody>
      </p:sp>
      <p:sp>
        <p:nvSpPr>
          <p:cNvPr id="326" name="Google Shape;326;p9:notes"/>
          <p:cNvSpPr>
            <a:spLocks noGrp="1" noRot="1" noChangeAspect="1"/>
          </p:cNvSpPr>
          <p:nvPr>
            <p:ph type="sldImg" idx="2"/>
          </p:nvPr>
        </p:nvSpPr>
        <p:spPr>
          <a:xfrm>
            <a:off x="788987" y="774700"/>
            <a:ext cx="5510212" cy="38163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p:cSld name="Blank Slide">
    <p:spTree>
      <p:nvGrpSpPr>
        <p:cNvPr id="1" name="Shape 25"/>
        <p:cNvGrpSpPr/>
        <p:nvPr/>
      </p:nvGrpSpPr>
      <p:grpSpPr>
        <a:xfrm>
          <a:off x="0" y="0"/>
          <a:ext cx="0" cy="0"/>
          <a:chOff x="0" y="0"/>
          <a:chExt cx="0" cy="0"/>
        </a:xfrm>
      </p:grpSpPr>
      <p:sp>
        <p:nvSpPr>
          <p:cNvPr id="26" name="Google Shape;26;p57"/>
          <p:cNvSpPr txBox="1">
            <a:spLocks noGrp="1"/>
          </p:cNvSpPr>
          <p:nvPr>
            <p:ph type="ftr" idx="11"/>
          </p:nvPr>
        </p:nvSpPr>
        <p:spPr>
          <a:xfrm>
            <a:off x="495300" y="6356350"/>
            <a:ext cx="9204325"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0070C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71"/>
        <p:cNvGrpSpPr/>
        <p:nvPr/>
      </p:nvGrpSpPr>
      <p:grpSpPr>
        <a:xfrm>
          <a:off x="0" y="0"/>
          <a:ext cx="0" cy="0"/>
          <a:chOff x="0" y="0"/>
          <a:chExt cx="0" cy="0"/>
        </a:xfrm>
      </p:grpSpPr>
      <p:sp>
        <p:nvSpPr>
          <p:cNvPr id="172" name="Google Shape;172;p71"/>
          <p:cNvSpPr txBox="1">
            <a:spLocks noGrp="1"/>
          </p:cNvSpPr>
          <p:nvPr>
            <p:ph type="title"/>
          </p:nvPr>
        </p:nvSpPr>
        <p:spPr>
          <a:xfrm>
            <a:off x="0" y="0"/>
            <a:ext cx="5941305"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3" name="Google Shape;173;p71"/>
          <p:cNvSpPr txBox="1">
            <a:spLocks noGrp="1"/>
          </p:cNvSpPr>
          <p:nvPr>
            <p:ph type="body" idx="1"/>
          </p:nvPr>
        </p:nvSpPr>
        <p:spPr>
          <a:xfrm>
            <a:off x="495141" y="1604520"/>
            <a:ext cx="4349056"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4" name="Google Shape;174;p71"/>
          <p:cNvSpPr txBox="1">
            <a:spLocks noGrp="1"/>
          </p:cNvSpPr>
          <p:nvPr>
            <p:ph type="body" idx="2"/>
          </p:nvPr>
        </p:nvSpPr>
        <p:spPr>
          <a:xfrm>
            <a:off x="5062137" y="1604520"/>
            <a:ext cx="4349056"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5" name="Google Shape;175;p71"/>
          <p:cNvSpPr txBox="1">
            <a:spLocks noGrp="1"/>
          </p:cNvSpPr>
          <p:nvPr>
            <p:ph type="body" idx="3"/>
          </p:nvPr>
        </p:nvSpPr>
        <p:spPr>
          <a:xfrm>
            <a:off x="5062137" y="3682080"/>
            <a:ext cx="4349056"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6" name="Google Shape;176;p71"/>
          <p:cNvSpPr txBox="1">
            <a:spLocks noGrp="1"/>
          </p:cNvSpPr>
          <p:nvPr>
            <p:ph type="ftr" idx="11"/>
          </p:nvPr>
        </p:nvSpPr>
        <p:spPr>
          <a:xfrm>
            <a:off x="406400" y="6356350"/>
            <a:ext cx="9186862"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77"/>
        <p:cNvGrpSpPr/>
        <p:nvPr/>
      </p:nvGrpSpPr>
      <p:grpSpPr>
        <a:xfrm>
          <a:off x="0" y="0"/>
          <a:ext cx="0" cy="0"/>
          <a:chOff x="0" y="0"/>
          <a:chExt cx="0" cy="0"/>
        </a:xfrm>
      </p:grpSpPr>
      <p:sp>
        <p:nvSpPr>
          <p:cNvPr id="178" name="Google Shape;178;p72"/>
          <p:cNvSpPr txBox="1">
            <a:spLocks noGrp="1"/>
          </p:cNvSpPr>
          <p:nvPr>
            <p:ph type="title"/>
          </p:nvPr>
        </p:nvSpPr>
        <p:spPr>
          <a:xfrm>
            <a:off x="0" y="0"/>
            <a:ext cx="5941305"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9" name="Google Shape;179;p72"/>
          <p:cNvSpPr txBox="1">
            <a:spLocks noGrp="1"/>
          </p:cNvSpPr>
          <p:nvPr>
            <p:ph type="body" idx="1"/>
          </p:nvPr>
        </p:nvSpPr>
        <p:spPr>
          <a:xfrm>
            <a:off x="495141" y="1604520"/>
            <a:ext cx="4349056"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0" name="Google Shape;180;p72"/>
          <p:cNvSpPr txBox="1">
            <a:spLocks noGrp="1"/>
          </p:cNvSpPr>
          <p:nvPr>
            <p:ph type="body" idx="2"/>
          </p:nvPr>
        </p:nvSpPr>
        <p:spPr>
          <a:xfrm>
            <a:off x="5062137" y="1604520"/>
            <a:ext cx="4349056"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1" name="Google Shape;181;p72"/>
          <p:cNvSpPr txBox="1">
            <a:spLocks noGrp="1"/>
          </p:cNvSpPr>
          <p:nvPr>
            <p:ph type="body" idx="3"/>
          </p:nvPr>
        </p:nvSpPr>
        <p:spPr>
          <a:xfrm>
            <a:off x="495141" y="3682080"/>
            <a:ext cx="4349056"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2" name="Google Shape;182;p72"/>
          <p:cNvSpPr txBox="1">
            <a:spLocks noGrp="1"/>
          </p:cNvSpPr>
          <p:nvPr>
            <p:ph type="ftr" idx="11"/>
          </p:nvPr>
        </p:nvSpPr>
        <p:spPr>
          <a:xfrm>
            <a:off x="406400" y="6356350"/>
            <a:ext cx="9186862"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entered Text">
  <p:cSld name="Centered Text">
    <p:spTree>
      <p:nvGrpSpPr>
        <p:cNvPr id="1" name="Shape 183"/>
        <p:cNvGrpSpPr/>
        <p:nvPr/>
      </p:nvGrpSpPr>
      <p:grpSpPr>
        <a:xfrm>
          <a:off x="0" y="0"/>
          <a:ext cx="0" cy="0"/>
          <a:chOff x="0" y="0"/>
          <a:chExt cx="0" cy="0"/>
        </a:xfrm>
      </p:grpSpPr>
      <p:sp>
        <p:nvSpPr>
          <p:cNvPr id="184" name="Google Shape;184;p73"/>
          <p:cNvSpPr txBox="1">
            <a:spLocks noGrp="1"/>
          </p:cNvSpPr>
          <p:nvPr>
            <p:ph type="subTitle" idx="1"/>
          </p:nvPr>
        </p:nvSpPr>
        <p:spPr>
          <a:xfrm>
            <a:off x="0" y="0"/>
            <a:ext cx="5941305" cy="4238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185" name="Google Shape;185;p73"/>
          <p:cNvSpPr txBox="1">
            <a:spLocks noGrp="1"/>
          </p:cNvSpPr>
          <p:nvPr>
            <p:ph type="ftr" idx="11"/>
          </p:nvPr>
        </p:nvSpPr>
        <p:spPr>
          <a:xfrm>
            <a:off x="406400" y="6356350"/>
            <a:ext cx="9186862"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86"/>
        <p:cNvGrpSpPr/>
        <p:nvPr/>
      </p:nvGrpSpPr>
      <p:grpSpPr>
        <a:xfrm>
          <a:off x="0" y="0"/>
          <a:ext cx="0" cy="0"/>
          <a:chOff x="0" y="0"/>
          <a:chExt cx="0" cy="0"/>
        </a:xfrm>
      </p:grpSpPr>
      <p:sp>
        <p:nvSpPr>
          <p:cNvPr id="187" name="Google Shape;187;p74"/>
          <p:cNvSpPr txBox="1">
            <a:spLocks noGrp="1"/>
          </p:cNvSpPr>
          <p:nvPr>
            <p:ph type="title"/>
          </p:nvPr>
        </p:nvSpPr>
        <p:spPr>
          <a:xfrm>
            <a:off x="0" y="0"/>
            <a:ext cx="7014241" cy="83772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8" name="Google Shape;188;p74"/>
          <p:cNvSpPr txBox="1">
            <a:spLocks noGrp="1"/>
          </p:cNvSpPr>
          <p:nvPr>
            <p:ph type="ftr" idx="11"/>
          </p:nvPr>
        </p:nvSpPr>
        <p:spPr>
          <a:xfrm>
            <a:off x="406400" y="6356350"/>
            <a:ext cx="9186862"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208"/>
        <p:cNvGrpSpPr/>
        <p:nvPr/>
      </p:nvGrpSpPr>
      <p:grpSpPr>
        <a:xfrm>
          <a:off x="0" y="0"/>
          <a:ext cx="0" cy="0"/>
          <a:chOff x="0" y="0"/>
          <a:chExt cx="0" cy="0"/>
        </a:xfrm>
      </p:grpSpPr>
      <p:sp>
        <p:nvSpPr>
          <p:cNvPr id="209" name="Google Shape;209;p76"/>
          <p:cNvSpPr txBox="1">
            <a:spLocks noGrp="1"/>
          </p:cNvSpPr>
          <p:nvPr>
            <p:ph type="title"/>
          </p:nvPr>
        </p:nvSpPr>
        <p:spPr>
          <a:xfrm>
            <a:off x="0" y="0"/>
            <a:ext cx="5941305"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0" name="Google Shape;210;p76"/>
          <p:cNvSpPr txBox="1">
            <a:spLocks noGrp="1"/>
          </p:cNvSpPr>
          <p:nvPr>
            <p:ph type="subTitle" idx="1"/>
          </p:nvPr>
        </p:nvSpPr>
        <p:spPr>
          <a:xfrm>
            <a:off x="495141" y="1604520"/>
            <a:ext cx="8912153" cy="3977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211" name="Google Shape;211;p76"/>
          <p:cNvSpPr txBox="1">
            <a:spLocks noGrp="1"/>
          </p:cNvSpPr>
          <p:nvPr>
            <p:ph type="ftr" idx="11"/>
          </p:nvPr>
        </p:nvSpPr>
        <p:spPr>
          <a:xfrm>
            <a:off x="495300" y="6356350"/>
            <a:ext cx="8912225"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46"/>
        <p:cNvGrpSpPr/>
        <p:nvPr/>
      </p:nvGrpSpPr>
      <p:grpSpPr>
        <a:xfrm>
          <a:off x="0" y="0"/>
          <a:ext cx="0" cy="0"/>
          <a:chOff x="0" y="0"/>
          <a:chExt cx="0" cy="0"/>
        </a:xfrm>
      </p:grpSpPr>
      <p:sp>
        <p:nvSpPr>
          <p:cNvPr id="47" name="Google Shape;47;p59"/>
          <p:cNvSpPr txBox="1">
            <a:spLocks noGrp="1"/>
          </p:cNvSpPr>
          <p:nvPr>
            <p:ph type="title"/>
          </p:nvPr>
        </p:nvSpPr>
        <p:spPr>
          <a:xfrm>
            <a:off x="0" y="0"/>
            <a:ext cx="5941305"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59"/>
          <p:cNvSpPr txBox="1">
            <a:spLocks noGrp="1"/>
          </p:cNvSpPr>
          <p:nvPr>
            <p:ph type="body" idx="1"/>
          </p:nvPr>
        </p:nvSpPr>
        <p:spPr>
          <a:xfrm>
            <a:off x="495141" y="1604520"/>
            <a:ext cx="8912153"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59"/>
          <p:cNvSpPr txBox="1">
            <a:spLocks noGrp="1"/>
          </p:cNvSpPr>
          <p:nvPr>
            <p:ph type="ftr" idx="11"/>
          </p:nvPr>
        </p:nvSpPr>
        <p:spPr>
          <a:xfrm>
            <a:off x="382587" y="6356350"/>
            <a:ext cx="9024937"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9"/>
        <p:cNvGrpSpPr/>
        <p:nvPr/>
      </p:nvGrpSpPr>
      <p:grpSpPr>
        <a:xfrm>
          <a:off x="0" y="0"/>
          <a:ext cx="0" cy="0"/>
          <a:chOff x="0" y="0"/>
          <a:chExt cx="0" cy="0"/>
        </a:xfrm>
      </p:grpSpPr>
      <p:sp>
        <p:nvSpPr>
          <p:cNvPr id="70" name="Google Shape;70;p61"/>
          <p:cNvSpPr txBox="1">
            <a:spLocks noGrp="1"/>
          </p:cNvSpPr>
          <p:nvPr>
            <p:ph type="title"/>
          </p:nvPr>
        </p:nvSpPr>
        <p:spPr>
          <a:xfrm>
            <a:off x="0" y="0"/>
            <a:ext cx="5941305"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61"/>
          <p:cNvSpPr txBox="1">
            <a:spLocks noGrp="1"/>
          </p:cNvSpPr>
          <p:nvPr>
            <p:ph type="ftr" idx="11"/>
          </p:nvPr>
        </p:nvSpPr>
        <p:spPr>
          <a:xfrm>
            <a:off x="382587" y="6356350"/>
            <a:ext cx="9055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type="title">
  <p:cSld name="TITLE">
    <p:spTree>
      <p:nvGrpSpPr>
        <p:cNvPr id="1" name="Shape 93"/>
        <p:cNvGrpSpPr/>
        <p:nvPr/>
      </p:nvGrpSpPr>
      <p:grpSpPr>
        <a:xfrm>
          <a:off x="0" y="0"/>
          <a:ext cx="0" cy="0"/>
          <a:chOff x="0" y="0"/>
          <a:chExt cx="0" cy="0"/>
        </a:xfrm>
      </p:grpSpPr>
      <p:sp>
        <p:nvSpPr>
          <p:cNvPr id="94" name="Google Shape;94;p63"/>
          <p:cNvSpPr txBox="1">
            <a:spLocks noGrp="1"/>
          </p:cNvSpPr>
          <p:nvPr>
            <p:ph type="ctrTitle"/>
          </p:nvPr>
        </p:nvSpPr>
        <p:spPr>
          <a:xfrm>
            <a:off x="742712" y="2130426"/>
            <a:ext cx="8417401" cy="14700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63"/>
          <p:cNvSpPr txBox="1">
            <a:spLocks noGrp="1"/>
          </p:cNvSpPr>
          <p:nvPr>
            <p:ph type="subTitle" idx="1"/>
          </p:nvPr>
        </p:nvSpPr>
        <p:spPr>
          <a:xfrm>
            <a:off x="1485424" y="3886200"/>
            <a:ext cx="6931978" cy="17526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solidFill>
                  <a:srgbClr val="888888"/>
                </a:solidFill>
              </a:defRPr>
            </a:lvl1pPr>
            <a:lvl2pPr lvl="1" algn="ctr">
              <a:spcBef>
                <a:spcPts val="0"/>
              </a:spcBef>
              <a:spcAft>
                <a:spcPts val="0"/>
              </a:spcAft>
              <a:buSzPts val="1400"/>
              <a:buNone/>
              <a:defRPr>
                <a:solidFill>
                  <a:srgbClr val="888888"/>
                </a:solidFill>
              </a:defRPr>
            </a:lvl2pPr>
            <a:lvl3pPr lvl="2" algn="ctr">
              <a:spcBef>
                <a:spcPts val="0"/>
              </a:spcBef>
              <a:spcAft>
                <a:spcPts val="0"/>
              </a:spcAft>
              <a:buSzPts val="1400"/>
              <a:buNone/>
              <a:defRPr>
                <a:solidFill>
                  <a:srgbClr val="888888"/>
                </a:solidFill>
              </a:defRPr>
            </a:lvl3pPr>
            <a:lvl4pPr lvl="3" algn="ctr">
              <a:spcBef>
                <a:spcPts val="0"/>
              </a:spcBef>
              <a:spcAft>
                <a:spcPts val="0"/>
              </a:spcAft>
              <a:buSzPts val="1400"/>
              <a:buNone/>
              <a:defRPr>
                <a:solidFill>
                  <a:srgbClr val="888888"/>
                </a:solidFill>
              </a:defRPr>
            </a:lvl4pPr>
            <a:lvl5pPr lvl="4" algn="ctr">
              <a:spcBef>
                <a:spcPts val="0"/>
              </a:spcBef>
              <a:spcAft>
                <a:spcPts val="0"/>
              </a:spcAft>
              <a:buSzPts val="1400"/>
              <a:buNone/>
              <a:defRPr>
                <a:solidFill>
                  <a:srgbClr val="888888"/>
                </a:solidFill>
              </a:defRPr>
            </a:lvl5pPr>
            <a:lvl6pPr lvl="5" algn="ctr">
              <a:lnSpc>
                <a:spcPct val="100000"/>
              </a:lnSpc>
              <a:spcBef>
                <a:spcPts val="0"/>
              </a:spcBef>
              <a:spcAft>
                <a:spcPts val="0"/>
              </a:spcAft>
              <a:buSzPts val="1400"/>
              <a:buNone/>
              <a:defRPr>
                <a:solidFill>
                  <a:srgbClr val="888888"/>
                </a:solidFill>
              </a:defRPr>
            </a:lvl6pPr>
            <a:lvl7pPr lvl="6" algn="ctr">
              <a:lnSpc>
                <a:spcPct val="100000"/>
              </a:lnSpc>
              <a:spcBef>
                <a:spcPts val="0"/>
              </a:spcBef>
              <a:spcAft>
                <a:spcPts val="0"/>
              </a:spcAft>
              <a:buSzPts val="1400"/>
              <a:buNone/>
              <a:defRPr>
                <a:solidFill>
                  <a:srgbClr val="888888"/>
                </a:solidFill>
              </a:defRPr>
            </a:lvl7pPr>
            <a:lvl8pPr lvl="7" algn="ctr">
              <a:lnSpc>
                <a:spcPct val="100000"/>
              </a:lnSpc>
              <a:spcBef>
                <a:spcPts val="0"/>
              </a:spcBef>
              <a:spcAft>
                <a:spcPts val="0"/>
              </a:spcAft>
              <a:buSzPts val="1400"/>
              <a:buNone/>
              <a:defRPr>
                <a:solidFill>
                  <a:srgbClr val="888888"/>
                </a:solidFill>
              </a:defRPr>
            </a:lvl8pPr>
            <a:lvl9pPr lvl="8" algn="ctr">
              <a:lnSpc>
                <a:spcPct val="100000"/>
              </a:lnSpc>
              <a:spcBef>
                <a:spcPts val="0"/>
              </a:spcBef>
              <a:spcAft>
                <a:spcPts val="0"/>
              </a:spcAft>
              <a:buSzPts val="1400"/>
              <a:buNone/>
              <a:defRPr>
                <a:solidFill>
                  <a:srgbClr val="888888"/>
                </a:solidFill>
              </a:defRPr>
            </a:lvl9pPr>
          </a:lstStyle>
          <a:p>
            <a:endParaRPr/>
          </a:p>
        </p:txBody>
      </p:sp>
      <p:sp>
        <p:nvSpPr>
          <p:cNvPr id="96" name="Google Shape;96;p63"/>
          <p:cNvSpPr txBox="1">
            <a:spLocks noGrp="1"/>
          </p:cNvSpPr>
          <p:nvPr>
            <p:ph type="dt" idx="10"/>
          </p:nvPr>
        </p:nvSpPr>
        <p:spPr>
          <a:xfrm>
            <a:off x="0" y="0"/>
            <a:ext cx="0" cy="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63"/>
          <p:cNvSpPr txBox="1">
            <a:spLocks noGrp="1"/>
          </p:cNvSpPr>
          <p:nvPr>
            <p:ph type="ftr" idx="11"/>
          </p:nvPr>
        </p:nvSpPr>
        <p:spPr>
          <a:xfrm>
            <a:off x="406400" y="6356350"/>
            <a:ext cx="9186862"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63"/>
          <p:cNvSpPr txBox="1">
            <a:spLocks noGrp="1"/>
          </p:cNvSpPr>
          <p:nvPr>
            <p:ph type="sldNum" idx="12"/>
          </p:nvPr>
        </p:nvSpPr>
        <p:spPr>
          <a:xfrm>
            <a:off x="0" y="0"/>
            <a:ext cx="0" cy="0"/>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Title Only" type="obj">
  <p:cSld name="OBJECT">
    <p:spTree>
      <p:nvGrpSpPr>
        <p:cNvPr id="1" name="Shape 120"/>
        <p:cNvGrpSpPr/>
        <p:nvPr/>
      </p:nvGrpSpPr>
      <p:grpSpPr>
        <a:xfrm>
          <a:off x="0" y="0"/>
          <a:ext cx="0" cy="0"/>
          <a:chOff x="0" y="0"/>
          <a:chExt cx="0" cy="0"/>
        </a:xfrm>
      </p:grpSpPr>
      <p:sp>
        <p:nvSpPr>
          <p:cNvPr id="121" name="Google Shape;121;p65"/>
          <p:cNvSpPr txBox="1">
            <a:spLocks noGrp="1"/>
          </p:cNvSpPr>
          <p:nvPr>
            <p:ph type="title"/>
          </p:nvPr>
        </p:nvSpPr>
        <p:spPr>
          <a:xfrm>
            <a:off x="0" y="0"/>
            <a:ext cx="7013575" cy="8382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sz="4000" b="1" i="0">
                <a:solidFill>
                  <a:srgbClr val="675E46"/>
                </a:solidFill>
                <a:latin typeface="Cambria"/>
                <a:ea typeface="Cambria"/>
                <a:cs typeface="Cambria"/>
                <a:sym typeface="Cambri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2" name="Google Shape;122;p65"/>
          <p:cNvSpPr txBox="1">
            <a:spLocks noGrp="1"/>
          </p:cNvSpPr>
          <p:nvPr>
            <p:ph type="ftr" idx="11"/>
          </p:nvPr>
        </p:nvSpPr>
        <p:spPr>
          <a:xfrm>
            <a:off x="406400" y="6356350"/>
            <a:ext cx="9186862" cy="365125"/>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3" name="Google Shape;123;p65"/>
          <p:cNvSpPr txBox="1">
            <a:spLocks noGrp="1"/>
          </p:cNvSpPr>
          <p:nvPr>
            <p:ph type="dt" idx="10"/>
          </p:nvPr>
        </p:nvSpPr>
        <p:spPr>
          <a:xfrm>
            <a:off x="0" y="0"/>
            <a:ext cx="0" cy="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p65"/>
          <p:cNvSpPr txBox="1">
            <a:spLocks noGrp="1"/>
          </p:cNvSpPr>
          <p:nvPr>
            <p:ph type="sldNum" idx="12"/>
          </p:nvPr>
        </p:nvSpPr>
        <p:spPr>
          <a:xfrm>
            <a:off x="0" y="0"/>
            <a:ext cx="0" cy="0"/>
          </a:xfrm>
          <a:prstGeom prst="rect">
            <a:avLst/>
          </a:prstGeom>
          <a:noFill/>
          <a:ln>
            <a:noFill/>
          </a:ln>
        </p:spPr>
        <p:txBody>
          <a:bodyPr spcFirstLastPara="1" wrap="square" lIns="0" tIns="0" rIns="0" bIns="0" anchor="t" anchorCtr="0">
            <a:noAutofit/>
          </a:bodyPr>
          <a:lstStyle>
            <a:lvl1pPr marL="38100" marR="0" lvl="0" indent="0" algn="l">
              <a:lnSpc>
                <a:spcPct val="111111"/>
              </a:lnSpc>
              <a:spcBef>
                <a:spcPts val="0"/>
              </a:spcBef>
              <a:spcAft>
                <a:spcPts val="0"/>
              </a:spcAft>
              <a:buClr>
                <a:schemeClr val="lt1"/>
              </a:buClr>
              <a:buSzPts val="1800"/>
              <a:buFont typeface="Times New Roman"/>
              <a:buNone/>
              <a:defRPr sz="1800" b="0" i="0" u="none">
                <a:solidFill>
                  <a:schemeClr val="lt1"/>
                </a:solidFill>
                <a:latin typeface="Times New Roman"/>
                <a:ea typeface="Times New Roman"/>
                <a:cs typeface="Times New Roman"/>
                <a:sym typeface="Times New Roman"/>
              </a:defRPr>
            </a:lvl1pPr>
            <a:lvl2pPr marL="38100" marR="0" lvl="1" indent="0" algn="l">
              <a:lnSpc>
                <a:spcPct val="111111"/>
              </a:lnSpc>
              <a:spcBef>
                <a:spcPts val="0"/>
              </a:spcBef>
              <a:spcAft>
                <a:spcPts val="0"/>
              </a:spcAft>
              <a:buClr>
                <a:schemeClr val="lt1"/>
              </a:buClr>
              <a:buSzPts val="1800"/>
              <a:buFont typeface="Times New Roman"/>
              <a:buNone/>
              <a:defRPr sz="1800" b="0" i="0" u="none">
                <a:solidFill>
                  <a:schemeClr val="lt1"/>
                </a:solidFill>
                <a:latin typeface="Times New Roman"/>
                <a:ea typeface="Times New Roman"/>
                <a:cs typeface="Times New Roman"/>
                <a:sym typeface="Times New Roman"/>
              </a:defRPr>
            </a:lvl2pPr>
            <a:lvl3pPr marL="38100" marR="0" lvl="2" indent="0" algn="l">
              <a:lnSpc>
                <a:spcPct val="111111"/>
              </a:lnSpc>
              <a:spcBef>
                <a:spcPts val="0"/>
              </a:spcBef>
              <a:spcAft>
                <a:spcPts val="0"/>
              </a:spcAft>
              <a:buClr>
                <a:schemeClr val="lt1"/>
              </a:buClr>
              <a:buSzPts val="1800"/>
              <a:buFont typeface="Times New Roman"/>
              <a:buNone/>
              <a:defRPr sz="1800" b="0" i="0" u="none">
                <a:solidFill>
                  <a:schemeClr val="lt1"/>
                </a:solidFill>
                <a:latin typeface="Times New Roman"/>
                <a:ea typeface="Times New Roman"/>
                <a:cs typeface="Times New Roman"/>
                <a:sym typeface="Times New Roman"/>
              </a:defRPr>
            </a:lvl3pPr>
            <a:lvl4pPr marL="38100" marR="0" lvl="3" indent="0" algn="l">
              <a:lnSpc>
                <a:spcPct val="111111"/>
              </a:lnSpc>
              <a:spcBef>
                <a:spcPts val="0"/>
              </a:spcBef>
              <a:spcAft>
                <a:spcPts val="0"/>
              </a:spcAft>
              <a:buClr>
                <a:schemeClr val="lt1"/>
              </a:buClr>
              <a:buSzPts val="1800"/>
              <a:buFont typeface="Times New Roman"/>
              <a:buNone/>
              <a:defRPr sz="1800" b="0" i="0" u="none">
                <a:solidFill>
                  <a:schemeClr val="lt1"/>
                </a:solidFill>
                <a:latin typeface="Times New Roman"/>
                <a:ea typeface="Times New Roman"/>
                <a:cs typeface="Times New Roman"/>
                <a:sym typeface="Times New Roman"/>
              </a:defRPr>
            </a:lvl4pPr>
            <a:lvl5pPr marL="38100" marR="0" lvl="4" indent="0" algn="l">
              <a:lnSpc>
                <a:spcPct val="111111"/>
              </a:lnSpc>
              <a:spcBef>
                <a:spcPts val="0"/>
              </a:spcBef>
              <a:spcAft>
                <a:spcPts val="0"/>
              </a:spcAft>
              <a:buClr>
                <a:schemeClr val="lt1"/>
              </a:buClr>
              <a:buSzPts val="1800"/>
              <a:buFont typeface="Times New Roman"/>
              <a:buNone/>
              <a:defRPr sz="1800" b="0" i="0" u="none">
                <a:solidFill>
                  <a:schemeClr val="lt1"/>
                </a:solidFill>
                <a:latin typeface="Times New Roman"/>
                <a:ea typeface="Times New Roman"/>
                <a:cs typeface="Times New Roman"/>
                <a:sym typeface="Times New Roman"/>
              </a:defRPr>
            </a:lvl5pPr>
            <a:lvl6pPr marL="38100" marR="0" lvl="5" indent="0" algn="l">
              <a:lnSpc>
                <a:spcPct val="111111"/>
              </a:lnSpc>
              <a:spcBef>
                <a:spcPts val="0"/>
              </a:spcBef>
              <a:spcAft>
                <a:spcPts val="0"/>
              </a:spcAft>
              <a:buClr>
                <a:schemeClr val="lt1"/>
              </a:buClr>
              <a:buSzPts val="1800"/>
              <a:buFont typeface="Times New Roman"/>
              <a:buNone/>
              <a:defRPr sz="1800" b="0" i="0" u="none">
                <a:solidFill>
                  <a:schemeClr val="lt1"/>
                </a:solidFill>
                <a:latin typeface="Times New Roman"/>
                <a:ea typeface="Times New Roman"/>
                <a:cs typeface="Times New Roman"/>
                <a:sym typeface="Times New Roman"/>
              </a:defRPr>
            </a:lvl6pPr>
            <a:lvl7pPr marL="38100" marR="0" lvl="6" indent="0" algn="l">
              <a:lnSpc>
                <a:spcPct val="111111"/>
              </a:lnSpc>
              <a:spcBef>
                <a:spcPts val="0"/>
              </a:spcBef>
              <a:spcAft>
                <a:spcPts val="0"/>
              </a:spcAft>
              <a:buClr>
                <a:schemeClr val="lt1"/>
              </a:buClr>
              <a:buSzPts val="1800"/>
              <a:buFont typeface="Times New Roman"/>
              <a:buNone/>
              <a:defRPr sz="1800" b="0" i="0" u="none">
                <a:solidFill>
                  <a:schemeClr val="lt1"/>
                </a:solidFill>
                <a:latin typeface="Times New Roman"/>
                <a:ea typeface="Times New Roman"/>
                <a:cs typeface="Times New Roman"/>
                <a:sym typeface="Times New Roman"/>
              </a:defRPr>
            </a:lvl7pPr>
            <a:lvl8pPr marL="38100" marR="0" lvl="7" indent="0" algn="l">
              <a:lnSpc>
                <a:spcPct val="111111"/>
              </a:lnSpc>
              <a:spcBef>
                <a:spcPts val="0"/>
              </a:spcBef>
              <a:spcAft>
                <a:spcPts val="0"/>
              </a:spcAft>
              <a:buClr>
                <a:schemeClr val="lt1"/>
              </a:buClr>
              <a:buSzPts val="1800"/>
              <a:buFont typeface="Times New Roman"/>
              <a:buNone/>
              <a:defRPr sz="1800" b="0" i="0" u="none">
                <a:solidFill>
                  <a:schemeClr val="lt1"/>
                </a:solidFill>
                <a:latin typeface="Times New Roman"/>
                <a:ea typeface="Times New Roman"/>
                <a:cs typeface="Times New Roman"/>
                <a:sym typeface="Times New Roman"/>
              </a:defRPr>
            </a:lvl8pPr>
            <a:lvl9pPr marL="38100" marR="0" lvl="8" indent="0" algn="l">
              <a:lnSpc>
                <a:spcPct val="111111"/>
              </a:lnSpc>
              <a:spcBef>
                <a:spcPts val="0"/>
              </a:spcBef>
              <a:spcAft>
                <a:spcPts val="0"/>
              </a:spcAft>
              <a:buClr>
                <a:schemeClr val="lt1"/>
              </a:buClr>
              <a:buSzPts val="1800"/>
              <a:buFont typeface="Times New Roman"/>
              <a:buNone/>
              <a:defRPr sz="1800" b="0" i="0" u="none">
                <a:solidFill>
                  <a:schemeClr val="lt1"/>
                </a:solidFill>
                <a:latin typeface="Times New Roman"/>
                <a:ea typeface="Times New Roman"/>
                <a:cs typeface="Times New Roman"/>
                <a:sym typeface="Times New Roman"/>
              </a:defRPr>
            </a:lvl9pPr>
          </a:lstStyle>
          <a:p>
            <a:pPr marL="38100" lvl="0" indent="0" algn="l" rtl="0">
              <a:spcBef>
                <a:spcPts val="0"/>
              </a:spcBef>
              <a:spcAft>
                <a:spcPts val="0"/>
              </a:spcAft>
              <a:buNone/>
            </a:pPr>
            <a:fld id="{00000000-1234-1234-1234-123412341234}" type="slidenum">
              <a:rPr lang="en-US"/>
              <a:pPr marL="38100" lvl="0" indent="0" algn="l"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44"/>
        <p:cNvGrpSpPr/>
        <p:nvPr/>
      </p:nvGrpSpPr>
      <p:grpSpPr>
        <a:xfrm>
          <a:off x="0" y="0"/>
          <a:ext cx="0" cy="0"/>
          <a:chOff x="0" y="0"/>
          <a:chExt cx="0" cy="0"/>
        </a:xfrm>
      </p:grpSpPr>
      <p:sp>
        <p:nvSpPr>
          <p:cNvPr id="145" name="Google Shape;145;p67"/>
          <p:cNvSpPr txBox="1">
            <a:spLocks noGrp="1"/>
          </p:cNvSpPr>
          <p:nvPr>
            <p:ph type="title"/>
          </p:nvPr>
        </p:nvSpPr>
        <p:spPr>
          <a:xfrm>
            <a:off x="0" y="136525"/>
            <a:ext cx="5941305"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6" name="Google Shape;146;p67"/>
          <p:cNvSpPr txBox="1">
            <a:spLocks noGrp="1"/>
          </p:cNvSpPr>
          <p:nvPr>
            <p:ph type="body" idx="1"/>
          </p:nvPr>
        </p:nvSpPr>
        <p:spPr>
          <a:xfrm>
            <a:off x="495141" y="1604520"/>
            <a:ext cx="28694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7" name="Google Shape;147;p67"/>
          <p:cNvSpPr txBox="1">
            <a:spLocks noGrp="1"/>
          </p:cNvSpPr>
          <p:nvPr>
            <p:ph type="body" idx="2"/>
          </p:nvPr>
        </p:nvSpPr>
        <p:spPr>
          <a:xfrm>
            <a:off x="3508485" y="1604520"/>
            <a:ext cx="28694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8" name="Google Shape;148;p67"/>
          <p:cNvSpPr txBox="1">
            <a:spLocks noGrp="1"/>
          </p:cNvSpPr>
          <p:nvPr>
            <p:ph type="body" idx="3"/>
          </p:nvPr>
        </p:nvSpPr>
        <p:spPr>
          <a:xfrm>
            <a:off x="6521829" y="1604520"/>
            <a:ext cx="28694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9" name="Google Shape;149;p67"/>
          <p:cNvSpPr txBox="1">
            <a:spLocks noGrp="1"/>
          </p:cNvSpPr>
          <p:nvPr>
            <p:ph type="body" idx="4"/>
          </p:nvPr>
        </p:nvSpPr>
        <p:spPr>
          <a:xfrm>
            <a:off x="495141" y="3682080"/>
            <a:ext cx="28694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0" name="Google Shape;150;p67"/>
          <p:cNvSpPr txBox="1">
            <a:spLocks noGrp="1"/>
          </p:cNvSpPr>
          <p:nvPr>
            <p:ph type="body" idx="5"/>
          </p:nvPr>
        </p:nvSpPr>
        <p:spPr>
          <a:xfrm>
            <a:off x="3508485" y="3682080"/>
            <a:ext cx="28694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1" name="Google Shape;151;p67"/>
          <p:cNvSpPr txBox="1">
            <a:spLocks noGrp="1"/>
          </p:cNvSpPr>
          <p:nvPr>
            <p:ph type="body" idx="6"/>
          </p:nvPr>
        </p:nvSpPr>
        <p:spPr>
          <a:xfrm>
            <a:off x="6521829" y="3682080"/>
            <a:ext cx="286948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2" name="Google Shape;152;p67"/>
          <p:cNvSpPr txBox="1">
            <a:spLocks noGrp="1"/>
          </p:cNvSpPr>
          <p:nvPr>
            <p:ph type="ftr" idx="11"/>
          </p:nvPr>
        </p:nvSpPr>
        <p:spPr>
          <a:xfrm>
            <a:off x="406400" y="6356350"/>
            <a:ext cx="9186862"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53"/>
        <p:cNvGrpSpPr/>
        <p:nvPr/>
      </p:nvGrpSpPr>
      <p:grpSpPr>
        <a:xfrm>
          <a:off x="0" y="0"/>
          <a:ext cx="0" cy="0"/>
          <a:chOff x="0" y="0"/>
          <a:chExt cx="0" cy="0"/>
        </a:xfrm>
      </p:grpSpPr>
      <p:sp>
        <p:nvSpPr>
          <p:cNvPr id="154" name="Google Shape;154;p68"/>
          <p:cNvSpPr txBox="1">
            <a:spLocks noGrp="1"/>
          </p:cNvSpPr>
          <p:nvPr>
            <p:ph type="title"/>
          </p:nvPr>
        </p:nvSpPr>
        <p:spPr>
          <a:xfrm>
            <a:off x="0" y="0"/>
            <a:ext cx="5941305"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5" name="Google Shape;155;p68"/>
          <p:cNvSpPr txBox="1">
            <a:spLocks noGrp="1"/>
          </p:cNvSpPr>
          <p:nvPr>
            <p:ph type="body" idx="1"/>
          </p:nvPr>
        </p:nvSpPr>
        <p:spPr>
          <a:xfrm>
            <a:off x="495141" y="1604520"/>
            <a:ext cx="4349056"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6" name="Google Shape;156;p68"/>
          <p:cNvSpPr txBox="1">
            <a:spLocks noGrp="1"/>
          </p:cNvSpPr>
          <p:nvPr>
            <p:ph type="body" idx="2"/>
          </p:nvPr>
        </p:nvSpPr>
        <p:spPr>
          <a:xfrm>
            <a:off x="5062137" y="1604520"/>
            <a:ext cx="4349056"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7" name="Google Shape;157;p68"/>
          <p:cNvSpPr txBox="1">
            <a:spLocks noGrp="1"/>
          </p:cNvSpPr>
          <p:nvPr>
            <p:ph type="body" idx="3"/>
          </p:nvPr>
        </p:nvSpPr>
        <p:spPr>
          <a:xfrm>
            <a:off x="495141" y="3682080"/>
            <a:ext cx="4349056"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8" name="Google Shape;158;p68"/>
          <p:cNvSpPr txBox="1">
            <a:spLocks noGrp="1"/>
          </p:cNvSpPr>
          <p:nvPr>
            <p:ph type="body" idx="4"/>
          </p:nvPr>
        </p:nvSpPr>
        <p:spPr>
          <a:xfrm>
            <a:off x="5062137" y="3682080"/>
            <a:ext cx="4349056"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9" name="Google Shape;159;p68"/>
          <p:cNvSpPr txBox="1">
            <a:spLocks noGrp="1"/>
          </p:cNvSpPr>
          <p:nvPr>
            <p:ph type="ftr" idx="11"/>
          </p:nvPr>
        </p:nvSpPr>
        <p:spPr>
          <a:xfrm>
            <a:off x="406400" y="6356350"/>
            <a:ext cx="9186862"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60"/>
        <p:cNvGrpSpPr/>
        <p:nvPr/>
      </p:nvGrpSpPr>
      <p:grpSpPr>
        <a:xfrm>
          <a:off x="0" y="0"/>
          <a:ext cx="0" cy="0"/>
          <a:chOff x="0" y="0"/>
          <a:chExt cx="0" cy="0"/>
        </a:xfrm>
      </p:grpSpPr>
      <p:sp>
        <p:nvSpPr>
          <p:cNvPr id="161" name="Google Shape;161;p69"/>
          <p:cNvSpPr txBox="1">
            <a:spLocks noGrp="1"/>
          </p:cNvSpPr>
          <p:nvPr>
            <p:ph type="title"/>
          </p:nvPr>
        </p:nvSpPr>
        <p:spPr>
          <a:xfrm>
            <a:off x="0" y="0"/>
            <a:ext cx="5941305"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2" name="Google Shape;162;p69"/>
          <p:cNvSpPr txBox="1">
            <a:spLocks noGrp="1"/>
          </p:cNvSpPr>
          <p:nvPr>
            <p:ph type="body" idx="1"/>
          </p:nvPr>
        </p:nvSpPr>
        <p:spPr>
          <a:xfrm>
            <a:off x="495141" y="1604520"/>
            <a:ext cx="8912153"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3" name="Google Shape;163;p69"/>
          <p:cNvSpPr txBox="1">
            <a:spLocks noGrp="1"/>
          </p:cNvSpPr>
          <p:nvPr>
            <p:ph type="body" idx="2"/>
          </p:nvPr>
        </p:nvSpPr>
        <p:spPr>
          <a:xfrm>
            <a:off x="495141" y="3682080"/>
            <a:ext cx="8912153"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4" name="Google Shape;164;p69"/>
          <p:cNvSpPr txBox="1">
            <a:spLocks noGrp="1"/>
          </p:cNvSpPr>
          <p:nvPr>
            <p:ph type="ftr" idx="11"/>
          </p:nvPr>
        </p:nvSpPr>
        <p:spPr>
          <a:xfrm>
            <a:off x="406400" y="6356350"/>
            <a:ext cx="9186862"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65"/>
        <p:cNvGrpSpPr/>
        <p:nvPr/>
      </p:nvGrpSpPr>
      <p:grpSpPr>
        <a:xfrm>
          <a:off x="0" y="0"/>
          <a:ext cx="0" cy="0"/>
          <a:chOff x="0" y="0"/>
          <a:chExt cx="0" cy="0"/>
        </a:xfrm>
      </p:grpSpPr>
      <p:sp>
        <p:nvSpPr>
          <p:cNvPr id="166" name="Google Shape;166;p70"/>
          <p:cNvSpPr txBox="1">
            <a:spLocks noGrp="1"/>
          </p:cNvSpPr>
          <p:nvPr>
            <p:ph type="title"/>
          </p:nvPr>
        </p:nvSpPr>
        <p:spPr>
          <a:xfrm>
            <a:off x="0" y="0"/>
            <a:ext cx="5941305"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7" name="Google Shape;167;p70"/>
          <p:cNvSpPr txBox="1">
            <a:spLocks noGrp="1"/>
          </p:cNvSpPr>
          <p:nvPr>
            <p:ph type="body" idx="1"/>
          </p:nvPr>
        </p:nvSpPr>
        <p:spPr>
          <a:xfrm>
            <a:off x="495141" y="1604520"/>
            <a:ext cx="4349056"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8" name="Google Shape;168;p70"/>
          <p:cNvSpPr txBox="1">
            <a:spLocks noGrp="1"/>
          </p:cNvSpPr>
          <p:nvPr>
            <p:ph type="body" idx="2"/>
          </p:nvPr>
        </p:nvSpPr>
        <p:spPr>
          <a:xfrm>
            <a:off x="5062137" y="1604520"/>
            <a:ext cx="4349056"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9" name="Google Shape;169;p70"/>
          <p:cNvSpPr txBox="1">
            <a:spLocks noGrp="1"/>
          </p:cNvSpPr>
          <p:nvPr>
            <p:ph type="body" idx="3"/>
          </p:nvPr>
        </p:nvSpPr>
        <p:spPr>
          <a:xfrm>
            <a:off x="495141" y="3682080"/>
            <a:ext cx="8912153"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0" name="Google Shape;170;p70"/>
          <p:cNvSpPr txBox="1">
            <a:spLocks noGrp="1"/>
          </p:cNvSpPr>
          <p:nvPr>
            <p:ph type="ftr" idx="11"/>
          </p:nvPr>
        </p:nvSpPr>
        <p:spPr>
          <a:xfrm>
            <a:off x="406400" y="6356350"/>
            <a:ext cx="9186862"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3.xml"/><Relationship Id="rId4" Type="http://schemas.openxmlformats.org/officeDocument/2006/relationships/image" Target="../media/image2.jpe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4.xml"/><Relationship Id="rId4" Type="http://schemas.openxmlformats.org/officeDocument/2006/relationships/image" Target="../media/image2.jpe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5.xml"/><Relationship Id="rId1" Type="http://schemas.openxmlformats.org/officeDocument/2006/relationships/slideLayout" Target="../slideLayouts/slideLayout5.xml"/><Relationship Id="rId4" Type="http://schemas.openxmlformats.org/officeDocument/2006/relationships/image" Target="../media/image2.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image" Target="../media/image2.jpeg"/><Relationship Id="rId5" Type="http://schemas.openxmlformats.org/officeDocument/2006/relationships/slideLayout" Target="../slideLayouts/slideLayout10.xml"/><Relationship Id="rId10" Type="http://schemas.openxmlformats.org/officeDocument/2006/relationships/image" Target="../media/image1.png"/><Relationship Id="rId4" Type="http://schemas.openxmlformats.org/officeDocument/2006/relationships/slideLayout" Target="../slideLayouts/slideLayout9.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7.xml"/><Relationship Id="rId1" Type="http://schemas.openxmlformats.org/officeDocument/2006/relationships/slideLayout" Target="../slideLayouts/slideLayout14.xml"/><Relationship Id="rId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
        <p:cNvGrpSpPr/>
        <p:nvPr/>
      </p:nvGrpSpPr>
      <p:grpSpPr>
        <a:xfrm>
          <a:off x="0" y="0"/>
          <a:ext cx="0" cy="0"/>
          <a:chOff x="0" y="0"/>
          <a:chExt cx="0" cy="0"/>
        </a:xfrm>
      </p:grpSpPr>
      <p:sp>
        <p:nvSpPr>
          <p:cNvPr id="7" name="Google Shape;7;p56"/>
          <p:cNvSpPr txBox="1"/>
          <p:nvPr/>
        </p:nvSpPr>
        <p:spPr>
          <a:xfrm>
            <a:off x="0" y="0"/>
            <a:ext cx="9902825" cy="83820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8" name="Google Shape;8;p56"/>
          <p:cNvSpPr txBox="1"/>
          <p:nvPr/>
        </p:nvSpPr>
        <p:spPr>
          <a:xfrm rot="10800000" flipH="1">
            <a:off x="0" y="6704012"/>
            <a:ext cx="9902825" cy="198437"/>
          </a:xfrm>
          <a:prstGeom prst="rect">
            <a:avLst/>
          </a:pr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pic>
        <p:nvPicPr>
          <p:cNvPr id="9" name="Google Shape;9;p56" descr="LOGO.gif"/>
          <p:cNvPicPr preferRelativeResize="0"/>
          <p:nvPr/>
        </p:nvPicPr>
        <p:blipFill rotWithShape="1">
          <a:blip r:embed="rId3">
            <a:alphaModFix/>
          </a:blip>
          <a:srcRect b="10716"/>
          <a:stretch/>
        </p:blipFill>
        <p:spPr>
          <a:xfrm>
            <a:off x="7096125" y="228600"/>
            <a:ext cx="2228850" cy="635000"/>
          </a:xfrm>
          <a:prstGeom prst="rect">
            <a:avLst/>
          </a:prstGeom>
          <a:noFill/>
          <a:ln>
            <a:noFill/>
          </a:ln>
        </p:spPr>
      </p:pic>
      <p:pic>
        <p:nvPicPr>
          <p:cNvPr id="10" name="Google Shape;10;p56" descr="LOGO.gif"/>
          <p:cNvPicPr preferRelativeResize="0"/>
          <p:nvPr/>
        </p:nvPicPr>
        <p:blipFill rotWithShape="1">
          <a:blip r:embed="rId3">
            <a:alphaModFix/>
          </a:blip>
          <a:srcRect b="10716"/>
          <a:stretch/>
        </p:blipFill>
        <p:spPr>
          <a:xfrm>
            <a:off x="7096125" y="228600"/>
            <a:ext cx="2228850" cy="635000"/>
          </a:xfrm>
          <a:prstGeom prst="rect">
            <a:avLst/>
          </a:prstGeom>
          <a:noFill/>
          <a:ln>
            <a:noFill/>
          </a:ln>
        </p:spPr>
      </p:pic>
      <p:grpSp>
        <p:nvGrpSpPr>
          <p:cNvPr id="11" name="Google Shape;11;p56"/>
          <p:cNvGrpSpPr/>
          <p:nvPr/>
        </p:nvGrpSpPr>
        <p:grpSpPr>
          <a:xfrm>
            <a:off x="6656387" y="0"/>
            <a:ext cx="3246437" cy="876300"/>
            <a:chOff x="6146640" y="0"/>
            <a:chExt cx="2997000" cy="875880"/>
          </a:xfrm>
        </p:grpSpPr>
        <p:sp>
          <p:nvSpPr>
            <p:cNvPr id="12" name="Google Shape;12;p56"/>
            <p:cNvSpPr txBox="1"/>
            <p:nvPr/>
          </p:nvSpPr>
          <p:spPr>
            <a:xfrm>
              <a:off x="6146640" y="0"/>
              <a:ext cx="2997000" cy="837798"/>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pic>
          <p:nvPicPr>
            <p:cNvPr id="13" name="Google Shape;13;p56" descr="LOGO.gif"/>
            <p:cNvPicPr preferRelativeResize="0"/>
            <p:nvPr/>
          </p:nvPicPr>
          <p:blipFill rotWithShape="1">
            <a:blip r:embed="rId3">
              <a:alphaModFix/>
            </a:blip>
            <a:srcRect b="10716"/>
            <a:stretch/>
          </p:blipFill>
          <p:spPr>
            <a:xfrm>
              <a:off x="6553080" y="228600"/>
              <a:ext cx="2057040" cy="634680"/>
            </a:xfrm>
            <a:prstGeom prst="rect">
              <a:avLst/>
            </a:prstGeom>
            <a:noFill/>
            <a:ln>
              <a:noFill/>
            </a:ln>
          </p:spPr>
        </p:pic>
        <p:sp>
          <p:nvSpPr>
            <p:cNvPr id="14" name="Google Shape;14;p56"/>
            <p:cNvSpPr txBox="1"/>
            <p:nvPr/>
          </p:nvSpPr>
          <p:spPr>
            <a:xfrm>
              <a:off x="6527677" y="190409"/>
              <a:ext cx="2076650" cy="685471"/>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pic>
        <p:nvPicPr>
          <p:cNvPr id="15" name="Google Shape;15;p56" descr="logo.jpg"/>
          <p:cNvPicPr preferRelativeResize="0"/>
          <p:nvPr/>
        </p:nvPicPr>
        <p:blipFill rotWithShape="1">
          <a:blip r:embed="rId4">
            <a:alphaModFix/>
          </a:blip>
          <a:srcRect/>
          <a:stretch/>
        </p:blipFill>
        <p:spPr>
          <a:xfrm>
            <a:off x="7096125" y="228600"/>
            <a:ext cx="2081212" cy="609600"/>
          </a:xfrm>
          <a:prstGeom prst="rect">
            <a:avLst/>
          </a:prstGeom>
          <a:noFill/>
          <a:ln>
            <a:noFill/>
          </a:ln>
        </p:spPr>
      </p:pic>
      <p:pic>
        <p:nvPicPr>
          <p:cNvPr id="16" name="Google Shape;16;p56" descr="LOGO.gif"/>
          <p:cNvPicPr preferRelativeResize="0"/>
          <p:nvPr/>
        </p:nvPicPr>
        <p:blipFill rotWithShape="1">
          <a:blip r:embed="rId3">
            <a:alphaModFix/>
          </a:blip>
          <a:srcRect b="10716"/>
          <a:stretch/>
        </p:blipFill>
        <p:spPr>
          <a:xfrm>
            <a:off x="7096125" y="228600"/>
            <a:ext cx="2228850" cy="635000"/>
          </a:xfrm>
          <a:prstGeom prst="rect">
            <a:avLst/>
          </a:prstGeom>
          <a:noFill/>
          <a:ln>
            <a:noFill/>
          </a:ln>
        </p:spPr>
      </p:pic>
      <p:grpSp>
        <p:nvGrpSpPr>
          <p:cNvPr id="17" name="Google Shape;17;p56"/>
          <p:cNvGrpSpPr/>
          <p:nvPr/>
        </p:nvGrpSpPr>
        <p:grpSpPr>
          <a:xfrm>
            <a:off x="6656387" y="0"/>
            <a:ext cx="3246437" cy="876300"/>
            <a:chOff x="6146640" y="0"/>
            <a:chExt cx="2997000" cy="875880"/>
          </a:xfrm>
        </p:grpSpPr>
        <p:sp>
          <p:nvSpPr>
            <p:cNvPr id="18" name="Google Shape;18;p56"/>
            <p:cNvSpPr txBox="1"/>
            <p:nvPr/>
          </p:nvSpPr>
          <p:spPr>
            <a:xfrm>
              <a:off x="6146640" y="0"/>
              <a:ext cx="2997000" cy="837798"/>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pic>
          <p:nvPicPr>
            <p:cNvPr id="19" name="Google Shape;19;p56" descr="LOGO.gif"/>
            <p:cNvPicPr preferRelativeResize="0"/>
            <p:nvPr/>
          </p:nvPicPr>
          <p:blipFill rotWithShape="1">
            <a:blip r:embed="rId3">
              <a:alphaModFix/>
            </a:blip>
            <a:srcRect b="10716"/>
            <a:stretch/>
          </p:blipFill>
          <p:spPr>
            <a:xfrm>
              <a:off x="6553080" y="228600"/>
              <a:ext cx="2057040" cy="634680"/>
            </a:xfrm>
            <a:prstGeom prst="rect">
              <a:avLst/>
            </a:prstGeom>
            <a:noFill/>
            <a:ln>
              <a:noFill/>
            </a:ln>
          </p:spPr>
        </p:pic>
        <p:sp>
          <p:nvSpPr>
            <p:cNvPr id="20" name="Google Shape;20;p56"/>
            <p:cNvSpPr txBox="1"/>
            <p:nvPr/>
          </p:nvSpPr>
          <p:spPr>
            <a:xfrm>
              <a:off x="6527677" y="190409"/>
              <a:ext cx="2076650" cy="685471"/>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pic>
        <p:nvPicPr>
          <p:cNvPr id="21" name="Google Shape;21;p56" descr="logo.jpg"/>
          <p:cNvPicPr preferRelativeResize="0"/>
          <p:nvPr/>
        </p:nvPicPr>
        <p:blipFill rotWithShape="1">
          <a:blip r:embed="rId4">
            <a:alphaModFix/>
          </a:blip>
          <a:srcRect/>
          <a:stretch/>
        </p:blipFill>
        <p:spPr>
          <a:xfrm>
            <a:off x="7096125" y="228600"/>
            <a:ext cx="2081212" cy="609600"/>
          </a:xfrm>
          <a:prstGeom prst="rect">
            <a:avLst/>
          </a:prstGeom>
          <a:noFill/>
          <a:ln>
            <a:noFill/>
          </a:ln>
        </p:spPr>
      </p:pic>
      <p:sp>
        <p:nvSpPr>
          <p:cNvPr id="22" name="Google Shape;22;p56"/>
          <p:cNvSpPr txBox="1">
            <a:spLocks noGrp="1"/>
          </p:cNvSpPr>
          <p:nvPr>
            <p:ph type="title"/>
          </p:nvPr>
        </p:nvSpPr>
        <p:spPr>
          <a:xfrm>
            <a:off x="0" y="0"/>
            <a:ext cx="7013575" cy="8382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3" name="Google Shape;23;p56"/>
          <p:cNvSpPr txBox="1">
            <a:spLocks noGrp="1"/>
          </p:cNvSpPr>
          <p:nvPr>
            <p:ph type="body" idx="1"/>
          </p:nvPr>
        </p:nvSpPr>
        <p:spPr>
          <a:xfrm>
            <a:off x="495300" y="1371600"/>
            <a:ext cx="8912225" cy="4525962"/>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4" name="Google Shape;24;p56"/>
          <p:cNvSpPr txBox="1">
            <a:spLocks noGrp="1"/>
          </p:cNvSpPr>
          <p:nvPr>
            <p:ph type="ftr" idx="11"/>
          </p:nvPr>
        </p:nvSpPr>
        <p:spPr>
          <a:xfrm>
            <a:off x="495300" y="6356350"/>
            <a:ext cx="9204325"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1200" b="0" i="0" u="none">
                <a:solidFill>
                  <a:srgbClr val="0070C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7"/>
        <p:cNvGrpSpPr/>
        <p:nvPr/>
      </p:nvGrpSpPr>
      <p:grpSpPr>
        <a:xfrm>
          <a:off x="0" y="0"/>
          <a:ext cx="0" cy="0"/>
          <a:chOff x="0" y="0"/>
          <a:chExt cx="0" cy="0"/>
        </a:xfrm>
      </p:grpSpPr>
      <p:sp>
        <p:nvSpPr>
          <p:cNvPr id="28" name="Google Shape;28;p58"/>
          <p:cNvSpPr txBox="1"/>
          <p:nvPr/>
        </p:nvSpPr>
        <p:spPr>
          <a:xfrm>
            <a:off x="0" y="0"/>
            <a:ext cx="9902825" cy="83820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9" name="Google Shape;29;p58"/>
          <p:cNvSpPr txBox="1"/>
          <p:nvPr/>
        </p:nvSpPr>
        <p:spPr>
          <a:xfrm rot="10800000" flipH="1">
            <a:off x="0" y="6704012"/>
            <a:ext cx="9902825" cy="198437"/>
          </a:xfrm>
          <a:prstGeom prst="rect">
            <a:avLst/>
          </a:pr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pic>
        <p:nvPicPr>
          <p:cNvPr id="30" name="Google Shape;30;p58" descr="LOGO.gif"/>
          <p:cNvPicPr preferRelativeResize="0"/>
          <p:nvPr/>
        </p:nvPicPr>
        <p:blipFill rotWithShape="1">
          <a:blip r:embed="rId3">
            <a:alphaModFix/>
          </a:blip>
          <a:srcRect b="10716"/>
          <a:stretch/>
        </p:blipFill>
        <p:spPr>
          <a:xfrm>
            <a:off x="7096125" y="228600"/>
            <a:ext cx="2228850" cy="635000"/>
          </a:xfrm>
          <a:prstGeom prst="rect">
            <a:avLst/>
          </a:prstGeom>
          <a:noFill/>
          <a:ln>
            <a:noFill/>
          </a:ln>
        </p:spPr>
      </p:pic>
      <p:pic>
        <p:nvPicPr>
          <p:cNvPr id="31" name="Google Shape;31;p58" descr="LOGO.gif"/>
          <p:cNvPicPr preferRelativeResize="0"/>
          <p:nvPr/>
        </p:nvPicPr>
        <p:blipFill rotWithShape="1">
          <a:blip r:embed="rId3">
            <a:alphaModFix/>
          </a:blip>
          <a:srcRect b="10716"/>
          <a:stretch/>
        </p:blipFill>
        <p:spPr>
          <a:xfrm>
            <a:off x="7096125" y="228600"/>
            <a:ext cx="2228850" cy="635000"/>
          </a:xfrm>
          <a:prstGeom prst="rect">
            <a:avLst/>
          </a:prstGeom>
          <a:noFill/>
          <a:ln>
            <a:noFill/>
          </a:ln>
        </p:spPr>
      </p:pic>
      <p:grpSp>
        <p:nvGrpSpPr>
          <p:cNvPr id="32" name="Google Shape;32;p58"/>
          <p:cNvGrpSpPr/>
          <p:nvPr/>
        </p:nvGrpSpPr>
        <p:grpSpPr>
          <a:xfrm>
            <a:off x="6656387" y="0"/>
            <a:ext cx="3246437" cy="876300"/>
            <a:chOff x="6146640" y="0"/>
            <a:chExt cx="2997000" cy="875880"/>
          </a:xfrm>
        </p:grpSpPr>
        <p:sp>
          <p:nvSpPr>
            <p:cNvPr id="33" name="Google Shape;33;p58"/>
            <p:cNvSpPr txBox="1"/>
            <p:nvPr/>
          </p:nvSpPr>
          <p:spPr>
            <a:xfrm>
              <a:off x="6146640" y="0"/>
              <a:ext cx="2997000" cy="837798"/>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pic>
          <p:nvPicPr>
            <p:cNvPr id="34" name="Google Shape;34;p58" descr="LOGO.gif"/>
            <p:cNvPicPr preferRelativeResize="0"/>
            <p:nvPr/>
          </p:nvPicPr>
          <p:blipFill rotWithShape="1">
            <a:blip r:embed="rId3">
              <a:alphaModFix/>
            </a:blip>
            <a:srcRect b="10716"/>
            <a:stretch/>
          </p:blipFill>
          <p:spPr>
            <a:xfrm>
              <a:off x="6553080" y="228600"/>
              <a:ext cx="2057040" cy="634680"/>
            </a:xfrm>
            <a:prstGeom prst="rect">
              <a:avLst/>
            </a:prstGeom>
            <a:noFill/>
            <a:ln>
              <a:noFill/>
            </a:ln>
          </p:spPr>
        </p:pic>
        <p:sp>
          <p:nvSpPr>
            <p:cNvPr id="35" name="Google Shape;35;p58"/>
            <p:cNvSpPr txBox="1"/>
            <p:nvPr/>
          </p:nvSpPr>
          <p:spPr>
            <a:xfrm>
              <a:off x="6527677" y="190409"/>
              <a:ext cx="2076650" cy="685471"/>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pic>
        <p:nvPicPr>
          <p:cNvPr id="36" name="Google Shape;36;p58" descr="logo.jpg"/>
          <p:cNvPicPr preferRelativeResize="0"/>
          <p:nvPr/>
        </p:nvPicPr>
        <p:blipFill rotWithShape="1">
          <a:blip r:embed="rId4">
            <a:alphaModFix/>
          </a:blip>
          <a:srcRect/>
          <a:stretch/>
        </p:blipFill>
        <p:spPr>
          <a:xfrm>
            <a:off x="7096125" y="228600"/>
            <a:ext cx="2081212" cy="609600"/>
          </a:xfrm>
          <a:prstGeom prst="rect">
            <a:avLst/>
          </a:prstGeom>
          <a:noFill/>
          <a:ln>
            <a:noFill/>
          </a:ln>
        </p:spPr>
      </p:pic>
      <p:pic>
        <p:nvPicPr>
          <p:cNvPr id="37" name="Google Shape;37;p58" descr="LOGO.gif"/>
          <p:cNvPicPr preferRelativeResize="0"/>
          <p:nvPr/>
        </p:nvPicPr>
        <p:blipFill rotWithShape="1">
          <a:blip r:embed="rId3">
            <a:alphaModFix/>
          </a:blip>
          <a:srcRect b="10716"/>
          <a:stretch/>
        </p:blipFill>
        <p:spPr>
          <a:xfrm>
            <a:off x="7096125" y="228600"/>
            <a:ext cx="2228850" cy="635000"/>
          </a:xfrm>
          <a:prstGeom prst="rect">
            <a:avLst/>
          </a:prstGeom>
          <a:noFill/>
          <a:ln>
            <a:noFill/>
          </a:ln>
        </p:spPr>
      </p:pic>
      <p:grpSp>
        <p:nvGrpSpPr>
          <p:cNvPr id="38" name="Google Shape;38;p58"/>
          <p:cNvGrpSpPr/>
          <p:nvPr/>
        </p:nvGrpSpPr>
        <p:grpSpPr>
          <a:xfrm>
            <a:off x="6656387" y="0"/>
            <a:ext cx="3246437" cy="876300"/>
            <a:chOff x="6146640" y="0"/>
            <a:chExt cx="2997000" cy="875880"/>
          </a:xfrm>
        </p:grpSpPr>
        <p:sp>
          <p:nvSpPr>
            <p:cNvPr id="39" name="Google Shape;39;p58"/>
            <p:cNvSpPr txBox="1"/>
            <p:nvPr/>
          </p:nvSpPr>
          <p:spPr>
            <a:xfrm>
              <a:off x="6146640" y="0"/>
              <a:ext cx="2997000" cy="837798"/>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pic>
          <p:nvPicPr>
            <p:cNvPr id="40" name="Google Shape;40;p58" descr="LOGO.gif"/>
            <p:cNvPicPr preferRelativeResize="0"/>
            <p:nvPr/>
          </p:nvPicPr>
          <p:blipFill rotWithShape="1">
            <a:blip r:embed="rId3">
              <a:alphaModFix/>
            </a:blip>
            <a:srcRect b="10716"/>
            <a:stretch/>
          </p:blipFill>
          <p:spPr>
            <a:xfrm>
              <a:off x="6553080" y="228600"/>
              <a:ext cx="2057040" cy="634680"/>
            </a:xfrm>
            <a:prstGeom prst="rect">
              <a:avLst/>
            </a:prstGeom>
            <a:noFill/>
            <a:ln>
              <a:noFill/>
            </a:ln>
          </p:spPr>
        </p:pic>
        <p:sp>
          <p:nvSpPr>
            <p:cNvPr id="41" name="Google Shape;41;p58"/>
            <p:cNvSpPr txBox="1"/>
            <p:nvPr/>
          </p:nvSpPr>
          <p:spPr>
            <a:xfrm>
              <a:off x="6527677" y="190409"/>
              <a:ext cx="2076650" cy="685471"/>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pic>
        <p:nvPicPr>
          <p:cNvPr id="42" name="Google Shape;42;p58" descr="logo.jpg"/>
          <p:cNvPicPr preferRelativeResize="0"/>
          <p:nvPr/>
        </p:nvPicPr>
        <p:blipFill rotWithShape="1">
          <a:blip r:embed="rId4">
            <a:alphaModFix/>
          </a:blip>
          <a:srcRect/>
          <a:stretch/>
        </p:blipFill>
        <p:spPr>
          <a:xfrm>
            <a:off x="7096125" y="228600"/>
            <a:ext cx="2081212" cy="609600"/>
          </a:xfrm>
          <a:prstGeom prst="rect">
            <a:avLst/>
          </a:prstGeom>
          <a:noFill/>
          <a:ln>
            <a:noFill/>
          </a:ln>
        </p:spPr>
      </p:pic>
      <p:sp>
        <p:nvSpPr>
          <p:cNvPr id="43" name="Google Shape;43;p58"/>
          <p:cNvSpPr txBox="1">
            <a:spLocks noGrp="1"/>
          </p:cNvSpPr>
          <p:nvPr>
            <p:ph type="title"/>
          </p:nvPr>
        </p:nvSpPr>
        <p:spPr>
          <a:xfrm>
            <a:off x="0" y="0"/>
            <a:ext cx="7013575" cy="8382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44" name="Google Shape;44;p58"/>
          <p:cNvSpPr txBox="1">
            <a:spLocks noGrp="1"/>
          </p:cNvSpPr>
          <p:nvPr>
            <p:ph type="body" idx="1"/>
          </p:nvPr>
        </p:nvSpPr>
        <p:spPr>
          <a:xfrm>
            <a:off x="495300" y="1371600"/>
            <a:ext cx="8912225" cy="4525962"/>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45" name="Google Shape;45;p58"/>
          <p:cNvSpPr txBox="1">
            <a:spLocks noGrp="1"/>
          </p:cNvSpPr>
          <p:nvPr>
            <p:ph type="ftr" idx="11"/>
          </p:nvPr>
        </p:nvSpPr>
        <p:spPr>
          <a:xfrm>
            <a:off x="382587" y="6356350"/>
            <a:ext cx="9024937"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1200" b="0" i="0" u="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
        <p:cNvGrpSpPr/>
        <p:nvPr/>
      </p:nvGrpSpPr>
      <p:grpSpPr>
        <a:xfrm>
          <a:off x="0" y="0"/>
          <a:ext cx="0" cy="0"/>
          <a:chOff x="0" y="0"/>
          <a:chExt cx="0" cy="0"/>
        </a:xfrm>
      </p:grpSpPr>
      <p:sp>
        <p:nvSpPr>
          <p:cNvPr id="51" name="Google Shape;51;p60"/>
          <p:cNvSpPr txBox="1"/>
          <p:nvPr/>
        </p:nvSpPr>
        <p:spPr>
          <a:xfrm>
            <a:off x="0" y="0"/>
            <a:ext cx="9902825" cy="83820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2" name="Google Shape;52;p60"/>
          <p:cNvSpPr txBox="1"/>
          <p:nvPr/>
        </p:nvSpPr>
        <p:spPr>
          <a:xfrm rot="10800000" flipH="1">
            <a:off x="0" y="6704012"/>
            <a:ext cx="9902825" cy="198437"/>
          </a:xfrm>
          <a:prstGeom prst="rect">
            <a:avLst/>
          </a:pr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pic>
        <p:nvPicPr>
          <p:cNvPr id="53" name="Google Shape;53;p60" descr="LOGO.gif"/>
          <p:cNvPicPr preferRelativeResize="0"/>
          <p:nvPr/>
        </p:nvPicPr>
        <p:blipFill rotWithShape="1">
          <a:blip r:embed="rId3">
            <a:alphaModFix/>
          </a:blip>
          <a:srcRect b="10716"/>
          <a:stretch/>
        </p:blipFill>
        <p:spPr>
          <a:xfrm>
            <a:off x="7096125" y="228600"/>
            <a:ext cx="2228850" cy="635000"/>
          </a:xfrm>
          <a:prstGeom prst="rect">
            <a:avLst/>
          </a:prstGeom>
          <a:noFill/>
          <a:ln>
            <a:noFill/>
          </a:ln>
        </p:spPr>
      </p:pic>
      <p:pic>
        <p:nvPicPr>
          <p:cNvPr id="54" name="Google Shape;54;p60" descr="LOGO.gif"/>
          <p:cNvPicPr preferRelativeResize="0"/>
          <p:nvPr/>
        </p:nvPicPr>
        <p:blipFill rotWithShape="1">
          <a:blip r:embed="rId3">
            <a:alphaModFix/>
          </a:blip>
          <a:srcRect b="10716"/>
          <a:stretch/>
        </p:blipFill>
        <p:spPr>
          <a:xfrm>
            <a:off x="7096125" y="228600"/>
            <a:ext cx="2228850" cy="635000"/>
          </a:xfrm>
          <a:prstGeom prst="rect">
            <a:avLst/>
          </a:prstGeom>
          <a:noFill/>
          <a:ln>
            <a:noFill/>
          </a:ln>
        </p:spPr>
      </p:pic>
      <p:grpSp>
        <p:nvGrpSpPr>
          <p:cNvPr id="55" name="Google Shape;55;p60"/>
          <p:cNvGrpSpPr/>
          <p:nvPr/>
        </p:nvGrpSpPr>
        <p:grpSpPr>
          <a:xfrm>
            <a:off x="6656387" y="0"/>
            <a:ext cx="3246437" cy="876300"/>
            <a:chOff x="6146640" y="0"/>
            <a:chExt cx="2997000" cy="875880"/>
          </a:xfrm>
        </p:grpSpPr>
        <p:sp>
          <p:nvSpPr>
            <p:cNvPr id="56" name="Google Shape;56;p60"/>
            <p:cNvSpPr txBox="1"/>
            <p:nvPr/>
          </p:nvSpPr>
          <p:spPr>
            <a:xfrm>
              <a:off x="6146640" y="0"/>
              <a:ext cx="2997000" cy="837798"/>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pic>
          <p:nvPicPr>
            <p:cNvPr id="57" name="Google Shape;57;p60" descr="LOGO.gif"/>
            <p:cNvPicPr preferRelativeResize="0"/>
            <p:nvPr/>
          </p:nvPicPr>
          <p:blipFill rotWithShape="1">
            <a:blip r:embed="rId3">
              <a:alphaModFix/>
            </a:blip>
            <a:srcRect b="10716"/>
            <a:stretch/>
          </p:blipFill>
          <p:spPr>
            <a:xfrm>
              <a:off x="6553080" y="228600"/>
              <a:ext cx="2057040" cy="634680"/>
            </a:xfrm>
            <a:prstGeom prst="rect">
              <a:avLst/>
            </a:prstGeom>
            <a:noFill/>
            <a:ln>
              <a:noFill/>
            </a:ln>
          </p:spPr>
        </p:pic>
        <p:sp>
          <p:nvSpPr>
            <p:cNvPr id="58" name="Google Shape;58;p60"/>
            <p:cNvSpPr txBox="1"/>
            <p:nvPr/>
          </p:nvSpPr>
          <p:spPr>
            <a:xfrm>
              <a:off x="6527677" y="190409"/>
              <a:ext cx="2076650" cy="685471"/>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pic>
        <p:nvPicPr>
          <p:cNvPr id="59" name="Google Shape;59;p60" descr="logo.jpg"/>
          <p:cNvPicPr preferRelativeResize="0"/>
          <p:nvPr/>
        </p:nvPicPr>
        <p:blipFill rotWithShape="1">
          <a:blip r:embed="rId4">
            <a:alphaModFix/>
          </a:blip>
          <a:srcRect/>
          <a:stretch/>
        </p:blipFill>
        <p:spPr>
          <a:xfrm>
            <a:off x="7096125" y="228600"/>
            <a:ext cx="2081212" cy="609600"/>
          </a:xfrm>
          <a:prstGeom prst="rect">
            <a:avLst/>
          </a:prstGeom>
          <a:noFill/>
          <a:ln>
            <a:noFill/>
          </a:ln>
        </p:spPr>
      </p:pic>
      <p:pic>
        <p:nvPicPr>
          <p:cNvPr id="60" name="Google Shape;60;p60" descr="LOGO.gif"/>
          <p:cNvPicPr preferRelativeResize="0"/>
          <p:nvPr/>
        </p:nvPicPr>
        <p:blipFill rotWithShape="1">
          <a:blip r:embed="rId3">
            <a:alphaModFix/>
          </a:blip>
          <a:srcRect b="10716"/>
          <a:stretch/>
        </p:blipFill>
        <p:spPr>
          <a:xfrm>
            <a:off x="7096125" y="228600"/>
            <a:ext cx="2228850" cy="635000"/>
          </a:xfrm>
          <a:prstGeom prst="rect">
            <a:avLst/>
          </a:prstGeom>
          <a:noFill/>
          <a:ln>
            <a:noFill/>
          </a:ln>
        </p:spPr>
      </p:pic>
      <p:grpSp>
        <p:nvGrpSpPr>
          <p:cNvPr id="61" name="Google Shape;61;p60"/>
          <p:cNvGrpSpPr/>
          <p:nvPr/>
        </p:nvGrpSpPr>
        <p:grpSpPr>
          <a:xfrm>
            <a:off x="6656387" y="0"/>
            <a:ext cx="3246437" cy="876300"/>
            <a:chOff x="6146640" y="0"/>
            <a:chExt cx="2997000" cy="875880"/>
          </a:xfrm>
        </p:grpSpPr>
        <p:sp>
          <p:nvSpPr>
            <p:cNvPr id="62" name="Google Shape;62;p60"/>
            <p:cNvSpPr txBox="1"/>
            <p:nvPr/>
          </p:nvSpPr>
          <p:spPr>
            <a:xfrm>
              <a:off x="6146640" y="0"/>
              <a:ext cx="2997000" cy="837798"/>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pic>
          <p:nvPicPr>
            <p:cNvPr id="63" name="Google Shape;63;p60" descr="LOGO.gif"/>
            <p:cNvPicPr preferRelativeResize="0"/>
            <p:nvPr/>
          </p:nvPicPr>
          <p:blipFill rotWithShape="1">
            <a:blip r:embed="rId3">
              <a:alphaModFix/>
            </a:blip>
            <a:srcRect b="10716"/>
            <a:stretch/>
          </p:blipFill>
          <p:spPr>
            <a:xfrm>
              <a:off x="6553080" y="228600"/>
              <a:ext cx="2057040" cy="634680"/>
            </a:xfrm>
            <a:prstGeom prst="rect">
              <a:avLst/>
            </a:prstGeom>
            <a:noFill/>
            <a:ln>
              <a:noFill/>
            </a:ln>
          </p:spPr>
        </p:pic>
        <p:sp>
          <p:nvSpPr>
            <p:cNvPr id="64" name="Google Shape;64;p60"/>
            <p:cNvSpPr txBox="1"/>
            <p:nvPr/>
          </p:nvSpPr>
          <p:spPr>
            <a:xfrm>
              <a:off x="6527677" y="190409"/>
              <a:ext cx="2076650" cy="685471"/>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pic>
        <p:nvPicPr>
          <p:cNvPr id="65" name="Google Shape;65;p60" descr="logo.jpg"/>
          <p:cNvPicPr preferRelativeResize="0"/>
          <p:nvPr/>
        </p:nvPicPr>
        <p:blipFill rotWithShape="1">
          <a:blip r:embed="rId4">
            <a:alphaModFix/>
          </a:blip>
          <a:srcRect/>
          <a:stretch/>
        </p:blipFill>
        <p:spPr>
          <a:xfrm>
            <a:off x="7096125" y="228600"/>
            <a:ext cx="2081212" cy="609600"/>
          </a:xfrm>
          <a:prstGeom prst="rect">
            <a:avLst/>
          </a:prstGeom>
          <a:noFill/>
          <a:ln>
            <a:noFill/>
          </a:ln>
        </p:spPr>
      </p:pic>
      <p:sp>
        <p:nvSpPr>
          <p:cNvPr id="66" name="Google Shape;66;p60"/>
          <p:cNvSpPr txBox="1">
            <a:spLocks noGrp="1"/>
          </p:cNvSpPr>
          <p:nvPr>
            <p:ph type="title"/>
          </p:nvPr>
        </p:nvSpPr>
        <p:spPr>
          <a:xfrm>
            <a:off x="0" y="0"/>
            <a:ext cx="7013575" cy="8382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67" name="Google Shape;67;p60"/>
          <p:cNvSpPr txBox="1">
            <a:spLocks noGrp="1"/>
          </p:cNvSpPr>
          <p:nvPr>
            <p:ph type="body" idx="1"/>
          </p:nvPr>
        </p:nvSpPr>
        <p:spPr>
          <a:xfrm>
            <a:off x="495300" y="1371600"/>
            <a:ext cx="8912225" cy="4525962"/>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68" name="Google Shape;68;p60"/>
          <p:cNvSpPr txBox="1">
            <a:spLocks noGrp="1"/>
          </p:cNvSpPr>
          <p:nvPr>
            <p:ph type="ftr" idx="11"/>
          </p:nvPr>
        </p:nvSpPr>
        <p:spPr>
          <a:xfrm>
            <a:off x="382587" y="6356350"/>
            <a:ext cx="90551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1200" b="0" i="0" u="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2"/>
        <p:cNvGrpSpPr/>
        <p:nvPr/>
      </p:nvGrpSpPr>
      <p:grpSpPr>
        <a:xfrm>
          <a:off x="0" y="0"/>
          <a:ext cx="0" cy="0"/>
          <a:chOff x="0" y="0"/>
          <a:chExt cx="0" cy="0"/>
        </a:xfrm>
      </p:grpSpPr>
      <p:sp>
        <p:nvSpPr>
          <p:cNvPr id="73" name="Google Shape;73;p62"/>
          <p:cNvSpPr txBox="1"/>
          <p:nvPr/>
        </p:nvSpPr>
        <p:spPr>
          <a:xfrm>
            <a:off x="0" y="0"/>
            <a:ext cx="9902825" cy="83820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4" name="Google Shape;74;p62"/>
          <p:cNvSpPr txBox="1"/>
          <p:nvPr/>
        </p:nvSpPr>
        <p:spPr>
          <a:xfrm rot="10800000" flipH="1">
            <a:off x="0" y="6704012"/>
            <a:ext cx="9902825" cy="198437"/>
          </a:xfrm>
          <a:prstGeom prst="rect">
            <a:avLst/>
          </a:pr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pic>
        <p:nvPicPr>
          <p:cNvPr id="75" name="Google Shape;75;p62" descr="LOGO.gif"/>
          <p:cNvPicPr preferRelativeResize="0"/>
          <p:nvPr/>
        </p:nvPicPr>
        <p:blipFill rotWithShape="1">
          <a:blip r:embed="rId3">
            <a:alphaModFix/>
          </a:blip>
          <a:srcRect b="10716"/>
          <a:stretch/>
        </p:blipFill>
        <p:spPr>
          <a:xfrm>
            <a:off x="7096125" y="228600"/>
            <a:ext cx="2228850" cy="635000"/>
          </a:xfrm>
          <a:prstGeom prst="rect">
            <a:avLst/>
          </a:prstGeom>
          <a:noFill/>
          <a:ln>
            <a:noFill/>
          </a:ln>
        </p:spPr>
      </p:pic>
      <p:pic>
        <p:nvPicPr>
          <p:cNvPr id="76" name="Google Shape;76;p62" descr="LOGO.gif"/>
          <p:cNvPicPr preferRelativeResize="0"/>
          <p:nvPr/>
        </p:nvPicPr>
        <p:blipFill rotWithShape="1">
          <a:blip r:embed="rId3">
            <a:alphaModFix/>
          </a:blip>
          <a:srcRect b="10716"/>
          <a:stretch/>
        </p:blipFill>
        <p:spPr>
          <a:xfrm>
            <a:off x="7096125" y="228600"/>
            <a:ext cx="2228850" cy="635000"/>
          </a:xfrm>
          <a:prstGeom prst="rect">
            <a:avLst/>
          </a:prstGeom>
          <a:noFill/>
          <a:ln>
            <a:noFill/>
          </a:ln>
        </p:spPr>
      </p:pic>
      <p:grpSp>
        <p:nvGrpSpPr>
          <p:cNvPr id="77" name="Google Shape;77;p62"/>
          <p:cNvGrpSpPr/>
          <p:nvPr/>
        </p:nvGrpSpPr>
        <p:grpSpPr>
          <a:xfrm>
            <a:off x="6656387" y="0"/>
            <a:ext cx="3246437" cy="876300"/>
            <a:chOff x="6146640" y="0"/>
            <a:chExt cx="2997000" cy="875880"/>
          </a:xfrm>
        </p:grpSpPr>
        <p:sp>
          <p:nvSpPr>
            <p:cNvPr id="78" name="Google Shape;78;p62"/>
            <p:cNvSpPr txBox="1"/>
            <p:nvPr/>
          </p:nvSpPr>
          <p:spPr>
            <a:xfrm>
              <a:off x="6146640" y="0"/>
              <a:ext cx="2997000" cy="837798"/>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pic>
          <p:nvPicPr>
            <p:cNvPr id="79" name="Google Shape;79;p62" descr="LOGO.gif"/>
            <p:cNvPicPr preferRelativeResize="0"/>
            <p:nvPr/>
          </p:nvPicPr>
          <p:blipFill rotWithShape="1">
            <a:blip r:embed="rId3">
              <a:alphaModFix/>
            </a:blip>
            <a:srcRect b="10716"/>
            <a:stretch/>
          </p:blipFill>
          <p:spPr>
            <a:xfrm>
              <a:off x="6553080" y="228600"/>
              <a:ext cx="2057040" cy="634680"/>
            </a:xfrm>
            <a:prstGeom prst="rect">
              <a:avLst/>
            </a:prstGeom>
            <a:noFill/>
            <a:ln>
              <a:noFill/>
            </a:ln>
          </p:spPr>
        </p:pic>
        <p:sp>
          <p:nvSpPr>
            <p:cNvPr id="80" name="Google Shape;80;p62"/>
            <p:cNvSpPr txBox="1"/>
            <p:nvPr/>
          </p:nvSpPr>
          <p:spPr>
            <a:xfrm>
              <a:off x="6527677" y="190409"/>
              <a:ext cx="2076650" cy="685471"/>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pic>
        <p:nvPicPr>
          <p:cNvPr id="81" name="Google Shape;81;p62" descr="logo.jpg"/>
          <p:cNvPicPr preferRelativeResize="0"/>
          <p:nvPr/>
        </p:nvPicPr>
        <p:blipFill rotWithShape="1">
          <a:blip r:embed="rId4">
            <a:alphaModFix/>
          </a:blip>
          <a:srcRect/>
          <a:stretch/>
        </p:blipFill>
        <p:spPr>
          <a:xfrm>
            <a:off x="7096125" y="228600"/>
            <a:ext cx="2081212" cy="609600"/>
          </a:xfrm>
          <a:prstGeom prst="rect">
            <a:avLst/>
          </a:prstGeom>
          <a:noFill/>
          <a:ln>
            <a:noFill/>
          </a:ln>
        </p:spPr>
      </p:pic>
      <p:pic>
        <p:nvPicPr>
          <p:cNvPr id="82" name="Google Shape;82;p62" descr="LOGO.gif"/>
          <p:cNvPicPr preferRelativeResize="0"/>
          <p:nvPr/>
        </p:nvPicPr>
        <p:blipFill rotWithShape="1">
          <a:blip r:embed="rId3">
            <a:alphaModFix/>
          </a:blip>
          <a:srcRect b="10716"/>
          <a:stretch/>
        </p:blipFill>
        <p:spPr>
          <a:xfrm>
            <a:off x="7096125" y="228600"/>
            <a:ext cx="2228850" cy="635000"/>
          </a:xfrm>
          <a:prstGeom prst="rect">
            <a:avLst/>
          </a:prstGeom>
          <a:noFill/>
          <a:ln>
            <a:noFill/>
          </a:ln>
        </p:spPr>
      </p:pic>
      <p:grpSp>
        <p:nvGrpSpPr>
          <p:cNvPr id="83" name="Google Shape;83;p62"/>
          <p:cNvGrpSpPr/>
          <p:nvPr/>
        </p:nvGrpSpPr>
        <p:grpSpPr>
          <a:xfrm>
            <a:off x="6656387" y="0"/>
            <a:ext cx="3246437" cy="876300"/>
            <a:chOff x="6146640" y="0"/>
            <a:chExt cx="2997000" cy="875880"/>
          </a:xfrm>
        </p:grpSpPr>
        <p:sp>
          <p:nvSpPr>
            <p:cNvPr id="84" name="Google Shape;84;p62"/>
            <p:cNvSpPr txBox="1"/>
            <p:nvPr/>
          </p:nvSpPr>
          <p:spPr>
            <a:xfrm>
              <a:off x="6146640" y="0"/>
              <a:ext cx="2997000" cy="837798"/>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pic>
          <p:nvPicPr>
            <p:cNvPr id="85" name="Google Shape;85;p62" descr="LOGO.gif"/>
            <p:cNvPicPr preferRelativeResize="0"/>
            <p:nvPr/>
          </p:nvPicPr>
          <p:blipFill rotWithShape="1">
            <a:blip r:embed="rId3">
              <a:alphaModFix/>
            </a:blip>
            <a:srcRect b="10716"/>
            <a:stretch/>
          </p:blipFill>
          <p:spPr>
            <a:xfrm>
              <a:off x="6553080" y="228600"/>
              <a:ext cx="2057040" cy="634680"/>
            </a:xfrm>
            <a:prstGeom prst="rect">
              <a:avLst/>
            </a:prstGeom>
            <a:noFill/>
            <a:ln>
              <a:noFill/>
            </a:ln>
          </p:spPr>
        </p:pic>
        <p:sp>
          <p:nvSpPr>
            <p:cNvPr id="86" name="Google Shape;86;p62"/>
            <p:cNvSpPr txBox="1"/>
            <p:nvPr/>
          </p:nvSpPr>
          <p:spPr>
            <a:xfrm>
              <a:off x="6527677" y="190409"/>
              <a:ext cx="2076650" cy="685471"/>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pic>
        <p:nvPicPr>
          <p:cNvPr id="87" name="Google Shape;87;p62" descr="logo.jpg"/>
          <p:cNvPicPr preferRelativeResize="0"/>
          <p:nvPr/>
        </p:nvPicPr>
        <p:blipFill rotWithShape="1">
          <a:blip r:embed="rId4">
            <a:alphaModFix/>
          </a:blip>
          <a:srcRect/>
          <a:stretch/>
        </p:blipFill>
        <p:spPr>
          <a:xfrm>
            <a:off x="7096125" y="228600"/>
            <a:ext cx="2081212" cy="609600"/>
          </a:xfrm>
          <a:prstGeom prst="rect">
            <a:avLst/>
          </a:prstGeom>
          <a:noFill/>
          <a:ln>
            <a:noFill/>
          </a:ln>
        </p:spPr>
      </p:pic>
      <p:sp>
        <p:nvSpPr>
          <p:cNvPr id="88" name="Google Shape;88;p62"/>
          <p:cNvSpPr txBox="1">
            <a:spLocks noGrp="1"/>
          </p:cNvSpPr>
          <p:nvPr>
            <p:ph type="title"/>
          </p:nvPr>
        </p:nvSpPr>
        <p:spPr>
          <a:xfrm>
            <a:off x="0" y="0"/>
            <a:ext cx="7013575" cy="8382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9" name="Google Shape;89;p62"/>
          <p:cNvSpPr txBox="1">
            <a:spLocks noGrp="1"/>
          </p:cNvSpPr>
          <p:nvPr>
            <p:ph type="body" idx="1"/>
          </p:nvPr>
        </p:nvSpPr>
        <p:spPr>
          <a:xfrm>
            <a:off x="495300" y="1371600"/>
            <a:ext cx="8912225" cy="4525962"/>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90" name="Google Shape;90;p62"/>
          <p:cNvSpPr txBox="1">
            <a:spLocks noGrp="1"/>
          </p:cNvSpPr>
          <p:nvPr>
            <p:ph type="dt" idx="10"/>
          </p:nvPr>
        </p:nvSpPr>
        <p:spPr>
          <a:xfrm>
            <a:off x="0" y="0"/>
            <a:ext cx="0" cy="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91" name="Google Shape;91;p62"/>
          <p:cNvSpPr txBox="1">
            <a:spLocks noGrp="1"/>
          </p:cNvSpPr>
          <p:nvPr>
            <p:ph type="ftr" idx="11"/>
          </p:nvPr>
        </p:nvSpPr>
        <p:spPr>
          <a:xfrm>
            <a:off x="406400" y="6356350"/>
            <a:ext cx="9186862"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1200" b="0" i="0" u="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92" name="Google Shape;92;p62"/>
          <p:cNvSpPr txBox="1">
            <a:spLocks noGrp="1"/>
          </p:cNvSpPr>
          <p:nvPr>
            <p:ph type="sldNum" idx="12"/>
          </p:nvPr>
        </p:nvSpPr>
        <p:spPr>
          <a:xfrm>
            <a:off x="0" y="0"/>
            <a:ext cx="0" cy="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5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9"/>
        <p:cNvGrpSpPr/>
        <p:nvPr/>
      </p:nvGrpSpPr>
      <p:grpSpPr>
        <a:xfrm>
          <a:off x="0" y="0"/>
          <a:ext cx="0" cy="0"/>
          <a:chOff x="0" y="0"/>
          <a:chExt cx="0" cy="0"/>
        </a:xfrm>
      </p:grpSpPr>
      <p:sp>
        <p:nvSpPr>
          <p:cNvPr id="100" name="Google Shape;100;p64"/>
          <p:cNvSpPr txBox="1"/>
          <p:nvPr/>
        </p:nvSpPr>
        <p:spPr>
          <a:xfrm>
            <a:off x="0" y="0"/>
            <a:ext cx="9902825" cy="83820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1" name="Google Shape;101;p64"/>
          <p:cNvSpPr txBox="1"/>
          <p:nvPr/>
        </p:nvSpPr>
        <p:spPr>
          <a:xfrm rot="10800000" flipH="1">
            <a:off x="0" y="6704012"/>
            <a:ext cx="9902825" cy="198437"/>
          </a:xfrm>
          <a:prstGeom prst="rect">
            <a:avLst/>
          </a:pr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pic>
        <p:nvPicPr>
          <p:cNvPr id="102" name="Google Shape;102;p64" descr="LOGO.gif"/>
          <p:cNvPicPr preferRelativeResize="0"/>
          <p:nvPr/>
        </p:nvPicPr>
        <p:blipFill rotWithShape="1">
          <a:blip r:embed="rId3">
            <a:alphaModFix/>
          </a:blip>
          <a:srcRect b="10716"/>
          <a:stretch/>
        </p:blipFill>
        <p:spPr>
          <a:xfrm>
            <a:off x="7096125" y="228600"/>
            <a:ext cx="2228850" cy="635000"/>
          </a:xfrm>
          <a:prstGeom prst="rect">
            <a:avLst/>
          </a:prstGeom>
          <a:noFill/>
          <a:ln>
            <a:noFill/>
          </a:ln>
        </p:spPr>
      </p:pic>
      <p:pic>
        <p:nvPicPr>
          <p:cNvPr id="103" name="Google Shape;103;p64" descr="LOGO.gif"/>
          <p:cNvPicPr preferRelativeResize="0"/>
          <p:nvPr/>
        </p:nvPicPr>
        <p:blipFill rotWithShape="1">
          <a:blip r:embed="rId3">
            <a:alphaModFix/>
          </a:blip>
          <a:srcRect b="10716"/>
          <a:stretch/>
        </p:blipFill>
        <p:spPr>
          <a:xfrm>
            <a:off x="7096125" y="228600"/>
            <a:ext cx="2228850" cy="635000"/>
          </a:xfrm>
          <a:prstGeom prst="rect">
            <a:avLst/>
          </a:prstGeom>
          <a:noFill/>
          <a:ln>
            <a:noFill/>
          </a:ln>
        </p:spPr>
      </p:pic>
      <p:grpSp>
        <p:nvGrpSpPr>
          <p:cNvPr id="104" name="Google Shape;104;p64"/>
          <p:cNvGrpSpPr/>
          <p:nvPr/>
        </p:nvGrpSpPr>
        <p:grpSpPr>
          <a:xfrm>
            <a:off x="6656387" y="0"/>
            <a:ext cx="3246437" cy="876300"/>
            <a:chOff x="6146640" y="0"/>
            <a:chExt cx="2997000" cy="875880"/>
          </a:xfrm>
        </p:grpSpPr>
        <p:sp>
          <p:nvSpPr>
            <p:cNvPr id="105" name="Google Shape;105;p64"/>
            <p:cNvSpPr txBox="1"/>
            <p:nvPr/>
          </p:nvSpPr>
          <p:spPr>
            <a:xfrm>
              <a:off x="6146640" y="0"/>
              <a:ext cx="2997000" cy="837798"/>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pic>
          <p:nvPicPr>
            <p:cNvPr id="106" name="Google Shape;106;p64" descr="LOGO.gif"/>
            <p:cNvPicPr preferRelativeResize="0"/>
            <p:nvPr/>
          </p:nvPicPr>
          <p:blipFill rotWithShape="1">
            <a:blip r:embed="rId3">
              <a:alphaModFix/>
            </a:blip>
            <a:srcRect b="10716"/>
            <a:stretch/>
          </p:blipFill>
          <p:spPr>
            <a:xfrm>
              <a:off x="6553080" y="228600"/>
              <a:ext cx="2057040" cy="634680"/>
            </a:xfrm>
            <a:prstGeom prst="rect">
              <a:avLst/>
            </a:prstGeom>
            <a:noFill/>
            <a:ln>
              <a:noFill/>
            </a:ln>
          </p:spPr>
        </p:pic>
        <p:sp>
          <p:nvSpPr>
            <p:cNvPr id="107" name="Google Shape;107;p64"/>
            <p:cNvSpPr txBox="1"/>
            <p:nvPr/>
          </p:nvSpPr>
          <p:spPr>
            <a:xfrm>
              <a:off x="6527677" y="190409"/>
              <a:ext cx="2076650" cy="685471"/>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pic>
        <p:nvPicPr>
          <p:cNvPr id="108" name="Google Shape;108;p64" descr="logo.jpg"/>
          <p:cNvPicPr preferRelativeResize="0"/>
          <p:nvPr/>
        </p:nvPicPr>
        <p:blipFill rotWithShape="1">
          <a:blip r:embed="rId4">
            <a:alphaModFix/>
          </a:blip>
          <a:srcRect/>
          <a:stretch/>
        </p:blipFill>
        <p:spPr>
          <a:xfrm>
            <a:off x="7096125" y="228600"/>
            <a:ext cx="2081212" cy="609600"/>
          </a:xfrm>
          <a:prstGeom prst="rect">
            <a:avLst/>
          </a:prstGeom>
          <a:noFill/>
          <a:ln>
            <a:noFill/>
          </a:ln>
        </p:spPr>
      </p:pic>
      <p:pic>
        <p:nvPicPr>
          <p:cNvPr id="109" name="Google Shape;109;p64" descr="LOGO.gif"/>
          <p:cNvPicPr preferRelativeResize="0"/>
          <p:nvPr/>
        </p:nvPicPr>
        <p:blipFill rotWithShape="1">
          <a:blip r:embed="rId3">
            <a:alphaModFix/>
          </a:blip>
          <a:srcRect b="10716"/>
          <a:stretch/>
        </p:blipFill>
        <p:spPr>
          <a:xfrm>
            <a:off x="7096125" y="228600"/>
            <a:ext cx="2228850" cy="635000"/>
          </a:xfrm>
          <a:prstGeom prst="rect">
            <a:avLst/>
          </a:prstGeom>
          <a:noFill/>
          <a:ln>
            <a:noFill/>
          </a:ln>
        </p:spPr>
      </p:pic>
      <p:grpSp>
        <p:nvGrpSpPr>
          <p:cNvPr id="110" name="Google Shape;110;p64"/>
          <p:cNvGrpSpPr/>
          <p:nvPr/>
        </p:nvGrpSpPr>
        <p:grpSpPr>
          <a:xfrm>
            <a:off x="6656387" y="0"/>
            <a:ext cx="3246437" cy="876300"/>
            <a:chOff x="6146640" y="0"/>
            <a:chExt cx="2997000" cy="875880"/>
          </a:xfrm>
        </p:grpSpPr>
        <p:sp>
          <p:nvSpPr>
            <p:cNvPr id="111" name="Google Shape;111;p64"/>
            <p:cNvSpPr txBox="1"/>
            <p:nvPr/>
          </p:nvSpPr>
          <p:spPr>
            <a:xfrm>
              <a:off x="6146640" y="0"/>
              <a:ext cx="2997000" cy="837798"/>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pic>
          <p:nvPicPr>
            <p:cNvPr id="112" name="Google Shape;112;p64" descr="LOGO.gif"/>
            <p:cNvPicPr preferRelativeResize="0"/>
            <p:nvPr/>
          </p:nvPicPr>
          <p:blipFill rotWithShape="1">
            <a:blip r:embed="rId3">
              <a:alphaModFix/>
            </a:blip>
            <a:srcRect b="10716"/>
            <a:stretch/>
          </p:blipFill>
          <p:spPr>
            <a:xfrm>
              <a:off x="6553080" y="228600"/>
              <a:ext cx="2057040" cy="634680"/>
            </a:xfrm>
            <a:prstGeom prst="rect">
              <a:avLst/>
            </a:prstGeom>
            <a:noFill/>
            <a:ln>
              <a:noFill/>
            </a:ln>
          </p:spPr>
        </p:pic>
        <p:sp>
          <p:nvSpPr>
            <p:cNvPr id="113" name="Google Shape;113;p64"/>
            <p:cNvSpPr txBox="1"/>
            <p:nvPr/>
          </p:nvSpPr>
          <p:spPr>
            <a:xfrm>
              <a:off x="6527677" y="190409"/>
              <a:ext cx="2076650" cy="685471"/>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pic>
        <p:nvPicPr>
          <p:cNvPr id="114" name="Google Shape;114;p64" descr="logo.jpg"/>
          <p:cNvPicPr preferRelativeResize="0"/>
          <p:nvPr/>
        </p:nvPicPr>
        <p:blipFill rotWithShape="1">
          <a:blip r:embed="rId4">
            <a:alphaModFix/>
          </a:blip>
          <a:srcRect/>
          <a:stretch/>
        </p:blipFill>
        <p:spPr>
          <a:xfrm>
            <a:off x="7096125" y="228600"/>
            <a:ext cx="2081212" cy="609600"/>
          </a:xfrm>
          <a:prstGeom prst="rect">
            <a:avLst/>
          </a:prstGeom>
          <a:noFill/>
          <a:ln>
            <a:noFill/>
          </a:ln>
        </p:spPr>
      </p:pic>
      <p:sp>
        <p:nvSpPr>
          <p:cNvPr id="115" name="Google Shape;115;p64"/>
          <p:cNvSpPr txBox="1">
            <a:spLocks noGrp="1"/>
          </p:cNvSpPr>
          <p:nvPr>
            <p:ph type="title"/>
          </p:nvPr>
        </p:nvSpPr>
        <p:spPr>
          <a:xfrm>
            <a:off x="0" y="0"/>
            <a:ext cx="7013575" cy="8382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16" name="Google Shape;116;p64"/>
          <p:cNvSpPr txBox="1">
            <a:spLocks noGrp="1"/>
          </p:cNvSpPr>
          <p:nvPr>
            <p:ph type="body" idx="1"/>
          </p:nvPr>
        </p:nvSpPr>
        <p:spPr>
          <a:xfrm>
            <a:off x="495300" y="1371600"/>
            <a:ext cx="8912225" cy="4525962"/>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17" name="Google Shape;117;p64"/>
          <p:cNvSpPr txBox="1">
            <a:spLocks noGrp="1"/>
          </p:cNvSpPr>
          <p:nvPr>
            <p:ph type="ftr" idx="11"/>
          </p:nvPr>
        </p:nvSpPr>
        <p:spPr>
          <a:xfrm>
            <a:off x="406400" y="6356350"/>
            <a:ext cx="9186862" cy="365125"/>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18" name="Google Shape;118;p64"/>
          <p:cNvSpPr txBox="1">
            <a:spLocks noGrp="1"/>
          </p:cNvSpPr>
          <p:nvPr>
            <p:ph type="dt" idx="10"/>
          </p:nvPr>
        </p:nvSpPr>
        <p:spPr>
          <a:xfrm>
            <a:off x="0" y="0"/>
            <a:ext cx="0" cy="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400" b="0" i="0" u="none">
                <a:solidFill>
                  <a:srgbClr val="898989"/>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19" name="Google Shape;119;p64"/>
          <p:cNvSpPr txBox="1">
            <a:spLocks noGrp="1"/>
          </p:cNvSpPr>
          <p:nvPr>
            <p:ph type="sldNum" idx="12"/>
          </p:nvPr>
        </p:nvSpPr>
        <p:spPr>
          <a:xfrm>
            <a:off x="0" y="0"/>
            <a:ext cx="0" cy="0"/>
          </a:xfrm>
          <a:prstGeom prst="rect">
            <a:avLst/>
          </a:prstGeom>
          <a:noFill/>
          <a:ln>
            <a:noFill/>
          </a:ln>
        </p:spPr>
        <p:txBody>
          <a:bodyPr spcFirstLastPara="1" wrap="square" lIns="0" tIns="0" rIns="0" bIns="0" anchor="t" anchorCtr="0">
            <a:noAutofit/>
          </a:bodyPr>
          <a:lstStyle>
            <a:lvl1pPr marL="38100" marR="0" lvl="0" indent="0" algn="l" rtl="0">
              <a:lnSpc>
                <a:spcPct val="111111"/>
              </a:lnSpc>
              <a:spcBef>
                <a:spcPts val="0"/>
              </a:spcBef>
              <a:spcAft>
                <a:spcPts val="0"/>
              </a:spcAft>
              <a:buClr>
                <a:schemeClr val="lt1"/>
              </a:buClr>
              <a:buSzPts val="1800"/>
              <a:buFont typeface="Times New Roman"/>
              <a:buNone/>
              <a:defRPr sz="1800" b="0" i="0" u="none">
                <a:solidFill>
                  <a:schemeClr val="lt1"/>
                </a:solidFill>
                <a:latin typeface="Times New Roman"/>
                <a:ea typeface="Times New Roman"/>
                <a:cs typeface="Times New Roman"/>
                <a:sym typeface="Times New Roman"/>
              </a:defRPr>
            </a:lvl1pPr>
            <a:lvl2pPr marL="38100" marR="0" lvl="1" indent="0" algn="l" rtl="0">
              <a:lnSpc>
                <a:spcPct val="111111"/>
              </a:lnSpc>
              <a:spcBef>
                <a:spcPts val="0"/>
              </a:spcBef>
              <a:spcAft>
                <a:spcPts val="0"/>
              </a:spcAft>
              <a:buClr>
                <a:schemeClr val="lt1"/>
              </a:buClr>
              <a:buSzPts val="1800"/>
              <a:buFont typeface="Times New Roman"/>
              <a:buNone/>
              <a:defRPr sz="1800" b="0" i="0" u="none">
                <a:solidFill>
                  <a:schemeClr val="lt1"/>
                </a:solidFill>
                <a:latin typeface="Times New Roman"/>
                <a:ea typeface="Times New Roman"/>
                <a:cs typeface="Times New Roman"/>
                <a:sym typeface="Times New Roman"/>
              </a:defRPr>
            </a:lvl2pPr>
            <a:lvl3pPr marL="38100" marR="0" lvl="2" indent="0" algn="l" rtl="0">
              <a:lnSpc>
                <a:spcPct val="111111"/>
              </a:lnSpc>
              <a:spcBef>
                <a:spcPts val="0"/>
              </a:spcBef>
              <a:spcAft>
                <a:spcPts val="0"/>
              </a:spcAft>
              <a:buClr>
                <a:schemeClr val="lt1"/>
              </a:buClr>
              <a:buSzPts val="1800"/>
              <a:buFont typeface="Times New Roman"/>
              <a:buNone/>
              <a:defRPr sz="1800" b="0" i="0" u="none">
                <a:solidFill>
                  <a:schemeClr val="lt1"/>
                </a:solidFill>
                <a:latin typeface="Times New Roman"/>
                <a:ea typeface="Times New Roman"/>
                <a:cs typeface="Times New Roman"/>
                <a:sym typeface="Times New Roman"/>
              </a:defRPr>
            </a:lvl3pPr>
            <a:lvl4pPr marL="38100" marR="0" lvl="3" indent="0" algn="l" rtl="0">
              <a:lnSpc>
                <a:spcPct val="111111"/>
              </a:lnSpc>
              <a:spcBef>
                <a:spcPts val="0"/>
              </a:spcBef>
              <a:spcAft>
                <a:spcPts val="0"/>
              </a:spcAft>
              <a:buClr>
                <a:schemeClr val="lt1"/>
              </a:buClr>
              <a:buSzPts val="1800"/>
              <a:buFont typeface="Times New Roman"/>
              <a:buNone/>
              <a:defRPr sz="1800" b="0" i="0" u="none">
                <a:solidFill>
                  <a:schemeClr val="lt1"/>
                </a:solidFill>
                <a:latin typeface="Times New Roman"/>
                <a:ea typeface="Times New Roman"/>
                <a:cs typeface="Times New Roman"/>
                <a:sym typeface="Times New Roman"/>
              </a:defRPr>
            </a:lvl4pPr>
            <a:lvl5pPr marL="38100" marR="0" lvl="4" indent="0" algn="l" rtl="0">
              <a:lnSpc>
                <a:spcPct val="111111"/>
              </a:lnSpc>
              <a:spcBef>
                <a:spcPts val="0"/>
              </a:spcBef>
              <a:spcAft>
                <a:spcPts val="0"/>
              </a:spcAft>
              <a:buClr>
                <a:schemeClr val="lt1"/>
              </a:buClr>
              <a:buSzPts val="1800"/>
              <a:buFont typeface="Times New Roman"/>
              <a:buNone/>
              <a:defRPr sz="1800" b="0" i="0" u="none">
                <a:solidFill>
                  <a:schemeClr val="lt1"/>
                </a:solidFill>
                <a:latin typeface="Times New Roman"/>
                <a:ea typeface="Times New Roman"/>
                <a:cs typeface="Times New Roman"/>
                <a:sym typeface="Times New Roman"/>
              </a:defRPr>
            </a:lvl5pPr>
            <a:lvl6pPr marL="38100" marR="0" lvl="5" indent="0" algn="l" rtl="0">
              <a:lnSpc>
                <a:spcPct val="111111"/>
              </a:lnSpc>
              <a:spcBef>
                <a:spcPts val="0"/>
              </a:spcBef>
              <a:spcAft>
                <a:spcPts val="0"/>
              </a:spcAft>
              <a:buClr>
                <a:schemeClr val="lt1"/>
              </a:buClr>
              <a:buSzPts val="1800"/>
              <a:buFont typeface="Times New Roman"/>
              <a:buNone/>
              <a:defRPr sz="1800" b="0" i="0" u="none">
                <a:solidFill>
                  <a:schemeClr val="lt1"/>
                </a:solidFill>
                <a:latin typeface="Times New Roman"/>
                <a:ea typeface="Times New Roman"/>
                <a:cs typeface="Times New Roman"/>
                <a:sym typeface="Times New Roman"/>
              </a:defRPr>
            </a:lvl6pPr>
            <a:lvl7pPr marL="38100" marR="0" lvl="6" indent="0" algn="l" rtl="0">
              <a:lnSpc>
                <a:spcPct val="111111"/>
              </a:lnSpc>
              <a:spcBef>
                <a:spcPts val="0"/>
              </a:spcBef>
              <a:spcAft>
                <a:spcPts val="0"/>
              </a:spcAft>
              <a:buClr>
                <a:schemeClr val="lt1"/>
              </a:buClr>
              <a:buSzPts val="1800"/>
              <a:buFont typeface="Times New Roman"/>
              <a:buNone/>
              <a:defRPr sz="1800" b="0" i="0" u="none">
                <a:solidFill>
                  <a:schemeClr val="lt1"/>
                </a:solidFill>
                <a:latin typeface="Times New Roman"/>
                <a:ea typeface="Times New Roman"/>
                <a:cs typeface="Times New Roman"/>
                <a:sym typeface="Times New Roman"/>
              </a:defRPr>
            </a:lvl7pPr>
            <a:lvl8pPr marL="38100" marR="0" lvl="7" indent="0" algn="l" rtl="0">
              <a:lnSpc>
                <a:spcPct val="111111"/>
              </a:lnSpc>
              <a:spcBef>
                <a:spcPts val="0"/>
              </a:spcBef>
              <a:spcAft>
                <a:spcPts val="0"/>
              </a:spcAft>
              <a:buClr>
                <a:schemeClr val="lt1"/>
              </a:buClr>
              <a:buSzPts val="1800"/>
              <a:buFont typeface="Times New Roman"/>
              <a:buNone/>
              <a:defRPr sz="1800" b="0" i="0" u="none">
                <a:solidFill>
                  <a:schemeClr val="lt1"/>
                </a:solidFill>
                <a:latin typeface="Times New Roman"/>
                <a:ea typeface="Times New Roman"/>
                <a:cs typeface="Times New Roman"/>
                <a:sym typeface="Times New Roman"/>
              </a:defRPr>
            </a:lvl8pPr>
            <a:lvl9pPr marL="38100" marR="0" lvl="8" indent="0" algn="l" rtl="0">
              <a:lnSpc>
                <a:spcPct val="111111"/>
              </a:lnSpc>
              <a:spcBef>
                <a:spcPts val="0"/>
              </a:spcBef>
              <a:spcAft>
                <a:spcPts val="0"/>
              </a:spcAft>
              <a:buClr>
                <a:schemeClr val="lt1"/>
              </a:buClr>
              <a:buSzPts val="1800"/>
              <a:buFont typeface="Times New Roman"/>
              <a:buNone/>
              <a:defRPr sz="1800" b="0" i="0" u="none">
                <a:solidFill>
                  <a:schemeClr val="lt1"/>
                </a:solidFill>
                <a:latin typeface="Times New Roman"/>
                <a:ea typeface="Times New Roman"/>
                <a:cs typeface="Times New Roman"/>
                <a:sym typeface="Times New Roman"/>
              </a:defRPr>
            </a:lvl9pPr>
          </a:lstStyle>
          <a:p>
            <a:pPr marL="38100" lvl="0" indent="0" algn="l" rtl="0">
              <a:spcBef>
                <a:spcPts val="0"/>
              </a:spcBef>
              <a:spcAft>
                <a:spcPts val="0"/>
              </a:spcAft>
              <a:buNone/>
            </a:pPr>
            <a:fld id="{00000000-1234-1234-1234-123412341234}" type="slidenum">
              <a:rPr lang="en-US"/>
              <a:pPr marL="38100" lvl="0" indent="0" algn="l" rtl="0">
                <a:spcBef>
                  <a:spcPts val="0"/>
                </a:spcBef>
                <a:spcAft>
                  <a:spcPts val="0"/>
                </a:spcAft>
                <a:buNone/>
              </a:pPr>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7"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5"/>
        <p:cNvGrpSpPr/>
        <p:nvPr/>
      </p:nvGrpSpPr>
      <p:grpSpPr>
        <a:xfrm>
          <a:off x="0" y="0"/>
          <a:ext cx="0" cy="0"/>
          <a:chOff x="0" y="0"/>
          <a:chExt cx="0" cy="0"/>
        </a:xfrm>
      </p:grpSpPr>
      <p:sp>
        <p:nvSpPr>
          <p:cNvPr id="126" name="Google Shape;126;p66"/>
          <p:cNvSpPr txBox="1"/>
          <p:nvPr/>
        </p:nvSpPr>
        <p:spPr>
          <a:xfrm>
            <a:off x="0" y="0"/>
            <a:ext cx="9902825" cy="83820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27" name="Google Shape;127;p66"/>
          <p:cNvSpPr txBox="1"/>
          <p:nvPr/>
        </p:nvSpPr>
        <p:spPr>
          <a:xfrm rot="10800000" flipH="1">
            <a:off x="0" y="6704012"/>
            <a:ext cx="9902825" cy="198437"/>
          </a:xfrm>
          <a:prstGeom prst="rect">
            <a:avLst/>
          </a:pr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pic>
        <p:nvPicPr>
          <p:cNvPr id="128" name="Google Shape;128;p66" descr="LOGO.gif"/>
          <p:cNvPicPr preferRelativeResize="0"/>
          <p:nvPr/>
        </p:nvPicPr>
        <p:blipFill rotWithShape="1">
          <a:blip r:embed="rId10">
            <a:alphaModFix/>
          </a:blip>
          <a:srcRect b="10716"/>
          <a:stretch/>
        </p:blipFill>
        <p:spPr>
          <a:xfrm>
            <a:off x="7096125" y="228600"/>
            <a:ext cx="2228850" cy="635000"/>
          </a:xfrm>
          <a:prstGeom prst="rect">
            <a:avLst/>
          </a:prstGeom>
          <a:noFill/>
          <a:ln>
            <a:noFill/>
          </a:ln>
        </p:spPr>
      </p:pic>
      <p:pic>
        <p:nvPicPr>
          <p:cNvPr id="129" name="Google Shape;129;p66" descr="LOGO.gif"/>
          <p:cNvPicPr preferRelativeResize="0"/>
          <p:nvPr/>
        </p:nvPicPr>
        <p:blipFill rotWithShape="1">
          <a:blip r:embed="rId10">
            <a:alphaModFix/>
          </a:blip>
          <a:srcRect b="10716"/>
          <a:stretch/>
        </p:blipFill>
        <p:spPr>
          <a:xfrm>
            <a:off x="7096125" y="228600"/>
            <a:ext cx="2228850" cy="635000"/>
          </a:xfrm>
          <a:prstGeom prst="rect">
            <a:avLst/>
          </a:prstGeom>
          <a:noFill/>
          <a:ln>
            <a:noFill/>
          </a:ln>
        </p:spPr>
      </p:pic>
      <p:grpSp>
        <p:nvGrpSpPr>
          <p:cNvPr id="130" name="Google Shape;130;p66"/>
          <p:cNvGrpSpPr/>
          <p:nvPr/>
        </p:nvGrpSpPr>
        <p:grpSpPr>
          <a:xfrm>
            <a:off x="6656387" y="0"/>
            <a:ext cx="3246437" cy="876300"/>
            <a:chOff x="6146640" y="0"/>
            <a:chExt cx="2997000" cy="875880"/>
          </a:xfrm>
        </p:grpSpPr>
        <p:sp>
          <p:nvSpPr>
            <p:cNvPr id="131" name="Google Shape;131;p66"/>
            <p:cNvSpPr txBox="1"/>
            <p:nvPr/>
          </p:nvSpPr>
          <p:spPr>
            <a:xfrm>
              <a:off x="6146640" y="0"/>
              <a:ext cx="2997000" cy="837798"/>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pic>
          <p:nvPicPr>
            <p:cNvPr id="132" name="Google Shape;132;p66" descr="LOGO.gif"/>
            <p:cNvPicPr preferRelativeResize="0"/>
            <p:nvPr/>
          </p:nvPicPr>
          <p:blipFill rotWithShape="1">
            <a:blip r:embed="rId10">
              <a:alphaModFix/>
            </a:blip>
            <a:srcRect b="10716"/>
            <a:stretch/>
          </p:blipFill>
          <p:spPr>
            <a:xfrm>
              <a:off x="6553080" y="228600"/>
              <a:ext cx="2057040" cy="634680"/>
            </a:xfrm>
            <a:prstGeom prst="rect">
              <a:avLst/>
            </a:prstGeom>
            <a:noFill/>
            <a:ln>
              <a:noFill/>
            </a:ln>
          </p:spPr>
        </p:pic>
        <p:sp>
          <p:nvSpPr>
            <p:cNvPr id="133" name="Google Shape;133;p66"/>
            <p:cNvSpPr txBox="1"/>
            <p:nvPr/>
          </p:nvSpPr>
          <p:spPr>
            <a:xfrm>
              <a:off x="6527677" y="190409"/>
              <a:ext cx="2076650" cy="685471"/>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pic>
        <p:nvPicPr>
          <p:cNvPr id="134" name="Google Shape;134;p66" descr="logo.jpg"/>
          <p:cNvPicPr preferRelativeResize="0"/>
          <p:nvPr/>
        </p:nvPicPr>
        <p:blipFill rotWithShape="1">
          <a:blip r:embed="rId11">
            <a:alphaModFix/>
          </a:blip>
          <a:srcRect/>
          <a:stretch/>
        </p:blipFill>
        <p:spPr>
          <a:xfrm>
            <a:off x="7096125" y="228600"/>
            <a:ext cx="2081212" cy="609600"/>
          </a:xfrm>
          <a:prstGeom prst="rect">
            <a:avLst/>
          </a:prstGeom>
          <a:noFill/>
          <a:ln>
            <a:noFill/>
          </a:ln>
        </p:spPr>
      </p:pic>
      <p:pic>
        <p:nvPicPr>
          <p:cNvPr id="135" name="Google Shape;135;p66" descr="LOGO.gif"/>
          <p:cNvPicPr preferRelativeResize="0"/>
          <p:nvPr/>
        </p:nvPicPr>
        <p:blipFill rotWithShape="1">
          <a:blip r:embed="rId10">
            <a:alphaModFix/>
          </a:blip>
          <a:srcRect b="10716"/>
          <a:stretch/>
        </p:blipFill>
        <p:spPr>
          <a:xfrm>
            <a:off x="7096125" y="228600"/>
            <a:ext cx="2228850" cy="635000"/>
          </a:xfrm>
          <a:prstGeom prst="rect">
            <a:avLst/>
          </a:prstGeom>
          <a:noFill/>
          <a:ln>
            <a:noFill/>
          </a:ln>
        </p:spPr>
      </p:pic>
      <p:grpSp>
        <p:nvGrpSpPr>
          <p:cNvPr id="136" name="Google Shape;136;p66"/>
          <p:cNvGrpSpPr/>
          <p:nvPr/>
        </p:nvGrpSpPr>
        <p:grpSpPr>
          <a:xfrm>
            <a:off x="6656387" y="0"/>
            <a:ext cx="3246437" cy="876300"/>
            <a:chOff x="6146640" y="0"/>
            <a:chExt cx="2997000" cy="875880"/>
          </a:xfrm>
        </p:grpSpPr>
        <p:sp>
          <p:nvSpPr>
            <p:cNvPr id="137" name="Google Shape;137;p66"/>
            <p:cNvSpPr txBox="1"/>
            <p:nvPr/>
          </p:nvSpPr>
          <p:spPr>
            <a:xfrm>
              <a:off x="6146640" y="0"/>
              <a:ext cx="2997000" cy="837798"/>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pic>
          <p:nvPicPr>
            <p:cNvPr id="138" name="Google Shape;138;p66" descr="LOGO.gif"/>
            <p:cNvPicPr preferRelativeResize="0"/>
            <p:nvPr/>
          </p:nvPicPr>
          <p:blipFill rotWithShape="1">
            <a:blip r:embed="rId10">
              <a:alphaModFix/>
            </a:blip>
            <a:srcRect b="10716"/>
            <a:stretch/>
          </p:blipFill>
          <p:spPr>
            <a:xfrm>
              <a:off x="6553080" y="228600"/>
              <a:ext cx="2057040" cy="634680"/>
            </a:xfrm>
            <a:prstGeom prst="rect">
              <a:avLst/>
            </a:prstGeom>
            <a:noFill/>
            <a:ln>
              <a:noFill/>
            </a:ln>
          </p:spPr>
        </p:pic>
        <p:sp>
          <p:nvSpPr>
            <p:cNvPr id="139" name="Google Shape;139;p66"/>
            <p:cNvSpPr txBox="1"/>
            <p:nvPr/>
          </p:nvSpPr>
          <p:spPr>
            <a:xfrm>
              <a:off x="6527677" y="190409"/>
              <a:ext cx="2076650" cy="685471"/>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pic>
        <p:nvPicPr>
          <p:cNvPr id="140" name="Google Shape;140;p66" descr="logo.jpg"/>
          <p:cNvPicPr preferRelativeResize="0"/>
          <p:nvPr/>
        </p:nvPicPr>
        <p:blipFill rotWithShape="1">
          <a:blip r:embed="rId11">
            <a:alphaModFix/>
          </a:blip>
          <a:srcRect/>
          <a:stretch/>
        </p:blipFill>
        <p:spPr>
          <a:xfrm>
            <a:off x="7096125" y="228600"/>
            <a:ext cx="2081212" cy="609600"/>
          </a:xfrm>
          <a:prstGeom prst="rect">
            <a:avLst/>
          </a:prstGeom>
          <a:noFill/>
          <a:ln>
            <a:noFill/>
          </a:ln>
        </p:spPr>
      </p:pic>
      <p:sp>
        <p:nvSpPr>
          <p:cNvPr id="141" name="Google Shape;141;p66"/>
          <p:cNvSpPr txBox="1">
            <a:spLocks noGrp="1"/>
          </p:cNvSpPr>
          <p:nvPr>
            <p:ph type="title"/>
          </p:nvPr>
        </p:nvSpPr>
        <p:spPr>
          <a:xfrm>
            <a:off x="0" y="0"/>
            <a:ext cx="7013575" cy="8382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42" name="Google Shape;142;p66"/>
          <p:cNvSpPr txBox="1">
            <a:spLocks noGrp="1"/>
          </p:cNvSpPr>
          <p:nvPr>
            <p:ph type="body" idx="1"/>
          </p:nvPr>
        </p:nvSpPr>
        <p:spPr>
          <a:xfrm>
            <a:off x="495300" y="1371600"/>
            <a:ext cx="8912225" cy="4525962"/>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43" name="Google Shape;143;p66"/>
          <p:cNvSpPr txBox="1">
            <a:spLocks noGrp="1"/>
          </p:cNvSpPr>
          <p:nvPr>
            <p:ph type="ftr" idx="11"/>
          </p:nvPr>
        </p:nvSpPr>
        <p:spPr>
          <a:xfrm>
            <a:off x="406400" y="6356350"/>
            <a:ext cx="9186862"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1200" b="0" i="0" u="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9"/>
        <p:cNvGrpSpPr/>
        <p:nvPr/>
      </p:nvGrpSpPr>
      <p:grpSpPr>
        <a:xfrm>
          <a:off x="0" y="0"/>
          <a:ext cx="0" cy="0"/>
          <a:chOff x="0" y="0"/>
          <a:chExt cx="0" cy="0"/>
        </a:xfrm>
      </p:grpSpPr>
      <p:sp>
        <p:nvSpPr>
          <p:cNvPr id="190" name="Google Shape;190;p75"/>
          <p:cNvSpPr txBox="1"/>
          <p:nvPr/>
        </p:nvSpPr>
        <p:spPr>
          <a:xfrm>
            <a:off x="0" y="0"/>
            <a:ext cx="9902825" cy="83820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91" name="Google Shape;191;p75"/>
          <p:cNvSpPr txBox="1"/>
          <p:nvPr/>
        </p:nvSpPr>
        <p:spPr>
          <a:xfrm rot="10800000" flipH="1">
            <a:off x="0" y="6704012"/>
            <a:ext cx="9902825" cy="198437"/>
          </a:xfrm>
          <a:prstGeom prst="rect">
            <a:avLst/>
          </a:pr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pic>
        <p:nvPicPr>
          <p:cNvPr id="192" name="Google Shape;192;p75" descr="LOGO.gif"/>
          <p:cNvPicPr preferRelativeResize="0"/>
          <p:nvPr/>
        </p:nvPicPr>
        <p:blipFill rotWithShape="1">
          <a:blip r:embed="rId3">
            <a:alphaModFix/>
          </a:blip>
          <a:srcRect b="10716"/>
          <a:stretch/>
        </p:blipFill>
        <p:spPr>
          <a:xfrm>
            <a:off x="7096125" y="228600"/>
            <a:ext cx="2228850" cy="635000"/>
          </a:xfrm>
          <a:prstGeom prst="rect">
            <a:avLst/>
          </a:prstGeom>
          <a:noFill/>
          <a:ln>
            <a:noFill/>
          </a:ln>
        </p:spPr>
      </p:pic>
      <p:pic>
        <p:nvPicPr>
          <p:cNvPr id="193" name="Google Shape;193;p75" descr="LOGO.gif"/>
          <p:cNvPicPr preferRelativeResize="0"/>
          <p:nvPr/>
        </p:nvPicPr>
        <p:blipFill rotWithShape="1">
          <a:blip r:embed="rId3">
            <a:alphaModFix/>
          </a:blip>
          <a:srcRect b="10716"/>
          <a:stretch/>
        </p:blipFill>
        <p:spPr>
          <a:xfrm>
            <a:off x="7096125" y="228600"/>
            <a:ext cx="2228850" cy="635000"/>
          </a:xfrm>
          <a:prstGeom prst="rect">
            <a:avLst/>
          </a:prstGeom>
          <a:noFill/>
          <a:ln>
            <a:noFill/>
          </a:ln>
        </p:spPr>
      </p:pic>
      <p:grpSp>
        <p:nvGrpSpPr>
          <p:cNvPr id="194" name="Google Shape;194;p75"/>
          <p:cNvGrpSpPr/>
          <p:nvPr/>
        </p:nvGrpSpPr>
        <p:grpSpPr>
          <a:xfrm>
            <a:off x="6656387" y="0"/>
            <a:ext cx="3246437" cy="876300"/>
            <a:chOff x="6146640" y="0"/>
            <a:chExt cx="2997000" cy="875880"/>
          </a:xfrm>
        </p:grpSpPr>
        <p:sp>
          <p:nvSpPr>
            <p:cNvPr id="195" name="Google Shape;195;p75"/>
            <p:cNvSpPr txBox="1"/>
            <p:nvPr/>
          </p:nvSpPr>
          <p:spPr>
            <a:xfrm>
              <a:off x="6146640" y="0"/>
              <a:ext cx="2997000" cy="837798"/>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pic>
          <p:nvPicPr>
            <p:cNvPr id="196" name="Google Shape;196;p75" descr="LOGO.gif"/>
            <p:cNvPicPr preferRelativeResize="0"/>
            <p:nvPr/>
          </p:nvPicPr>
          <p:blipFill rotWithShape="1">
            <a:blip r:embed="rId3">
              <a:alphaModFix/>
            </a:blip>
            <a:srcRect b="10716"/>
            <a:stretch/>
          </p:blipFill>
          <p:spPr>
            <a:xfrm>
              <a:off x="6553080" y="228600"/>
              <a:ext cx="2057040" cy="634680"/>
            </a:xfrm>
            <a:prstGeom prst="rect">
              <a:avLst/>
            </a:prstGeom>
            <a:noFill/>
            <a:ln>
              <a:noFill/>
            </a:ln>
          </p:spPr>
        </p:pic>
        <p:sp>
          <p:nvSpPr>
            <p:cNvPr id="197" name="Google Shape;197;p75"/>
            <p:cNvSpPr txBox="1"/>
            <p:nvPr/>
          </p:nvSpPr>
          <p:spPr>
            <a:xfrm>
              <a:off x="6527677" y="190409"/>
              <a:ext cx="2076650" cy="685471"/>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pic>
        <p:nvPicPr>
          <p:cNvPr id="198" name="Google Shape;198;p75" descr="logo.jpg"/>
          <p:cNvPicPr preferRelativeResize="0"/>
          <p:nvPr/>
        </p:nvPicPr>
        <p:blipFill rotWithShape="1">
          <a:blip r:embed="rId4">
            <a:alphaModFix/>
          </a:blip>
          <a:srcRect/>
          <a:stretch/>
        </p:blipFill>
        <p:spPr>
          <a:xfrm>
            <a:off x="7096125" y="228600"/>
            <a:ext cx="2081212" cy="609600"/>
          </a:xfrm>
          <a:prstGeom prst="rect">
            <a:avLst/>
          </a:prstGeom>
          <a:noFill/>
          <a:ln>
            <a:noFill/>
          </a:ln>
        </p:spPr>
      </p:pic>
      <p:pic>
        <p:nvPicPr>
          <p:cNvPr id="199" name="Google Shape;199;p75" descr="LOGO.gif"/>
          <p:cNvPicPr preferRelativeResize="0"/>
          <p:nvPr/>
        </p:nvPicPr>
        <p:blipFill rotWithShape="1">
          <a:blip r:embed="rId3">
            <a:alphaModFix/>
          </a:blip>
          <a:srcRect b="10716"/>
          <a:stretch/>
        </p:blipFill>
        <p:spPr>
          <a:xfrm>
            <a:off x="7096125" y="228600"/>
            <a:ext cx="2228850" cy="635000"/>
          </a:xfrm>
          <a:prstGeom prst="rect">
            <a:avLst/>
          </a:prstGeom>
          <a:noFill/>
          <a:ln>
            <a:noFill/>
          </a:ln>
        </p:spPr>
      </p:pic>
      <p:grpSp>
        <p:nvGrpSpPr>
          <p:cNvPr id="200" name="Google Shape;200;p75"/>
          <p:cNvGrpSpPr/>
          <p:nvPr/>
        </p:nvGrpSpPr>
        <p:grpSpPr>
          <a:xfrm>
            <a:off x="6656387" y="0"/>
            <a:ext cx="3246437" cy="876300"/>
            <a:chOff x="6146640" y="0"/>
            <a:chExt cx="2997000" cy="875880"/>
          </a:xfrm>
        </p:grpSpPr>
        <p:sp>
          <p:nvSpPr>
            <p:cNvPr id="201" name="Google Shape;201;p75"/>
            <p:cNvSpPr txBox="1"/>
            <p:nvPr/>
          </p:nvSpPr>
          <p:spPr>
            <a:xfrm>
              <a:off x="6146640" y="0"/>
              <a:ext cx="2997000" cy="837798"/>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pic>
          <p:nvPicPr>
            <p:cNvPr id="202" name="Google Shape;202;p75" descr="LOGO.gif"/>
            <p:cNvPicPr preferRelativeResize="0"/>
            <p:nvPr/>
          </p:nvPicPr>
          <p:blipFill rotWithShape="1">
            <a:blip r:embed="rId3">
              <a:alphaModFix/>
            </a:blip>
            <a:srcRect b="10716"/>
            <a:stretch/>
          </p:blipFill>
          <p:spPr>
            <a:xfrm>
              <a:off x="6553080" y="228600"/>
              <a:ext cx="2057040" cy="634680"/>
            </a:xfrm>
            <a:prstGeom prst="rect">
              <a:avLst/>
            </a:prstGeom>
            <a:noFill/>
            <a:ln>
              <a:noFill/>
            </a:ln>
          </p:spPr>
        </p:pic>
        <p:sp>
          <p:nvSpPr>
            <p:cNvPr id="203" name="Google Shape;203;p75"/>
            <p:cNvSpPr txBox="1"/>
            <p:nvPr/>
          </p:nvSpPr>
          <p:spPr>
            <a:xfrm>
              <a:off x="6527677" y="190409"/>
              <a:ext cx="2076650" cy="685471"/>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pic>
        <p:nvPicPr>
          <p:cNvPr id="204" name="Google Shape;204;p75" descr="logo.jpg"/>
          <p:cNvPicPr preferRelativeResize="0"/>
          <p:nvPr/>
        </p:nvPicPr>
        <p:blipFill rotWithShape="1">
          <a:blip r:embed="rId4">
            <a:alphaModFix/>
          </a:blip>
          <a:srcRect/>
          <a:stretch/>
        </p:blipFill>
        <p:spPr>
          <a:xfrm>
            <a:off x="7096125" y="228600"/>
            <a:ext cx="2081212" cy="609600"/>
          </a:xfrm>
          <a:prstGeom prst="rect">
            <a:avLst/>
          </a:prstGeom>
          <a:noFill/>
          <a:ln>
            <a:noFill/>
          </a:ln>
        </p:spPr>
      </p:pic>
      <p:sp>
        <p:nvSpPr>
          <p:cNvPr id="205" name="Google Shape;205;p75"/>
          <p:cNvSpPr txBox="1">
            <a:spLocks noGrp="1"/>
          </p:cNvSpPr>
          <p:nvPr>
            <p:ph type="title"/>
          </p:nvPr>
        </p:nvSpPr>
        <p:spPr>
          <a:xfrm>
            <a:off x="0" y="0"/>
            <a:ext cx="7013575" cy="8382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06" name="Google Shape;206;p75"/>
          <p:cNvSpPr txBox="1">
            <a:spLocks noGrp="1"/>
          </p:cNvSpPr>
          <p:nvPr>
            <p:ph type="body" idx="1"/>
          </p:nvPr>
        </p:nvSpPr>
        <p:spPr>
          <a:xfrm>
            <a:off x="495300" y="1371600"/>
            <a:ext cx="8912225" cy="4525962"/>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07" name="Google Shape;207;p75"/>
          <p:cNvSpPr txBox="1">
            <a:spLocks noGrp="1"/>
          </p:cNvSpPr>
          <p:nvPr>
            <p:ph type="ftr" idx="11"/>
          </p:nvPr>
        </p:nvSpPr>
        <p:spPr>
          <a:xfrm>
            <a:off x="495300" y="6356350"/>
            <a:ext cx="8912225"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1200" b="0" i="0" u="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
          <p:cNvSpPr txBox="1"/>
          <p:nvPr/>
        </p:nvSpPr>
        <p:spPr>
          <a:xfrm>
            <a:off x="1462087" y="2951162"/>
            <a:ext cx="7281862" cy="2830512"/>
          </a:xfrm>
          <a:prstGeom prst="rect">
            <a:avLst/>
          </a:prstGeom>
          <a:noFill/>
          <a:ln>
            <a:noFill/>
          </a:ln>
        </p:spPr>
        <p:txBody>
          <a:bodyPr spcFirstLastPara="1" wrap="square" lIns="88000" tIns="43975" rIns="88000" bIns="43975" anchor="t"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1" i="0" u="none">
              <a:solidFill>
                <a:srgbClr val="000000"/>
              </a:solidFill>
              <a:latin typeface="Times New Roman"/>
              <a:ea typeface="Times New Roman"/>
              <a:cs typeface="Times New Roman"/>
              <a:sym typeface="Times New Roman"/>
            </a:endParaRPr>
          </a:p>
          <a:p>
            <a:pPr marL="0" marR="0" lvl="0" indent="0" algn="ctr" rtl="0">
              <a:lnSpc>
                <a:spcPct val="100000"/>
              </a:lnSpc>
              <a:spcBef>
                <a:spcPts val="300"/>
              </a:spcBef>
              <a:spcAft>
                <a:spcPts val="0"/>
              </a:spcAft>
              <a:buClr>
                <a:srgbClr val="000000"/>
              </a:buClr>
              <a:buSzPts val="2300"/>
              <a:buFont typeface="Arial"/>
              <a:buNone/>
            </a:pPr>
            <a:endParaRPr sz="2300" b="1" i="0" u="none">
              <a:solidFill>
                <a:srgbClr val="0070C0"/>
              </a:solidFill>
              <a:latin typeface="Times New Roman"/>
              <a:ea typeface="Times New Roman"/>
              <a:cs typeface="Times New Roman"/>
              <a:sym typeface="Times New Roman"/>
            </a:endParaRPr>
          </a:p>
          <a:p>
            <a:pPr marL="0" marR="0" lvl="0" indent="0" algn="ctr" rtl="0">
              <a:lnSpc>
                <a:spcPct val="100000"/>
              </a:lnSpc>
              <a:spcBef>
                <a:spcPts val="300"/>
              </a:spcBef>
              <a:spcAft>
                <a:spcPts val="0"/>
              </a:spcAft>
              <a:buClr>
                <a:srgbClr val="0070C0"/>
              </a:buClr>
              <a:buSzPts val="2300"/>
              <a:buFont typeface="Times New Roman"/>
              <a:buNone/>
            </a:pPr>
            <a:r>
              <a:rPr lang="en-US" sz="2300" b="1" i="0" u="none">
                <a:solidFill>
                  <a:srgbClr val="0070C0"/>
                </a:solidFill>
                <a:latin typeface="Times New Roman"/>
                <a:ea typeface="Times New Roman"/>
                <a:cs typeface="Times New Roman"/>
                <a:sym typeface="Times New Roman"/>
              </a:rPr>
              <a:t>Introduction to Design concepts and Analysis</a:t>
            </a:r>
            <a:endParaRPr/>
          </a:p>
          <a:p>
            <a:pPr marL="0" marR="0" lvl="0" indent="0" algn="ctr" rtl="0">
              <a:lnSpc>
                <a:spcPct val="100000"/>
              </a:lnSpc>
              <a:spcBef>
                <a:spcPts val="300"/>
              </a:spcBef>
              <a:spcAft>
                <a:spcPts val="0"/>
              </a:spcAft>
              <a:buClr>
                <a:srgbClr val="000000"/>
              </a:buClr>
              <a:buSzPts val="2300"/>
              <a:buFont typeface="Arial"/>
              <a:buNone/>
            </a:pPr>
            <a:endParaRPr sz="2300" b="1" i="0" u="none">
              <a:solidFill>
                <a:srgbClr val="0070C0"/>
              </a:solidFill>
              <a:latin typeface="Times New Roman"/>
              <a:ea typeface="Times New Roman"/>
              <a:cs typeface="Times New Roman"/>
              <a:sym typeface="Times New Roman"/>
            </a:endParaRPr>
          </a:p>
          <a:p>
            <a:pPr marL="0" marR="0" lvl="0" indent="0" algn="ctr" rtl="0">
              <a:lnSpc>
                <a:spcPct val="100000"/>
              </a:lnSpc>
              <a:spcBef>
                <a:spcPts val="300"/>
              </a:spcBef>
              <a:spcAft>
                <a:spcPts val="0"/>
              </a:spcAft>
              <a:buClr>
                <a:srgbClr val="000000"/>
              </a:buClr>
              <a:buSzPts val="3400"/>
              <a:buFont typeface="Arial"/>
              <a:buNone/>
            </a:pPr>
            <a:endParaRPr sz="3400" b="1" i="0" u="none">
              <a:solidFill>
                <a:srgbClr val="0070C0"/>
              </a:solidFill>
              <a:latin typeface="Times New Roman"/>
              <a:ea typeface="Times New Roman"/>
              <a:cs typeface="Times New Roman"/>
              <a:sym typeface="Times New Roman"/>
            </a:endParaRPr>
          </a:p>
          <a:p>
            <a:pPr marL="0" marR="0" lvl="0" indent="0" algn="ctr" rtl="0">
              <a:lnSpc>
                <a:spcPct val="100000"/>
              </a:lnSpc>
              <a:spcBef>
                <a:spcPts val="300"/>
              </a:spcBef>
              <a:spcAft>
                <a:spcPts val="0"/>
              </a:spcAft>
              <a:buClr>
                <a:srgbClr val="000000"/>
              </a:buClr>
              <a:buSzPts val="1900"/>
              <a:buFont typeface="Arial"/>
              <a:buNone/>
            </a:pPr>
            <a:endParaRPr sz="1900" b="1" i="0" u="none">
              <a:solidFill>
                <a:srgbClr val="0070C0"/>
              </a:solidFill>
              <a:latin typeface="Times New Roman"/>
              <a:ea typeface="Times New Roman"/>
              <a:cs typeface="Times New Roman"/>
              <a:sym typeface="Times New Roman"/>
            </a:endParaRPr>
          </a:p>
          <a:p>
            <a:pPr marL="0" marR="0" lvl="0" indent="0" algn="ctr" rtl="0">
              <a:lnSpc>
                <a:spcPct val="100000"/>
              </a:lnSpc>
              <a:spcBef>
                <a:spcPts val="300"/>
              </a:spcBef>
              <a:spcAft>
                <a:spcPts val="0"/>
              </a:spcAft>
              <a:buClr>
                <a:srgbClr val="000000"/>
              </a:buClr>
              <a:buSzPts val="1900"/>
              <a:buFont typeface="Arial"/>
              <a:buNone/>
            </a:pPr>
            <a:endParaRPr sz="1900" b="1" i="0" u="none">
              <a:solidFill>
                <a:srgbClr val="0070C0"/>
              </a:solidFill>
              <a:latin typeface="Times New Roman"/>
              <a:ea typeface="Times New Roman"/>
              <a:cs typeface="Times New Roman"/>
              <a:sym typeface="Times New Roman"/>
            </a:endParaRPr>
          </a:p>
          <a:p>
            <a:pPr marL="0" marR="0" lvl="0" indent="0" algn="ctr" rtl="0">
              <a:lnSpc>
                <a:spcPct val="150000"/>
              </a:lnSpc>
              <a:spcBef>
                <a:spcPts val="300"/>
              </a:spcBef>
              <a:spcAft>
                <a:spcPts val="0"/>
              </a:spcAft>
              <a:buClr>
                <a:srgbClr val="000000"/>
              </a:buClr>
              <a:buSzPts val="1900"/>
              <a:buFont typeface="Arial"/>
              <a:buNone/>
            </a:pPr>
            <a:endParaRPr sz="1900" b="0" i="0" u="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900" b="0" i="0" u="none">
              <a:solidFill>
                <a:srgbClr val="000000"/>
              </a:solidFill>
              <a:latin typeface="Calibri"/>
              <a:ea typeface="Calibri"/>
              <a:cs typeface="Calibri"/>
              <a:sym typeface="Calibri"/>
            </a:endParaRPr>
          </a:p>
        </p:txBody>
      </p:sp>
      <p:sp>
        <p:nvSpPr>
          <p:cNvPr id="217" name="Google Shape;217;p1"/>
          <p:cNvSpPr txBox="1"/>
          <p:nvPr/>
        </p:nvSpPr>
        <p:spPr>
          <a:xfrm>
            <a:off x="1897062" y="2151062"/>
            <a:ext cx="6108700" cy="1385887"/>
          </a:xfrm>
          <a:prstGeom prst="rect">
            <a:avLst/>
          </a:prstGeom>
          <a:noFill/>
          <a:ln>
            <a:noFill/>
          </a:ln>
        </p:spPr>
        <p:txBody>
          <a:bodyPr spcFirstLastPara="1" wrap="square" lIns="88000" tIns="43975" rIns="88000" bIns="43975" anchor="t" anchorCtr="0">
            <a:spAutoFit/>
          </a:bodyPr>
          <a:lstStyle/>
          <a:p>
            <a:pPr marL="0" marR="0" lvl="0" indent="0" algn="ctr" rtl="0">
              <a:lnSpc>
                <a:spcPct val="100000"/>
              </a:lnSpc>
              <a:spcBef>
                <a:spcPts val="0"/>
              </a:spcBef>
              <a:spcAft>
                <a:spcPts val="0"/>
              </a:spcAft>
              <a:buClr>
                <a:srgbClr val="000000"/>
              </a:buClr>
              <a:buSzPts val="2600"/>
              <a:buFont typeface="Times New Roman"/>
              <a:buNone/>
            </a:pPr>
            <a:r>
              <a:rPr lang="en-US" sz="2600" b="1" i="0" u="none">
                <a:solidFill>
                  <a:srgbClr val="000000"/>
                </a:solidFill>
                <a:latin typeface="Times New Roman"/>
                <a:ea typeface="Times New Roman"/>
                <a:cs typeface="Times New Roman"/>
                <a:sym typeface="Times New Roman"/>
              </a:rPr>
              <a:t>Object Oriented Software Engineering (OOSE)</a:t>
            </a:r>
            <a:endParaRPr sz="1300" b="0" i="0" u="none">
              <a:solidFill>
                <a:srgbClr val="000000"/>
              </a:solidFill>
              <a:latin typeface="Arial"/>
              <a:ea typeface="Arial"/>
              <a:cs typeface="Arial"/>
              <a:sym typeface="Arial"/>
            </a:endParaRPr>
          </a:p>
          <a:p>
            <a:pPr marL="0" marR="0" lvl="0" indent="0" algn="ctr" rtl="0">
              <a:lnSpc>
                <a:spcPct val="100000"/>
              </a:lnSpc>
              <a:spcBef>
                <a:spcPts val="300"/>
              </a:spcBef>
              <a:spcAft>
                <a:spcPts val="0"/>
              </a:spcAft>
              <a:buClr>
                <a:srgbClr val="000000"/>
              </a:buClr>
              <a:buSzPts val="2600"/>
              <a:buFont typeface="Times New Roman"/>
              <a:buNone/>
            </a:pPr>
            <a:r>
              <a:rPr lang="en-US" sz="2600" b="1" i="0" u="none">
                <a:solidFill>
                  <a:srgbClr val="000000"/>
                </a:solidFill>
                <a:latin typeface="Times New Roman"/>
                <a:ea typeface="Times New Roman"/>
                <a:cs typeface="Times New Roman"/>
                <a:sym typeface="Times New Roman"/>
              </a:rPr>
              <a:t>22CS017</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latin typeface="Times New Roman" pitchFamily="18" charset="0"/>
                <a:cs typeface="Times New Roman" pitchFamily="18" charset="0"/>
              </a:rPr>
              <a:t>       </a:t>
            </a:r>
            <a:br>
              <a:rPr lang="en-US" sz="3200" b="1" dirty="0" smtClean="0">
                <a:latin typeface="Times New Roman" pitchFamily="18" charset="0"/>
                <a:cs typeface="Times New Roman" pitchFamily="18" charset="0"/>
              </a:rPr>
            </a:br>
            <a:r>
              <a:rPr lang="en-US" sz="3200" b="1" dirty="0" smtClean="0">
                <a:latin typeface="Times New Roman" pitchFamily="18" charset="0"/>
                <a:cs typeface="Times New Roman" pitchFamily="18" charset="0"/>
              </a:rPr>
              <a:t> </a:t>
            </a:r>
            <a:r>
              <a:rPr lang="en-US" sz="3200" b="1" dirty="0" smtClean="0">
                <a:latin typeface="Times New Roman" pitchFamily="18" charset="0"/>
                <a:cs typeface="Times New Roman" pitchFamily="18" charset="0"/>
              </a:rPr>
              <a:t>   Elements </a:t>
            </a:r>
            <a:r>
              <a:rPr lang="en-US" sz="3200" b="1" dirty="0" smtClean="0">
                <a:latin typeface="Times New Roman" pitchFamily="18" charset="0"/>
                <a:cs typeface="Times New Roman" pitchFamily="18" charset="0"/>
              </a:rPr>
              <a:t>of a System</a:t>
            </a:r>
            <a:br>
              <a:rPr lang="en-US" sz="3200" b="1" dirty="0" smtClean="0">
                <a:latin typeface="Times New Roman" pitchFamily="18" charset="0"/>
                <a:cs typeface="Times New Roman" pitchFamily="18" charset="0"/>
              </a:rPr>
            </a:br>
            <a:endParaRPr lang="en-US" sz="3200" dirty="0">
              <a:latin typeface="Times New Roman" pitchFamily="18" charset="0"/>
              <a:cs typeface="Times New Roman" pitchFamily="18" charset="0"/>
            </a:endParaRPr>
          </a:p>
        </p:txBody>
      </p:sp>
      <p:sp>
        <p:nvSpPr>
          <p:cNvPr id="3" name="Text Placeholder 2"/>
          <p:cNvSpPr>
            <a:spLocks noGrp="1"/>
          </p:cNvSpPr>
          <p:nvPr>
            <p:ph type="body" idx="1"/>
          </p:nvPr>
        </p:nvSpPr>
        <p:spPr>
          <a:xfrm>
            <a:off x="495141" y="1287623"/>
            <a:ext cx="8912153" cy="4907903"/>
          </a:xfrm>
        </p:spPr>
        <p:txBody>
          <a:bodyPr/>
          <a:lstStyle/>
          <a:p>
            <a:pPr lvl="0" fontAlgn="base">
              <a:buNone/>
            </a:pPr>
            <a:r>
              <a:rPr lang="en-US" sz="1600" b="1" dirty="0" smtClean="0">
                <a:latin typeface="Times New Roman" pitchFamily="18" charset="0"/>
                <a:cs typeface="Times New Roman" pitchFamily="18" charset="0"/>
              </a:rPr>
              <a:t>Architecture:</a:t>
            </a:r>
            <a:r>
              <a:rPr lang="en-US" sz="1600" dirty="0" smtClean="0">
                <a:latin typeface="Times New Roman" pitchFamily="18" charset="0"/>
                <a:cs typeface="Times New Roman" pitchFamily="18" charset="0"/>
              </a:rPr>
              <a:t> This is the conceptual model that defines the structure, behavior, and views of a system. We can use </a:t>
            </a:r>
            <a:r>
              <a:rPr lang="en-US" sz="1600" b="1" dirty="0" smtClean="0">
                <a:latin typeface="Times New Roman" pitchFamily="18" charset="0"/>
                <a:cs typeface="Times New Roman" pitchFamily="18" charset="0"/>
              </a:rPr>
              <a:t>flowcharts</a:t>
            </a:r>
            <a:r>
              <a:rPr lang="en-US" sz="1600" dirty="0" smtClean="0">
                <a:latin typeface="Times New Roman" pitchFamily="18" charset="0"/>
                <a:cs typeface="Times New Roman" pitchFamily="18" charset="0"/>
              </a:rPr>
              <a:t> to represent and illustrate the architecture.</a:t>
            </a:r>
          </a:p>
          <a:p>
            <a:pPr lvl="0" fontAlgn="base">
              <a:buNone/>
            </a:pPr>
            <a:r>
              <a:rPr lang="en-US" sz="1600" b="1" dirty="0" smtClean="0">
                <a:latin typeface="Times New Roman" pitchFamily="18" charset="0"/>
                <a:cs typeface="Times New Roman" pitchFamily="18" charset="0"/>
              </a:rPr>
              <a:t>Modules:</a:t>
            </a:r>
            <a:r>
              <a:rPr lang="en-US" sz="1600" dirty="0" smtClean="0">
                <a:latin typeface="Times New Roman" pitchFamily="18" charset="0"/>
                <a:cs typeface="Times New Roman" pitchFamily="18" charset="0"/>
              </a:rPr>
              <a:t> These are components that handle one specific task in a system. A combination of the modules makes up the system.</a:t>
            </a:r>
          </a:p>
          <a:p>
            <a:pPr lvl="0" fontAlgn="base">
              <a:buNone/>
            </a:pPr>
            <a:r>
              <a:rPr lang="en-US" sz="1600" b="1" dirty="0" smtClean="0">
                <a:latin typeface="Times New Roman" pitchFamily="18" charset="0"/>
                <a:cs typeface="Times New Roman" pitchFamily="18" charset="0"/>
              </a:rPr>
              <a:t>Components:</a:t>
            </a:r>
            <a:r>
              <a:rPr lang="en-US" sz="1600" dirty="0" smtClean="0">
                <a:latin typeface="Times New Roman" pitchFamily="18" charset="0"/>
                <a:cs typeface="Times New Roman" pitchFamily="18" charset="0"/>
              </a:rPr>
              <a:t> This provides a particular function or group of related functions. They are made up of modules.</a:t>
            </a:r>
          </a:p>
          <a:p>
            <a:pPr lvl="0" fontAlgn="base">
              <a:buNone/>
            </a:pPr>
            <a:r>
              <a:rPr lang="en-US" sz="1600" b="1" dirty="0" smtClean="0">
                <a:latin typeface="Times New Roman" pitchFamily="18" charset="0"/>
                <a:cs typeface="Times New Roman" pitchFamily="18" charset="0"/>
              </a:rPr>
              <a:t>Interfaces:</a:t>
            </a:r>
            <a:r>
              <a:rPr lang="en-US" sz="1600" dirty="0" smtClean="0">
                <a:latin typeface="Times New Roman" pitchFamily="18" charset="0"/>
                <a:cs typeface="Times New Roman" pitchFamily="18" charset="0"/>
              </a:rPr>
              <a:t> This is the shared boundary across which the components of a system exchange information and relate.</a:t>
            </a:r>
          </a:p>
          <a:p>
            <a:pPr lvl="0" fontAlgn="base">
              <a:buNone/>
            </a:pPr>
            <a:r>
              <a:rPr lang="en-US" sz="1600" b="1" dirty="0" smtClean="0">
                <a:latin typeface="Times New Roman" pitchFamily="18" charset="0"/>
                <a:cs typeface="Times New Roman" pitchFamily="18" charset="0"/>
              </a:rPr>
              <a:t>Data:</a:t>
            </a:r>
            <a:r>
              <a:rPr lang="en-US" sz="1600" dirty="0" smtClean="0">
                <a:latin typeface="Times New Roman" pitchFamily="18" charset="0"/>
                <a:cs typeface="Times New Roman" pitchFamily="18" charset="0"/>
              </a:rPr>
              <a:t> This is the management of the information and data flow.</a:t>
            </a:r>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                   </a:t>
            </a:r>
            <a:r>
              <a:rPr lang="en-US" sz="1800" i="1" dirty="0" smtClean="0"/>
              <a:t>Software </a:t>
            </a:r>
            <a:r>
              <a:rPr lang="en-US" sz="1800" i="1" dirty="0" smtClean="0"/>
              <a:t>Design Process</a:t>
            </a:r>
            <a:r>
              <a:rPr lang="en-US" dirty="0" smtClean="0"/>
              <a:t/>
            </a:r>
            <a:br>
              <a:rPr lang="en-US" dirty="0" smtClean="0"/>
            </a:br>
            <a:endParaRPr lang="en-US" dirty="0"/>
          </a:p>
        </p:txBody>
      </p:sp>
      <p:pic>
        <p:nvPicPr>
          <p:cNvPr id="4" name="Picture 3" descr="software-disign-process"/>
          <p:cNvPicPr/>
          <p:nvPr/>
        </p:nvPicPr>
        <p:blipFill>
          <a:blip r:embed="rId2"/>
          <a:srcRect/>
          <a:stretch>
            <a:fillRect/>
          </a:stretch>
        </p:blipFill>
        <p:spPr bwMode="auto">
          <a:xfrm>
            <a:off x="1205016" y="1371599"/>
            <a:ext cx="6690360" cy="488131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latin typeface="Times New Roman" pitchFamily="18" charset="0"/>
                <a:cs typeface="Times New Roman" pitchFamily="18" charset="0"/>
              </a:rPr>
              <a:t>       Interface </a:t>
            </a:r>
            <a:r>
              <a:rPr lang="en-US" sz="3200" b="1" dirty="0" smtClean="0">
                <a:latin typeface="Times New Roman" pitchFamily="18" charset="0"/>
                <a:cs typeface="Times New Roman" pitchFamily="18" charset="0"/>
              </a:rPr>
              <a:t>Design</a:t>
            </a:r>
            <a:r>
              <a:rPr lang="en-US" b="1" dirty="0" smtClean="0"/>
              <a:t/>
            </a:r>
            <a:br>
              <a:rPr lang="en-US" b="1" dirty="0" smtClean="0"/>
            </a:br>
            <a:endParaRPr lang="en-US" dirty="0"/>
          </a:p>
        </p:txBody>
      </p:sp>
      <p:sp>
        <p:nvSpPr>
          <p:cNvPr id="3" name="Text Placeholder 2"/>
          <p:cNvSpPr>
            <a:spLocks noGrp="1"/>
          </p:cNvSpPr>
          <p:nvPr>
            <p:ph type="body" idx="1"/>
          </p:nvPr>
        </p:nvSpPr>
        <p:spPr/>
        <p:txBody>
          <a:bodyPr>
            <a:normAutofit lnSpcReduction="10000"/>
          </a:bodyPr>
          <a:lstStyle/>
          <a:p>
            <a:pPr fontAlgn="base">
              <a:buFont typeface="Arial"/>
              <a:buNone/>
            </a:pPr>
            <a:r>
              <a:rPr lang="en-US" sz="2400" b="1" dirty="0" smtClean="0">
                <a:latin typeface="Times New Roman" pitchFamily="18" charset="0"/>
                <a:cs typeface="Times New Roman" pitchFamily="18" charset="0"/>
              </a:rPr>
              <a:t>Interface Design</a:t>
            </a:r>
          </a:p>
          <a:p>
            <a:pPr fontAlgn="base">
              <a:buFont typeface="Arial"/>
              <a:buNone/>
            </a:pPr>
            <a:r>
              <a:rPr lang="en-US" sz="1600" b="1" dirty="0" smtClean="0">
                <a:latin typeface="Times New Roman" pitchFamily="18" charset="0"/>
                <a:cs typeface="Times New Roman" pitchFamily="18" charset="0"/>
              </a:rPr>
              <a:t>Interface design is the specification of the interaction between a system and its environment. </a:t>
            </a:r>
            <a:r>
              <a:rPr lang="en-US" sz="1600" dirty="0" smtClean="0">
                <a:latin typeface="Times New Roman" pitchFamily="18" charset="0"/>
                <a:cs typeface="Times New Roman" pitchFamily="18" charset="0"/>
              </a:rPr>
              <a:t>This phase proceeds at a high level of abstraction with respect to the inner workings of the system </a:t>
            </a:r>
            <a:r>
              <a:rPr lang="en-US" sz="1600" dirty="0" err="1" smtClean="0">
                <a:latin typeface="Times New Roman" pitchFamily="18" charset="0"/>
                <a:cs typeface="Times New Roman" pitchFamily="18" charset="0"/>
              </a:rPr>
              <a:t>i.e</a:t>
            </a:r>
            <a:r>
              <a:rPr lang="en-US" sz="1600" dirty="0" smtClean="0">
                <a:latin typeface="Times New Roman" pitchFamily="18" charset="0"/>
                <a:cs typeface="Times New Roman" pitchFamily="18" charset="0"/>
              </a:rPr>
              <a:t>, during interface design, the internal of the systems are completely ignored, and the </a:t>
            </a:r>
            <a:r>
              <a:rPr lang="en-US" sz="1600" b="1" dirty="0" smtClean="0">
                <a:latin typeface="Times New Roman" pitchFamily="18" charset="0"/>
                <a:cs typeface="Times New Roman" pitchFamily="18" charset="0"/>
              </a:rPr>
              <a:t>system is treated as a black box.</a:t>
            </a:r>
            <a:r>
              <a:rPr lang="en-US" sz="1600" dirty="0" smtClean="0">
                <a:latin typeface="Times New Roman" pitchFamily="18" charset="0"/>
                <a:cs typeface="Times New Roman" pitchFamily="18" charset="0"/>
              </a:rPr>
              <a:t> Attention is focused on the dialogue between the target system and the users, devices, and other systems with which it interacts. The design problem statement produced during the problem analysis step should identify the people, other systems, and devices which are collectively called agents.</a:t>
            </a:r>
          </a:p>
          <a:p>
            <a:pPr fontAlgn="base">
              <a:buFont typeface="Arial"/>
              <a:buNone/>
            </a:pPr>
            <a:r>
              <a:rPr lang="en-US" sz="1600" dirty="0" smtClean="0">
                <a:latin typeface="Times New Roman" pitchFamily="18" charset="0"/>
                <a:cs typeface="Times New Roman" pitchFamily="18" charset="0"/>
              </a:rPr>
              <a:t>Interface design should include the following details:</a:t>
            </a:r>
          </a:p>
          <a:p>
            <a:pPr lvl="0" fontAlgn="base"/>
            <a:r>
              <a:rPr lang="en-US" sz="1600" dirty="0" smtClean="0">
                <a:latin typeface="Times New Roman" pitchFamily="18" charset="0"/>
                <a:cs typeface="Times New Roman" pitchFamily="18" charset="0"/>
              </a:rPr>
              <a:t>Precise description of events in the environment, or messages from agents to which the system must respond.</a:t>
            </a:r>
          </a:p>
          <a:p>
            <a:pPr lvl="0" fontAlgn="base"/>
            <a:r>
              <a:rPr lang="en-US" sz="1600" dirty="0" smtClean="0">
                <a:latin typeface="Times New Roman" pitchFamily="18" charset="0"/>
                <a:cs typeface="Times New Roman" pitchFamily="18" charset="0"/>
              </a:rPr>
              <a:t>Precise description of the events or messages that the system must produce.</a:t>
            </a:r>
          </a:p>
          <a:p>
            <a:pPr lvl="0" fontAlgn="base"/>
            <a:r>
              <a:rPr lang="en-US" sz="1600" b="1" dirty="0" smtClean="0">
                <a:latin typeface="Times New Roman" pitchFamily="18" charset="0"/>
                <a:cs typeface="Times New Roman" pitchFamily="18" charset="0"/>
              </a:rPr>
              <a:t>Specification of the data, and the formats of the data coming into and going out of the system.</a:t>
            </a:r>
          </a:p>
          <a:p>
            <a:pPr fontAlgn="base"/>
            <a:r>
              <a:rPr lang="en-US" sz="1600" b="1" dirty="0" smtClean="0">
                <a:latin typeface="Times New Roman" pitchFamily="18" charset="0"/>
                <a:cs typeface="Times New Roman" pitchFamily="18" charset="0"/>
              </a:rPr>
              <a:t>Specification of the ordering and timing relationships between incoming events or messages, and outgoing events or outputs.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latin typeface="Times New Roman" pitchFamily="18" charset="0"/>
                <a:cs typeface="Times New Roman" pitchFamily="18" charset="0"/>
              </a:rPr>
              <a:t>Architectural Design</a:t>
            </a:r>
            <a:r>
              <a:rPr lang="en-US" b="1" dirty="0" smtClean="0"/>
              <a:t/>
            </a:r>
            <a:br>
              <a:rPr lang="en-US" b="1" dirty="0" smtClean="0"/>
            </a:br>
            <a:endParaRPr lang="en-US" dirty="0"/>
          </a:p>
        </p:txBody>
      </p:sp>
      <p:sp>
        <p:nvSpPr>
          <p:cNvPr id="3" name="Text Placeholder 2"/>
          <p:cNvSpPr>
            <a:spLocks noGrp="1"/>
          </p:cNvSpPr>
          <p:nvPr>
            <p:ph type="body" idx="1"/>
          </p:nvPr>
        </p:nvSpPr>
        <p:spPr/>
        <p:txBody>
          <a:bodyPr>
            <a:normAutofit lnSpcReduction="10000"/>
          </a:bodyPr>
          <a:lstStyle/>
          <a:p>
            <a:pPr>
              <a:buNone/>
            </a:pPr>
            <a:r>
              <a:rPr lang="en-US" sz="2400" b="1" dirty="0" smtClean="0">
                <a:latin typeface="Times New Roman" pitchFamily="18" charset="0"/>
                <a:cs typeface="Times New Roman" pitchFamily="18" charset="0"/>
              </a:rPr>
              <a:t>Architectural Design</a:t>
            </a:r>
          </a:p>
          <a:p>
            <a:pPr fontAlgn="base">
              <a:buNone/>
            </a:pPr>
            <a:r>
              <a:rPr lang="en-US" sz="1600" b="1" dirty="0" smtClean="0">
                <a:latin typeface="Times New Roman" pitchFamily="18" charset="0"/>
                <a:cs typeface="Times New Roman" pitchFamily="18" charset="0"/>
              </a:rPr>
              <a:t>Architectural design is the specification of the major components of a system, their responsibilities, properties, interfaces, and the relationships and interactions between them. </a:t>
            </a:r>
            <a:r>
              <a:rPr lang="en-US" sz="1600" dirty="0" smtClean="0">
                <a:latin typeface="Times New Roman" pitchFamily="18" charset="0"/>
                <a:cs typeface="Times New Roman" pitchFamily="18" charset="0"/>
              </a:rPr>
              <a:t>In architectural design, the overall structure of the system is chosen, but the internal details of major components are ignored. Issues in architectural design includes:</a:t>
            </a:r>
          </a:p>
          <a:p>
            <a:pPr lvl="0" fontAlgn="base"/>
            <a:r>
              <a:rPr lang="en-US" sz="1600" dirty="0" smtClean="0">
                <a:latin typeface="Times New Roman" pitchFamily="18" charset="0"/>
                <a:cs typeface="Times New Roman" pitchFamily="18" charset="0"/>
              </a:rPr>
              <a:t>Gross decomposition of the systems into major components.</a:t>
            </a:r>
          </a:p>
          <a:p>
            <a:pPr lvl="0" fontAlgn="base"/>
            <a:r>
              <a:rPr lang="en-US" sz="1600" b="1" dirty="0" smtClean="0">
                <a:latin typeface="Times New Roman" pitchFamily="18" charset="0"/>
                <a:cs typeface="Times New Roman" pitchFamily="18" charset="0"/>
              </a:rPr>
              <a:t>Allocation of functional responsibilities to components.</a:t>
            </a:r>
          </a:p>
          <a:p>
            <a:pPr lvl="0" fontAlgn="base"/>
            <a:r>
              <a:rPr lang="en-US" sz="1600" dirty="0" smtClean="0">
                <a:latin typeface="Times New Roman" pitchFamily="18" charset="0"/>
                <a:cs typeface="Times New Roman" pitchFamily="18" charset="0"/>
              </a:rPr>
              <a:t>Component Interfaces.</a:t>
            </a:r>
          </a:p>
          <a:p>
            <a:pPr lvl="0" fontAlgn="base"/>
            <a:r>
              <a:rPr lang="en-US" sz="1600" dirty="0" smtClean="0">
                <a:latin typeface="Times New Roman" pitchFamily="18" charset="0"/>
                <a:cs typeface="Times New Roman" pitchFamily="18" charset="0"/>
              </a:rPr>
              <a:t>Component scaling and performance properties, resource consumption properties, reliability properties, and so forth.</a:t>
            </a:r>
          </a:p>
          <a:p>
            <a:pPr lvl="0" fontAlgn="base"/>
            <a:r>
              <a:rPr lang="en-US" sz="1600" b="1" dirty="0" smtClean="0">
                <a:latin typeface="Times New Roman" pitchFamily="18" charset="0"/>
                <a:cs typeface="Times New Roman" pitchFamily="18" charset="0"/>
              </a:rPr>
              <a:t>Communication and interaction between components.</a:t>
            </a:r>
          </a:p>
          <a:p>
            <a:pPr fontAlgn="base"/>
            <a:r>
              <a:rPr lang="en-US" sz="1600" dirty="0" smtClean="0">
                <a:latin typeface="Times New Roman" pitchFamily="18" charset="0"/>
                <a:cs typeface="Times New Roman" pitchFamily="18" charset="0"/>
              </a:rPr>
              <a:t>The architectural design adds important details ignored during the interface design. Design of the internals of the major components is ignored until the last phase of the design.</a:t>
            </a:r>
          </a:p>
          <a:p>
            <a:endParaRPr lang="en-US" sz="16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latin typeface="Times New Roman" pitchFamily="18" charset="0"/>
                <a:cs typeface="Times New Roman" pitchFamily="18" charset="0"/>
              </a:rPr>
              <a:t>   Detailed </a:t>
            </a:r>
            <a:r>
              <a:rPr lang="en-US" sz="2800" b="1" dirty="0" smtClean="0">
                <a:latin typeface="Times New Roman" pitchFamily="18" charset="0"/>
                <a:cs typeface="Times New Roman" pitchFamily="18" charset="0"/>
              </a:rPr>
              <a:t>Design</a:t>
            </a:r>
            <a:r>
              <a:rPr lang="en-US" b="1" dirty="0" smtClean="0"/>
              <a:t/>
            </a:r>
            <a:br>
              <a:rPr lang="en-US" b="1" dirty="0" smtClean="0"/>
            </a:br>
            <a:endParaRPr lang="en-US" dirty="0"/>
          </a:p>
        </p:txBody>
      </p:sp>
      <p:sp>
        <p:nvSpPr>
          <p:cNvPr id="3" name="Text Placeholder 2"/>
          <p:cNvSpPr>
            <a:spLocks noGrp="1"/>
          </p:cNvSpPr>
          <p:nvPr>
            <p:ph type="body" idx="1"/>
          </p:nvPr>
        </p:nvSpPr>
        <p:spPr/>
        <p:txBody>
          <a:bodyPr>
            <a:normAutofit/>
          </a:bodyPr>
          <a:lstStyle/>
          <a:p>
            <a:pPr fontAlgn="base">
              <a:buFont typeface="Arial"/>
              <a:buNone/>
            </a:pPr>
            <a:r>
              <a:rPr lang="en-US" sz="2400" b="1" dirty="0" smtClean="0">
                <a:latin typeface="Times New Roman" pitchFamily="18" charset="0"/>
                <a:cs typeface="Times New Roman" pitchFamily="18" charset="0"/>
              </a:rPr>
              <a:t>Detailed Design</a:t>
            </a:r>
          </a:p>
          <a:p>
            <a:pPr fontAlgn="base">
              <a:buFont typeface="Arial"/>
              <a:buNone/>
            </a:pPr>
            <a:r>
              <a:rPr lang="en-US" sz="1600" b="1" dirty="0" smtClean="0">
                <a:latin typeface="Times New Roman" pitchFamily="18" charset="0"/>
                <a:cs typeface="Times New Roman" pitchFamily="18" charset="0"/>
              </a:rPr>
              <a:t>Design is the specification of the internal elements of all major system components, their properties, relationships, processing, and often their algorithms and the data structures.</a:t>
            </a:r>
            <a:r>
              <a:rPr lang="en-US"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The detailed design may include:</a:t>
            </a:r>
          </a:p>
          <a:p>
            <a:pPr lvl="0" fontAlgn="base"/>
            <a:r>
              <a:rPr lang="en-US" sz="1600" b="1" dirty="0" smtClean="0">
                <a:latin typeface="Times New Roman" pitchFamily="18" charset="0"/>
                <a:cs typeface="Times New Roman" pitchFamily="18" charset="0"/>
              </a:rPr>
              <a:t>Decomposition of major system components into program units.</a:t>
            </a:r>
          </a:p>
          <a:p>
            <a:pPr lvl="0" fontAlgn="base"/>
            <a:r>
              <a:rPr lang="en-US" sz="1600" dirty="0" smtClean="0">
                <a:latin typeface="Times New Roman" pitchFamily="18" charset="0"/>
                <a:cs typeface="Times New Roman" pitchFamily="18" charset="0"/>
              </a:rPr>
              <a:t>Allocation of functional responsibilities to units.</a:t>
            </a:r>
          </a:p>
          <a:p>
            <a:pPr lvl="0" fontAlgn="base"/>
            <a:r>
              <a:rPr lang="en-US" sz="1600" dirty="0" smtClean="0">
                <a:latin typeface="Times New Roman" pitchFamily="18" charset="0"/>
                <a:cs typeface="Times New Roman" pitchFamily="18" charset="0"/>
              </a:rPr>
              <a:t>User interfaces.</a:t>
            </a:r>
          </a:p>
          <a:p>
            <a:pPr lvl="0" fontAlgn="base"/>
            <a:r>
              <a:rPr lang="en-US" sz="1600" b="1" dirty="0" smtClean="0">
                <a:latin typeface="Times New Roman" pitchFamily="18" charset="0"/>
                <a:cs typeface="Times New Roman" pitchFamily="18" charset="0"/>
              </a:rPr>
              <a:t>Unit states and state changes.</a:t>
            </a:r>
          </a:p>
          <a:p>
            <a:pPr lvl="0" fontAlgn="base"/>
            <a:r>
              <a:rPr lang="en-US" sz="1600" b="1" dirty="0" smtClean="0">
                <a:latin typeface="Times New Roman" pitchFamily="18" charset="0"/>
                <a:cs typeface="Times New Roman" pitchFamily="18" charset="0"/>
              </a:rPr>
              <a:t>Data and control interaction between units.</a:t>
            </a:r>
          </a:p>
          <a:p>
            <a:pPr lvl="0" fontAlgn="base"/>
            <a:r>
              <a:rPr lang="en-US" sz="1600" dirty="0" smtClean="0">
                <a:latin typeface="Times New Roman" pitchFamily="18" charset="0"/>
                <a:cs typeface="Times New Roman" pitchFamily="18" charset="0"/>
              </a:rPr>
              <a:t>Data packaging and implementation, including issues of scope and visibility of program elements.</a:t>
            </a:r>
          </a:p>
          <a:p>
            <a:pPr lvl="0" fontAlgn="base"/>
            <a:r>
              <a:rPr lang="en-US" sz="1600" b="1" dirty="0" smtClean="0">
                <a:latin typeface="Times New Roman" pitchFamily="18" charset="0"/>
                <a:cs typeface="Times New Roman" pitchFamily="18" charset="0"/>
              </a:rPr>
              <a:t>Algorithms and data structures.</a:t>
            </a:r>
          </a:p>
          <a:p>
            <a:pPr>
              <a:buNone/>
            </a:pPr>
            <a:endParaRPr lang="en-US" sz="1600"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7"/>
          <p:cNvSpPr txBox="1">
            <a:spLocks noGrp="1"/>
          </p:cNvSpPr>
          <p:nvPr>
            <p:ph type="title"/>
          </p:nvPr>
        </p:nvSpPr>
        <p:spPr>
          <a:xfrm>
            <a:off x="307975" y="227012"/>
            <a:ext cx="4368800" cy="550862"/>
          </a:xfrm>
          <a:prstGeom prst="rect">
            <a:avLst/>
          </a:prstGeom>
          <a:noFill/>
          <a:ln>
            <a:noFill/>
          </a:ln>
        </p:spPr>
        <p:txBody>
          <a:bodyPr spcFirstLastPara="1" wrap="square" lIns="69825" tIns="27925" rIns="69825" bIns="27925" anchor="t" anchorCtr="0">
            <a:spAutoFit/>
          </a:bodyPr>
          <a:lstStyle/>
          <a:p>
            <a:pPr marL="0" lvl="0" indent="0" algn="l" rtl="0">
              <a:lnSpc>
                <a:spcPct val="90000"/>
              </a:lnSpc>
              <a:spcBef>
                <a:spcPts val="0"/>
              </a:spcBef>
              <a:spcAft>
                <a:spcPts val="0"/>
              </a:spcAft>
              <a:buSzPts val="1800"/>
              <a:buNone/>
            </a:pPr>
            <a:r>
              <a:rPr lang="en-US" sz="3200" b="0" i="0" u="none">
                <a:solidFill>
                  <a:srgbClr val="000000"/>
                </a:solidFill>
                <a:latin typeface="Times New Roman"/>
                <a:ea typeface="Times New Roman"/>
                <a:cs typeface="Times New Roman"/>
                <a:sym typeface="Times New Roman"/>
              </a:rPr>
              <a:t>Where Do We Begin?</a:t>
            </a:r>
            <a:endParaRPr/>
          </a:p>
        </p:txBody>
      </p:sp>
      <p:sp>
        <p:nvSpPr>
          <p:cNvPr id="268" name="Google Shape;268;p7"/>
          <p:cNvSpPr/>
          <p:nvPr/>
        </p:nvSpPr>
        <p:spPr>
          <a:xfrm>
            <a:off x="1362075" y="1689100"/>
            <a:ext cx="2786062" cy="1666875"/>
          </a:xfrm>
          <a:prstGeom prst="ellipse">
            <a:avLst/>
          </a:prstGeom>
          <a:solidFill>
            <a:schemeClr val="accent1"/>
          </a:solid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69" name="Google Shape;269;p7"/>
          <p:cNvSpPr txBox="1"/>
          <p:nvPr/>
        </p:nvSpPr>
        <p:spPr>
          <a:xfrm>
            <a:off x="3214687" y="2743200"/>
            <a:ext cx="1236662" cy="2024062"/>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70" name="Google Shape;270;p7"/>
          <p:cNvSpPr txBox="1"/>
          <p:nvPr/>
        </p:nvSpPr>
        <p:spPr>
          <a:xfrm>
            <a:off x="3201987" y="2728912"/>
            <a:ext cx="1263650" cy="2052637"/>
          </a:xfrm>
          <a:prstGeom prst="rect">
            <a:avLst/>
          </a:prstGeom>
          <a:noFill/>
          <a:ln w="30150"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71" name="Google Shape;271;p7"/>
          <p:cNvSpPr txBox="1"/>
          <p:nvPr/>
        </p:nvSpPr>
        <p:spPr>
          <a:xfrm>
            <a:off x="3243262" y="2771775"/>
            <a:ext cx="1235075" cy="2024062"/>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72" name="Google Shape;272;p7"/>
          <p:cNvSpPr txBox="1"/>
          <p:nvPr/>
        </p:nvSpPr>
        <p:spPr>
          <a:xfrm>
            <a:off x="3228975" y="2757487"/>
            <a:ext cx="1263650" cy="2052637"/>
          </a:xfrm>
          <a:prstGeom prst="rect">
            <a:avLst/>
          </a:prstGeom>
          <a:noFill/>
          <a:ln w="30150"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73" name="Google Shape;273;p7"/>
          <p:cNvSpPr txBox="1"/>
          <p:nvPr/>
        </p:nvSpPr>
        <p:spPr>
          <a:xfrm>
            <a:off x="3284537" y="2800350"/>
            <a:ext cx="1235075" cy="2024062"/>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74" name="Google Shape;274;p7"/>
          <p:cNvSpPr txBox="1"/>
          <p:nvPr/>
        </p:nvSpPr>
        <p:spPr>
          <a:xfrm>
            <a:off x="3270250" y="2786062"/>
            <a:ext cx="1263650" cy="2052637"/>
          </a:xfrm>
          <a:prstGeom prst="rect">
            <a:avLst/>
          </a:prstGeom>
          <a:noFill/>
          <a:ln w="30150"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75" name="Google Shape;275;p7"/>
          <p:cNvSpPr txBox="1"/>
          <p:nvPr/>
        </p:nvSpPr>
        <p:spPr>
          <a:xfrm>
            <a:off x="3311525" y="2843212"/>
            <a:ext cx="1235075" cy="2009775"/>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76" name="Google Shape;276;p7"/>
          <p:cNvSpPr txBox="1"/>
          <p:nvPr/>
        </p:nvSpPr>
        <p:spPr>
          <a:xfrm>
            <a:off x="3297237" y="2828925"/>
            <a:ext cx="1263650" cy="2038350"/>
          </a:xfrm>
          <a:prstGeom prst="rect">
            <a:avLst/>
          </a:prstGeom>
          <a:noFill/>
          <a:ln w="30150"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77" name="Google Shape;277;p7"/>
          <p:cNvSpPr txBox="1"/>
          <p:nvPr/>
        </p:nvSpPr>
        <p:spPr>
          <a:xfrm>
            <a:off x="3338512" y="2871787"/>
            <a:ext cx="1236662" cy="2024062"/>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78" name="Google Shape;278;p7"/>
          <p:cNvSpPr txBox="1"/>
          <p:nvPr/>
        </p:nvSpPr>
        <p:spPr>
          <a:xfrm>
            <a:off x="3324225" y="2857500"/>
            <a:ext cx="1262062" cy="2052637"/>
          </a:xfrm>
          <a:prstGeom prst="rect">
            <a:avLst/>
          </a:prstGeom>
          <a:solidFill>
            <a:srgbClr val="FEC4C4"/>
          </a:solidFill>
          <a:ln w="30150" cap="flat" cmpd="sng">
            <a:solidFill>
              <a:srgbClr val="FEC4C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79" name="Google Shape;279;p7"/>
          <p:cNvSpPr txBox="1"/>
          <p:nvPr/>
        </p:nvSpPr>
        <p:spPr>
          <a:xfrm>
            <a:off x="3589337" y="3633787"/>
            <a:ext cx="754062" cy="328612"/>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rgbClr val="000000"/>
              </a:buClr>
              <a:buSzPts val="2400"/>
              <a:buFont typeface="Times New Roman"/>
              <a:buNone/>
            </a:pPr>
            <a:r>
              <a:rPr lang="en-US" sz="2400" b="1" i="0" u="none">
                <a:solidFill>
                  <a:srgbClr val="000000"/>
                </a:solidFill>
                <a:latin typeface="Times New Roman"/>
                <a:ea typeface="Times New Roman"/>
                <a:cs typeface="Times New Roman"/>
                <a:sym typeface="Times New Roman"/>
              </a:rPr>
              <a:t>Spec</a:t>
            </a:r>
            <a:endParaRPr/>
          </a:p>
        </p:txBody>
      </p:sp>
      <p:sp>
        <p:nvSpPr>
          <p:cNvPr id="280" name="Google Shape;280;p7"/>
          <p:cNvSpPr txBox="1"/>
          <p:nvPr/>
        </p:nvSpPr>
        <p:spPr>
          <a:xfrm>
            <a:off x="6973887" y="1430337"/>
            <a:ext cx="877887" cy="825500"/>
          </a:xfrm>
          <a:prstGeom prst="rect">
            <a:avLst/>
          </a:prstGeom>
          <a:solidFill>
            <a:srgbClr val="FFFFFF"/>
          </a:solidFill>
          <a:ln w="17450"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81" name="Google Shape;281;p7"/>
          <p:cNvSpPr/>
          <p:nvPr/>
        </p:nvSpPr>
        <p:spPr>
          <a:xfrm>
            <a:off x="7000875" y="1473200"/>
            <a:ext cx="823912" cy="755650"/>
          </a:xfrm>
          <a:prstGeom prst="roundRect">
            <a:avLst>
              <a:gd name="adj" fmla="val 5591"/>
            </a:avLst>
          </a:prstGeom>
          <a:blipFill rotWithShape="1">
            <a:blip r:embed="rId3">
              <a:alphaModFix/>
            </a:blip>
            <a:stretch>
              <a:fillRect/>
            </a:stretch>
          </a:blipFill>
          <a:ln w="17450"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82" name="Google Shape;282;p7"/>
          <p:cNvSpPr txBox="1"/>
          <p:nvPr/>
        </p:nvSpPr>
        <p:spPr>
          <a:xfrm>
            <a:off x="6973887" y="2270125"/>
            <a:ext cx="877887" cy="228600"/>
          </a:xfrm>
          <a:prstGeom prst="rect">
            <a:avLst/>
          </a:prstGeom>
          <a:solidFill>
            <a:srgbClr val="FFFFFF"/>
          </a:solidFill>
          <a:ln w="17450"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83" name="Google Shape;283;p7"/>
          <p:cNvSpPr txBox="1"/>
          <p:nvPr/>
        </p:nvSpPr>
        <p:spPr>
          <a:xfrm>
            <a:off x="6973887" y="2427287"/>
            <a:ext cx="877887" cy="114300"/>
          </a:xfrm>
          <a:prstGeom prst="rect">
            <a:avLst/>
          </a:prstGeom>
          <a:solidFill>
            <a:srgbClr val="FFFFFF"/>
          </a:solidFill>
          <a:ln w="17450"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84" name="Google Shape;284;p7"/>
          <p:cNvSpPr/>
          <p:nvPr/>
        </p:nvSpPr>
        <p:spPr>
          <a:xfrm>
            <a:off x="6781800" y="2341562"/>
            <a:ext cx="1001712" cy="584200"/>
          </a:xfrm>
          <a:custGeom>
            <a:avLst/>
            <a:gdLst/>
            <a:ahLst/>
            <a:cxnLst/>
            <a:rect l="l" t="t" r="r" b="b"/>
            <a:pathLst>
              <a:path w="583" h="327" extrusionOk="0">
                <a:moveTo>
                  <a:pt x="64" y="0"/>
                </a:moveTo>
                <a:lnTo>
                  <a:pt x="583" y="176"/>
                </a:lnTo>
                <a:lnTo>
                  <a:pt x="447" y="327"/>
                </a:lnTo>
                <a:lnTo>
                  <a:pt x="0" y="72"/>
                </a:lnTo>
                <a:lnTo>
                  <a:pt x="64" y="0"/>
                </a:lnTo>
                <a:close/>
              </a:path>
            </a:pathLst>
          </a:cu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85" name="Google Shape;285;p7"/>
          <p:cNvSpPr/>
          <p:nvPr/>
        </p:nvSpPr>
        <p:spPr>
          <a:xfrm>
            <a:off x="6781800" y="2341562"/>
            <a:ext cx="1001712" cy="584200"/>
          </a:xfrm>
          <a:custGeom>
            <a:avLst/>
            <a:gdLst/>
            <a:ahLst/>
            <a:cxnLst/>
            <a:rect l="l" t="t" r="r" b="b"/>
            <a:pathLst>
              <a:path w="583" h="327" extrusionOk="0">
                <a:moveTo>
                  <a:pt x="64" y="0"/>
                </a:moveTo>
                <a:lnTo>
                  <a:pt x="583" y="176"/>
                </a:lnTo>
                <a:lnTo>
                  <a:pt x="447" y="327"/>
                </a:lnTo>
                <a:lnTo>
                  <a:pt x="0" y="72"/>
                </a:lnTo>
                <a:lnTo>
                  <a:pt x="64" y="0"/>
                </a:lnTo>
                <a:lnTo>
                  <a:pt x="583" y="176"/>
                </a:lnTo>
                <a:lnTo>
                  <a:pt x="447" y="327"/>
                </a:lnTo>
                <a:lnTo>
                  <a:pt x="0" y="72"/>
                </a:lnTo>
                <a:lnTo>
                  <a:pt x="64" y="0"/>
                </a:lnTo>
                <a:close/>
              </a:path>
            </a:pathLst>
          </a:custGeom>
          <a:noFill/>
          <a:ln w="174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86" name="Google Shape;286;p7"/>
          <p:cNvSpPr/>
          <p:nvPr/>
        </p:nvSpPr>
        <p:spPr>
          <a:xfrm>
            <a:off x="6781800" y="2470150"/>
            <a:ext cx="1001712" cy="498475"/>
          </a:xfrm>
          <a:custGeom>
            <a:avLst/>
            <a:gdLst/>
            <a:ahLst/>
            <a:cxnLst/>
            <a:rect l="l" t="t" r="r" b="b"/>
            <a:pathLst>
              <a:path w="583" h="279" extrusionOk="0">
                <a:moveTo>
                  <a:pt x="583" y="104"/>
                </a:moveTo>
                <a:lnTo>
                  <a:pt x="583" y="176"/>
                </a:lnTo>
                <a:lnTo>
                  <a:pt x="447" y="279"/>
                </a:lnTo>
                <a:lnTo>
                  <a:pt x="0" y="0"/>
                </a:lnTo>
              </a:path>
            </a:pathLst>
          </a:custGeom>
          <a:noFill/>
          <a:ln w="17450"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87" name="Google Shape;287;p7"/>
          <p:cNvSpPr/>
          <p:nvPr/>
        </p:nvSpPr>
        <p:spPr>
          <a:xfrm>
            <a:off x="6781800" y="2470150"/>
            <a:ext cx="1001712" cy="498475"/>
          </a:xfrm>
          <a:custGeom>
            <a:avLst/>
            <a:gdLst/>
            <a:ahLst/>
            <a:cxnLst/>
            <a:rect l="l" t="t" r="r" b="b"/>
            <a:pathLst>
              <a:path w="583" h="279" extrusionOk="0">
                <a:moveTo>
                  <a:pt x="583" y="104"/>
                </a:moveTo>
                <a:lnTo>
                  <a:pt x="583" y="176"/>
                </a:lnTo>
                <a:lnTo>
                  <a:pt x="447" y="279"/>
                </a:lnTo>
                <a:lnTo>
                  <a:pt x="0" y="0"/>
                </a:lnTo>
              </a:path>
            </a:pathLst>
          </a:custGeom>
          <a:noFill/>
          <a:ln w="17450"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cxnSp>
        <p:nvCxnSpPr>
          <p:cNvPr id="288" name="Google Shape;288;p7"/>
          <p:cNvCxnSpPr/>
          <p:nvPr/>
        </p:nvCxnSpPr>
        <p:spPr>
          <a:xfrm>
            <a:off x="7550150" y="2925762"/>
            <a:ext cx="1587" cy="42862"/>
          </a:xfrm>
          <a:prstGeom prst="straightConnector1">
            <a:avLst/>
          </a:prstGeom>
          <a:noFill/>
          <a:ln w="17450" cap="flat" cmpd="sng">
            <a:solidFill>
              <a:srgbClr val="000000"/>
            </a:solidFill>
            <a:prstDash val="solid"/>
            <a:miter lim="800000"/>
            <a:headEnd type="none" w="med" len="med"/>
            <a:tailEnd type="none" w="med" len="med"/>
          </a:ln>
        </p:spPr>
      </p:cxnSp>
      <p:sp>
        <p:nvSpPr>
          <p:cNvPr id="289" name="Google Shape;289;p7"/>
          <p:cNvSpPr/>
          <p:nvPr/>
        </p:nvSpPr>
        <p:spPr>
          <a:xfrm>
            <a:off x="6561137" y="2570162"/>
            <a:ext cx="233362" cy="157162"/>
          </a:xfrm>
          <a:custGeom>
            <a:avLst/>
            <a:gdLst/>
            <a:ahLst/>
            <a:cxnLst/>
            <a:rect l="l" t="t" r="r" b="b"/>
            <a:pathLst>
              <a:path w="136" h="88" extrusionOk="0">
                <a:moveTo>
                  <a:pt x="88" y="0"/>
                </a:moveTo>
                <a:lnTo>
                  <a:pt x="136" y="32"/>
                </a:lnTo>
                <a:lnTo>
                  <a:pt x="40" y="88"/>
                </a:lnTo>
                <a:lnTo>
                  <a:pt x="0" y="64"/>
                </a:lnTo>
                <a:lnTo>
                  <a:pt x="88" y="0"/>
                </a:lnTo>
                <a:close/>
              </a:path>
            </a:pathLst>
          </a:cu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90" name="Google Shape;290;p7"/>
          <p:cNvSpPr/>
          <p:nvPr/>
        </p:nvSpPr>
        <p:spPr>
          <a:xfrm>
            <a:off x="6561137" y="2570162"/>
            <a:ext cx="233362" cy="157162"/>
          </a:xfrm>
          <a:custGeom>
            <a:avLst/>
            <a:gdLst/>
            <a:ahLst/>
            <a:cxnLst/>
            <a:rect l="l" t="t" r="r" b="b"/>
            <a:pathLst>
              <a:path w="136" h="88" extrusionOk="0">
                <a:moveTo>
                  <a:pt x="88" y="0"/>
                </a:moveTo>
                <a:lnTo>
                  <a:pt x="136" y="32"/>
                </a:lnTo>
                <a:lnTo>
                  <a:pt x="40" y="88"/>
                </a:lnTo>
                <a:lnTo>
                  <a:pt x="0" y="64"/>
                </a:lnTo>
                <a:lnTo>
                  <a:pt x="88" y="0"/>
                </a:lnTo>
                <a:lnTo>
                  <a:pt x="136" y="32"/>
                </a:lnTo>
                <a:lnTo>
                  <a:pt x="40" y="88"/>
                </a:lnTo>
                <a:lnTo>
                  <a:pt x="0" y="64"/>
                </a:lnTo>
                <a:lnTo>
                  <a:pt x="88" y="0"/>
                </a:lnTo>
                <a:close/>
              </a:path>
            </a:pathLst>
          </a:custGeom>
          <a:noFill/>
          <a:ln w="174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91" name="Google Shape;291;p7"/>
          <p:cNvSpPr/>
          <p:nvPr/>
        </p:nvSpPr>
        <p:spPr>
          <a:xfrm>
            <a:off x="6561137" y="2641600"/>
            <a:ext cx="233362" cy="128587"/>
          </a:xfrm>
          <a:custGeom>
            <a:avLst/>
            <a:gdLst/>
            <a:ahLst/>
            <a:cxnLst/>
            <a:rect l="l" t="t" r="r" b="b"/>
            <a:pathLst>
              <a:path w="136" h="72" extrusionOk="0">
                <a:moveTo>
                  <a:pt x="136" y="0"/>
                </a:moveTo>
                <a:lnTo>
                  <a:pt x="136" y="32"/>
                </a:lnTo>
                <a:lnTo>
                  <a:pt x="32" y="72"/>
                </a:lnTo>
                <a:lnTo>
                  <a:pt x="0" y="40"/>
                </a:lnTo>
              </a:path>
            </a:pathLst>
          </a:custGeom>
          <a:noFill/>
          <a:ln w="17450"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92" name="Google Shape;292;p7"/>
          <p:cNvSpPr/>
          <p:nvPr/>
        </p:nvSpPr>
        <p:spPr>
          <a:xfrm>
            <a:off x="6561137" y="2641600"/>
            <a:ext cx="233362" cy="128587"/>
          </a:xfrm>
          <a:custGeom>
            <a:avLst/>
            <a:gdLst/>
            <a:ahLst/>
            <a:cxnLst/>
            <a:rect l="l" t="t" r="r" b="b"/>
            <a:pathLst>
              <a:path w="136" h="72" extrusionOk="0">
                <a:moveTo>
                  <a:pt x="136" y="0"/>
                </a:moveTo>
                <a:lnTo>
                  <a:pt x="136" y="32"/>
                </a:lnTo>
                <a:lnTo>
                  <a:pt x="32" y="72"/>
                </a:lnTo>
                <a:lnTo>
                  <a:pt x="0" y="40"/>
                </a:lnTo>
              </a:path>
            </a:pathLst>
          </a:custGeom>
          <a:noFill/>
          <a:ln w="17450"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cxnSp>
        <p:nvCxnSpPr>
          <p:cNvPr id="293" name="Google Shape;293;p7"/>
          <p:cNvCxnSpPr/>
          <p:nvPr/>
        </p:nvCxnSpPr>
        <p:spPr>
          <a:xfrm>
            <a:off x="6616700" y="2727325"/>
            <a:ext cx="1587" cy="42862"/>
          </a:xfrm>
          <a:prstGeom prst="straightConnector1">
            <a:avLst/>
          </a:prstGeom>
          <a:noFill/>
          <a:ln w="17450" cap="flat" cmpd="sng">
            <a:solidFill>
              <a:srgbClr val="000000"/>
            </a:solidFill>
            <a:prstDash val="solid"/>
            <a:miter lim="800000"/>
            <a:headEnd type="none" w="med" len="med"/>
            <a:tailEnd type="none" w="med" len="med"/>
          </a:ln>
        </p:spPr>
      </p:cxnSp>
      <p:cxnSp>
        <p:nvCxnSpPr>
          <p:cNvPr id="294" name="Google Shape;294;p7"/>
          <p:cNvCxnSpPr/>
          <p:nvPr/>
        </p:nvCxnSpPr>
        <p:spPr>
          <a:xfrm>
            <a:off x="6561137" y="2684462"/>
            <a:ext cx="1587" cy="28575"/>
          </a:xfrm>
          <a:prstGeom prst="straightConnector1">
            <a:avLst/>
          </a:prstGeom>
          <a:noFill/>
          <a:ln w="17450" cap="flat" cmpd="sng">
            <a:solidFill>
              <a:srgbClr val="000000"/>
            </a:solidFill>
            <a:prstDash val="solid"/>
            <a:miter lim="800000"/>
            <a:headEnd type="none" w="med" len="med"/>
            <a:tailEnd type="none" w="med" len="med"/>
          </a:ln>
        </p:spPr>
      </p:cxnSp>
      <p:sp>
        <p:nvSpPr>
          <p:cNvPr id="295" name="Google Shape;295;p7"/>
          <p:cNvSpPr/>
          <p:nvPr/>
        </p:nvSpPr>
        <p:spPr>
          <a:xfrm>
            <a:off x="6711950" y="2398712"/>
            <a:ext cx="138112" cy="257175"/>
          </a:xfrm>
          <a:custGeom>
            <a:avLst/>
            <a:gdLst/>
            <a:ahLst/>
            <a:cxnLst/>
            <a:rect l="l" t="t" r="r" b="b"/>
            <a:pathLst>
              <a:path w="80" h="144" extrusionOk="0">
                <a:moveTo>
                  <a:pt x="48" y="144"/>
                </a:moveTo>
                <a:lnTo>
                  <a:pt x="64" y="144"/>
                </a:lnTo>
                <a:lnTo>
                  <a:pt x="80" y="120"/>
                </a:lnTo>
                <a:lnTo>
                  <a:pt x="80" y="104"/>
                </a:lnTo>
                <a:lnTo>
                  <a:pt x="56" y="88"/>
                </a:lnTo>
                <a:lnTo>
                  <a:pt x="40" y="80"/>
                </a:lnTo>
                <a:lnTo>
                  <a:pt x="24" y="64"/>
                </a:lnTo>
                <a:lnTo>
                  <a:pt x="8" y="56"/>
                </a:lnTo>
                <a:lnTo>
                  <a:pt x="0" y="32"/>
                </a:lnTo>
                <a:lnTo>
                  <a:pt x="0" y="16"/>
                </a:lnTo>
                <a:lnTo>
                  <a:pt x="16" y="8"/>
                </a:lnTo>
                <a:lnTo>
                  <a:pt x="32" y="8"/>
                </a:lnTo>
                <a:lnTo>
                  <a:pt x="48" y="0"/>
                </a:lnTo>
                <a:lnTo>
                  <a:pt x="72" y="8"/>
                </a:lnTo>
                <a:lnTo>
                  <a:pt x="80" y="8"/>
                </a:lnTo>
              </a:path>
            </a:pathLst>
          </a:custGeom>
          <a:noFill/>
          <a:ln w="17450"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96" name="Google Shape;296;p7"/>
          <p:cNvSpPr/>
          <p:nvPr/>
        </p:nvSpPr>
        <p:spPr>
          <a:xfrm>
            <a:off x="6711950" y="2398712"/>
            <a:ext cx="138112" cy="257175"/>
          </a:xfrm>
          <a:custGeom>
            <a:avLst/>
            <a:gdLst/>
            <a:ahLst/>
            <a:cxnLst/>
            <a:rect l="l" t="t" r="r" b="b"/>
            <a:pathLst>
              <a:path w="80" h="144" extrusionOk="0">
                <a:moveTo>
                  <a:pt x="48" y="144"/>
                </a:moveTo>
                <a:lnTo>
                  <a:pt x="64" y="144"/>
                </a:lnTo>
                <a:lnTo>
                  <a:pt x="80" y="120"/>
                </a:lnTo>
                <a:lnTo>
                  <a:pt x="80" y="104"/>
                </a:lnTo>
                <a:lnTo>
                  <a:pt x="56" y="88"/>
                </a:lnTo>
                <a:lnTo>
                  <a:pt x="40" y="80"/>
                </a:lnTo>
                <a:lnTo>
                  <a:pt x="24" y="64"/>
                </a:lnTo>
                <a:lnTo>
                  <a:pt x="8" y="56"/>
                </a:lnTo>
                <a:lnTo>
                  <a:pt x="0" y="32"/>
                </a:lnTo>
                <a:lnTo>
                  <a:pt x="0" y="16"/>
                </a:lnTo>
                <a:lnTo>
                  <a:pt x="16" y="8"/>
                </a:lnTo>
                <a:lnTo>
                  <a:pt x="32" y="8"/>
                </a:lnTo>
                <a:lnTo>
                  <a:pt x="48" y="0"/>
                </a:lnTo>
                <a:lnTo>
                  <a:pt x="72" y="8"/>
                </a:lnTo>
                <a:lnTo>
                  <a:pt x="80" y="8"/>
                </a:lnTo>
              </a:path>
            </a:pathLst>
          </a:custGeom>
          <a:noFill/>
          <a:ln w="17450"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97" name="Google Shape;297;p7"/>
          <p:cNvSpPr/>
          <p:nvPr/>
        </p:nvSpPr>
        <p:spPr>
          <a:xfrm>
            <a:off x="5972175" y="1785937"/>
            <a:ext cx="2238375" cy="2024062"/>
          </a:xfrm>
          <a:custGeom>
            <a:avLst/>
            <a:gdLst/>
            <a:ahLst/>
            <a:cxnLst/>
            <a:rect l="l" t="t" r="r" b="b"/>
            <a:pathLst>
              <a:path w="1302" h="1133" extrusionOk="0">
                <a:moveTo>
                  <a:pt x="599" y="0"/>
                </a:moveTo>
                <a:lnTo>
                  <a:pt x="0" y="263"/>
                </a:lnTo>
                <a:lnTo>
                  <a:pt x="990" y="1133"/>
                </a:lnTo>
                <a:lnTo>
                  <a:pt x="1302" y="224"/>
                </a:lnTo>
              </a:path>
            </a:pathLst>
          </a:custGeom>
          <a:noFill/>
          <a:ln w="30150"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98" name="Google Shape;298;p7"/>
          <p:cNvSpPr/>
          <p:nvPr/>
        </p:nvSpPr>
        <p:spPr>
          <a:xfrm>
            <a:off x="6043612" y="1771650"/>
            <a:ext cx="2238375" cy="2024062"/>
          </a:xfrm>
          <a:custGeom>
            <a:avLst/>
            <a:gdLst/>
            <a:ahLst/>
            <a:cxnLst/>
            <a:rect l="l" t="t" r="r" b="b"/>
            <a:pathLst>
              <a:path w="1302" h="1133" extrusionOk="0">
                <a:moveTo>
                  <a:pt x="599" y="0"/>
                </a:moveTo>
                <a:lnTo>
                  <a:pt x="0" y="264"/>
                </a:lnTo>
                <a:lnTo>
                  <a:pt x="990" y="1133"/>
                </a:lnTo>
                <a:lnTo>
                  <a:pt x="1302" y="224"/>
                </a:lnTo>
              </a:path>
            </a:pathLst>
          </a:custGeom>
          <a:noFill/>
          <a:ln w="30150"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99" name="Google Shape;299;p7"/>
          <p:cNvSpPr/>
          <p:nvPr/>
        </p:nvSpPr>
        <p:spPr>
          <a:xfrm>
            <a:off x="6040437" y="2043112"/>
            <a:ext cx="423862" cy="1339850"/>
          </a:xfrm>
          <a:custGeom>
            <a:avLst/>
            <a:gdLst/>
            <a:ahLst/>
            <a:cxnLst/>
            <a:rect l="l" t="t" r="r" b="b"/>
            <a:pathLst>
              <a:path w="247" h="750" extrusionOk="0">
                <a:moveTo>
                  <a:pt x="8" y="8"/>
                </a:moveTo>
                <a:lnTo>
                  <a:pt x="247" y="56"/>
                </a:lnTo>
                <a:lnTo>
                  <a:pt x="207" y="710"/>
                </a:lnTo>
                <a:lnTo>
                  <a:pt x="32" y="750"/>
                </a:lnTo>
                <a:lnTo>
                  <a:pt x="0" y="0"/>
                </a:lnTo>
                <a:lnTo>
                  <a:pt x="8" y="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300" name="Google Shape;300;p7"/>
          <p:cNvSpPr/>
          <p:nvPr/>
        </p:nvSpPr>
        <p:spPr>
          <a:xfrm>
            <a:off x="6026150" y="2028825"/>
            <a:ext cx="438150" cy="1354137"/>
          </a:xfrm>
          <a:custGeom>
            <a:avLst/>
            <a:gdLst/>
            <a:ahLst/>
            <a:cxnLst/>
            <a:rect l="l" t="t" r="r" b="b"/>
            <a:pathLst>
              <a:path w="255" h="758" extrusionOk="0">
                <a:moveTo>
                  <a:pt x="16" y="16"/>
                </a:moveTo>
                <a:lnTo>
                  <a:pt x="255" y="64"/>
                </a:lnTo>
                <a:lnTo>
                  <a:pt x="215" y="718"/>
                </a:lnTo>
                <a:lnTo>
                  <a:pt x="40" y="758"/>
                </a:lnTo>
                <a:lnTo>
                  <a:pt x="8" y="8"/>
                </a:lnTo>
                <a:lnTo>
                  <a:pt x="247" y="56"/>
                </a:lnTo>
                <a:lnTo>
                  <a:pt x="207" y="710"/>
                </a:lnTo>
                <a:lnTo>
                  <a:pt x="32" y="750"/>
                </a:lnTo>
                <a:lnTo>
                  <a:pt x="0" y="0"/>
                </a:lnTo>
              </a:path>
            </a:pathLst>
          </a:custGeom>
          <a:noFill/>
          <a:ln w="30150"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301" name="Google Shape;301;p7"/>
          <p:cNvSpPr/>
          <p:nvPr/>
        </p:nvSpPr>
        <p:spPr>
          <a:xfrm>
            <a:off x="6122987" y="1344612"/>
            <a:ext cx="246062" cy="741362"/>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302" name="Google Shape;302;p7"/>
          <p:cNvSpPr/>
          <p:nvPr/>
        </p:nvSpPr>
        <p:spPr>
          <a:xfrm>
            <a:off x="6108700" y="1330325"/>
            <a:ext cx="273050" cy="769937"/>
          </a:xfrm>
          <a:prstGeom prst="ellipse">
            <a:avLst/>
          </a:prstGeom>
          <a:noFill/>
          <a:ln w="30150"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303" name="Google Shape;303;p7"/>
          <p:cNvSpPr/>
          <p:nvPr/>
        </p:nvSpPr>
        <p:spPr>
          <a:xfrm>
            <a:off x="5957887" y="2057400"/>
            <a:ext cx="274637" cy="1082675"/>
          </a:xfrm>
          <a:custGeom>
            <a:avLst/>
            <a:gdLst/>
            <a:ahLst/>
            <a:cxnLst/>
            <a:rect l="l" t="t" r="r" b="b"/>
            <a:pathLst>
              <a:path w="160" h="606" extrusionOk="0">
                <a:moveTo>
                  <a:pt x="40" y="0"/>
                </a:moveTo>
                <a:lnTo>
                  <a:pt x="0" y="319"/>
                </a:lnTo>
                <a:lnTo>
                  <a:pt x="160" y="606"/>
                </a:lnTo>
              </a:path>
            </a:pathLst>
          </a:custGeom>
          <a:noFill/>
          <a:ln w="30150"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304" name="Google Shape;304;p7"/>
          <p:cNvSpPr/>
          <p:nvPr/>
        </p:nvSpPr>
        <p:spPr>
          <a:xfrm>
            <a:off x="5943600" y="2043112"/>
            <a:ext cx="276225" cy="1082675"/>
          </a:xfrm>
          <a:custGeom>
            <a:avLst/>
            <a:gdLst/>
            <a:ahLst/>
            <a:cxnLst/>
            <a:rect l="l" t="t" r="r" b="b"/>
            <a:pathLst>
              <a:path w="160" h="606" extrusionOk="0">
                <a:moveTo>
                  <a:pt x="40" y="0"/>
                </a:moveTo>
                <a:lnTo>
                  <a:pt x="0" y="319"/>
                </a:lnTo>
                <a:lnTo>
                  <a:pt x="160" y="606"/>
                </a:lnTo>
              </a:path>
            </a:pathLst>
          </a:custGeom>
          <a:noFill/>
          <a:ln w="30150"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305" name="Google Shape;305;p7"/>
          <p:cNvSpPr/>
          <p:nvPr/>
        </p:nvSpPr>
        <p:spPr>
          <a:xfrm>
            <a:off x="6451600" y="2157412"/>
            <a:ext cx="865187" cy="512762"/>
          </a:xfrm>
          <a:custGeom>
            <a:avLst/>
            <a:gdLst/>
            <a:ahLst/>
            <a:cxnLst/>
            <a:rect l="l" t="t" r="r" b="b"/>
            <a:pathLst>
              <a:path w="503" h="287" extrusionOk="0">
                <a:moveTo>
                  <a:pt x="0" y="0"/>
                </a:moveTo>
                <a:lnTo>
                  <a:pt x="160" y="191"/>
                </a:lnTo>
                <a:lnTo>
                  <a:pt x="503" y="287"/>
                </a:lnTo>
              </a:path>
            </a:pathLst>
          </a:custGeom>
          <a:noFill/>
          <a:ln w="30150"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306" name="Google Shape;306;p7"/>
          <p:cNvSpPr/>
          <p:nvPr/>
        </p:nvSpPr>
        <p:spPr>
          <a:xfrm>
            <a:off x="6437312" y="2143125"/>
            <a:ext cx="865187" cy="512762"/>
          </a:xfrm>
          <a:custGeom>
            <a:avLst/>
            <a:gdLst/>
            <a:ahLst/>
            <a:cxnLst/>
            <a:rect l="l" t="t" r="r" b="b"/>
            <a:pathLst>
              <a:path w="503" h="287" extrusionOk="0">
                <a:moveTo>
                  <a:pt x="0" y="0"/>
                </a:moveTo>
                <a:lnTo>
                  <a:pt x="160" y="191"/>
                </a:lnTo>
                <a:lnTo>
                  <a:pt x="503" y="287"/>
                </a:lnTo>
              </a:path>
            </a:pathLst>
          </a:custGeom>
          <a:noFill/>
          <a:ln w="30150"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307" name="Google Shape;307;p7"/>
          <p:cNvSpPr txBox="1"/>
          <p:nvPr/>
        </p:nvSpPr>
        <p:spPr>
          <a:xfrm>
            <a:off x="8059737" y="2879725"/>
            <a:ext cx="1285875" cy="328612"/>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Prototype</a:t>
            </a:r>
            <a:endParaRPr/>
          </a:p>
        </p:txBody>
      </p:sp>
      <p:grpSp>
        <p:nvGrpSpPr>
          <p:cNvPr id="308" name="Google Shape;308;p7"/>
          <p:cNvGrpSpPr/>
          <p:nvPr/>
        </p:nvGrpSpPr>
        <p:grpSpPr>
          <a:xfrm>
            <a:off x="4656137" y="4397375"/>
            <a:ext cx="2292350" cy="1196975"/>
            <a:chOff x="2708" y="2462"/>
            <a:chExt cx="1334" cy="670"/>
          </a:xfrm>
        </p:grpSpPr>
        <p:sp>
          <p:nvSpPr>
            <p:cNvPr id="309" name="Google Shape;309;p7"/>
            <p:cNvSpPr/>
            <p:nvPr/>
          </p:nvSpPr>
          <p:spPr>
            <a:xfrm>
              <a:off x="3818" y="2988"/>
              <a:ext cx="224" cy="144"/>
            </a:xfrm>
            <a:custGeom>
              <a:avLst/>
              <a:gdLst/>
              <a:ahLst/>
              <a:cxnLst/>
              <a:rect l="l" t="t" r="r" b="b"/>
              <a:pathLst>
                <a:path w="224" h="144" extrusionOk="0">
                  <a:moveTo>
                    <a:pt x="224" y="144"/>
                  </a:moveTo>
                  <a:lnTo>
                    <a:pt x="0" y="96"/>
                  </a:lnTo>
                  <a:lnTo>
                    <a:pt x="24" y="48"/>
                  </a:lnTo>
                  <a:lnTo>
                    <a:pt x="56" y="0"/>
                  </a:lnTo>
                  <a:lnTo>
                    <a:pt x="224" y="144"/>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cxnSp>
          <p:nvCxnSpPr>
            <p:cNvPr id="310" name="Google Shape;310;p7"/>
            <p:cNvCxnSpPr/>
            <p:nvPr/>
          </p:nvCxnSpPr>
          <p:spPr>
            <a:xfrm>
              <a:off x="2708" y="2462"/>
              <a:ext cx="1110" cy="550"/>
            </a:xfrm>
            <a:prstGeom prst="straightConnector1">
              <a:avLst/>
            </a:prstGeom>
            <a:noFill/>
            <a:ln w="80950" cap="flat" cmpd="sng">
              <a:solidFill>
                <a:srgbClr val="000000"/>
              </a:solidFill>
              <a:prstDash val="solid"/>
              <a:miter lim="800000"/>
              <a:headEnd type="none" w="med" len="med"/>
              <a:tailEnd type="none" w="med" len="med"/>
            </a:ln>
          </p:spPr>
        </p:cxnSp>
      </p:grpSp>
      <p:grpSp>
        <p:nvGrpSpPr>
          <p:cNvPr id="311" name="Google Shape;311;p7"/>
          <p:cNvGrpSpPr/>
          <p:nvPr/>
        </p:nvGrpSpPr>
        <p:grpSpPr>
          <a:xfrm>
            <a:off x="6700837" y="3598862"/>
            <a:ext cx="441325" cy="1766887"/>
            <a:chOff x="3898" y="2015"/>
            <a:chExt cx="256" cy="989"/>
          </a:xfrm>
        </p:grpSpPr>
        <p:sp>
          <p:nvSpPr>
            <p:cNvPr id="312" name="Google Shape;312;p7"/>
            <p:cNvSpPr/>
            <p:nvPr/>
          </p:nvSpPr>
          <p:spPr>
            <a:xfrm>
              <a:off x="4050" y="2781"/>
              <a:ext cx="104" cy="223"/>
            </a:xfrm>
            <a:custGeom>
              <a:avLst/>
              <a:gdLst/>
              <a:ahLst/>
              <a:cxnLst/>
              <a:rect l="l" t="t" r="r" b="b"/>
              <a:pathLst>
                <a:path w="104" h="223" extrusionOk="0">
                  <a:moveTo>
                    <a:pt x="104" y="223"/>
                  </a:moveTo>
                  <a:lnTo>
                    <a:pt x="0" y="24"/>
                  </a:lnTo>
                  <a:lnTo>
                    <a:pt x="48" y="8"/>
                  </a:lnTo>
                  <a:lnTo>
                    <a:pt x="104" y="0"/>
                  </a:lnTo>
                  <a:lnTo>
                    <a:pt x="104" y="223"/>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cxnSp>
          <p:nvCxnSpPr>
            <p:cNvPr id="313" name="Google Shape;313;p7"/>
            <p:cNvCxnSpPr/>
            <p:nvPr/>
          </p:nvCxnSpPr>
          <p:spPr>
            <a:xfrm>
              <a:off x="3898" y="2015"/>
              <a:ext cx="176" cy="750"/>
            </a:xfrm>
            <a:prstGeom prst="straightConnector1">
              <a:avLst/>
            </a:prstGeom>
            <a:noFill/>
            <a:ln w="80950" cap="flat" cmpd="sng">
              <a:solidFill>
                <a:srgbClr val="000000"/>
              </a:solidFill>
              <a:prstDash val="solid"/>
              <a:miter lim="800000"/>
              <a:headEnd type="none" w="med" len="med"/>
              <a:tailEnd type="none" w="med" len="med"/>
            </a:ln>
          </p:spPr>
        </p:cxnSp>
      </p:grpSp>
      <p:sp>
        <p:nvSpPr>
          <p:cNvPr id="314" name="Google Shape;314;p7"/>
          <p:cNvSpPr txBox="1"/>
          <p:nvPr/>
        </p:nvSpPr>
        <p:spPr>
          <a:xfrm>
            <a:off x="6456362" y="5546725"/>
            <a:ext cx="2046615" cy="54927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dk1"/>
              </a:buClr>
              <a:buSzPts val="4000"/>
              <a:buFont typeface="Times New Roman"/>
              <a:buNone/>
            </a:pPr>
            <a:r>
              <a:rPr lang="en-US" sz="4000" b="1" i="0" u="none" dirty="0">
                <a:solidFill>
                  <a:schemeClr val="dk1"/>
                </a:solidFill>
                <a:latin typeface="Times New Roman"/>
                <a:ea typeface="Times New Roman"/>
                <a:cs typeface="Times New Roman"/>
                <a:sym typeface="Times New Roman"/>
              </a:rPr>
              <a:t>Design</a:t>
            </a:r>
            <a:endParaRPr dirty="0"/>
          </a:p>
        </p:txBody>
      </p:sp>
      <p:sp>
        <p:nvSpPr>
          <p:cNvPr id="315" name="Google Shape;315;p7"/>
          <p:cNvSpPr txBox="1"/>
          <p:nvPr/>
        </p:nvSpPr>
        <p:spPr>
          <a:xfrm>
            <a:off x="2198687" y="2401887"/>
            <a:ext cx="1030287" cy="255587"/>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316" name="Google Shape;316;p7"/>
          <p:cNvSpPr txBox="1"/>
          <p:nvPr/>
        </p:nvSpPr>
        <p:spPr>
          <a:xfrm>
            <a:off x="2133600" y="2379662"/>
            <a:ext cx="1287462" cy="328612"/>
          </a:xfrm>
          <a:prstGeom prst="rect">
            <a:avLst/>
          </a:prstGeom>
          <a:solidFill>
            <a:schemeClr val="accent1"/>
          </a:solid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lt1"/>
              </a:buClr>
              <a:buSzPts val="2400"/>
              <a:buFont typeface="Times New Roman"/>
              <a:buNone/>
            </a:pPr>
            <a:r>
              <a:rPr lang="en-US" sz="2400" b="1" i="0" u="none">
                <a:solidFill>
                  <a:schemeClr val="lt1"/>
                </a:solidFill>
                <a:latin typeface="Times New Roman"/>
                <a:ea typeface="Times New Roman"/>
                <a:cs typeface="Times New Roman"/>
                <a:sym typeface="Times New Roman"/>
              </a:rPr>
              <a:t>modelling</a:t>
            </a:r>
            <a:endParaRPr/>
          </a:p>
        </p:txBody>
      </p:sp>
      <p:sp>
        <p:nvSpPr>
          <p:cNvPr id="317" name="Google Shape;317;p7"/>
          <p:cNvSpPr txBox="1"/>
          <p:nvPr/>
        </p:nvSpPr>
        <p:spPr>
          <a:xfrm>
            <a:off x="3554412" y="6323012"/>
            <a:ext cx="2159000"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Times New Roman"/>
              <a:buNone/>
            </a:pPr>
            <a:r>
              <a:rPr lang="en-US" sz="1400" b="1" i="0" u="none">
                <a:solidFill>
                  <a:srgbClr val="000000"/>
                </a:solidFill>
                <a:latin typeface="Times New Roman"/>
                <a:ea typeface="Times New Roman"/>
                <a:cs typeface="Times New Roman"/>
                <a:sym typeface="Times New Roman"/>
              </a:rPr>
              <a:t>Figure 2: Beginning Steps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smtClean="0">
                <a:latin typeface="Times New Roman" pitchFamily="18" charset="0"/>
                <a:cs typeface="Times New Roman" pitchFamily="18" charset="0"/>
              </a:rPr>
              <a:t>       Quality </a:t>
            </a:r>
            <a:r>
              <a:rPr lang="en-US" sz="2000" b="1" dirty="0" smtClean="0">
                <a:latin typeface="Times New Roman" pitchFamily="18" charset="0"/>
                <a:cs typeface="Times New Roman" pitchFamily="18" charset="0"/>
              </a:rPr>
              <a:t>Guidelines</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p>
        </p:txBody>
      </p:sp>
      <p:sp>
        <p:nvSpPr>
          <p:cNvPr id="3" name="Rectangle 2"/>
          <p:cNvSpPr/>
          <p:nvPr/>
        </p:nvSpPr>
        <p:spPr>
          <a:xfrm>
            <a:off x="653144" y="1129004"/>
            <a:ext cx="8481526" cy="7478970"/>
          </a:xfrm>
          <a:prstGeom prst="rect">
            <a:avLst/>
          </a:prstGeom>
        </p:spPr>
        <p:txBody>
          <a:bodyPr wrap="square">
            <a:spAutoFit/>
          </a:bodyPr>
          <a:lstStyle/>
          <a:p>
            <a:pPr algn="just"/>
            <a:r>
              <a:rPr lang="en-US" sz="1600" b="1" dirty="0" smtClean="0">
                <a:latin typeface="Times New Roman" pitchFamily="18" charset="0"/>
                <a:cs typeface="Times New Roman" pitchFamily="18" charset="0"/>
              </a:rPr>
              <a:t>Quality </a:t>
            </a:r>
            <a:r>
              <a:rPr lang="en-US" sz="1600" b="1" dirty="0" smtClean="0">
                <a:latin typeface="Times New Roman" pitchFamily="18" charset="0"/>
                <a:cs typeface="Times New Roman" pitchFamily="18" charset="0"/>
              </a:rPr>
              <a:t>Guidelines</a:t>
            </a:r>
            <a:endParaRPr lang="en-US" sz="1600" b="1" dirty="0" smtClean="0">
              <a:latin typeface="Times New Roman" pitchFamily="18" charset="0"/>
              <a:cs typeface="Times New Roman" pitchFamily="18" charset="0"/>
            </a:endParaRPr>
          </a:p>
          <a:p>
            <a:pPr algn="just"/>
            <a:endParaRPr lang="en-US" sz="1600" dirty="0" smtClean="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In order to evaluate the quality of a design representation, consider the following guidelines: </a:t>
            </a:r>
            <a:endParaRPr lang="en-US" sz="1600" dirty="0" smtClean="0">
              <a:latin typeface="Times New Roman" pitchFamily="18" charset="0"/>
              <a:cs typeface="Times New Roman" pitchFamily="18" charset="0"/>
            </a:endParaRPr>
          </a:p>
          <a:p>
            <a:pPr marL="342900" indent="-342900" algn="just">
              <a:buAutoNum type="arabicPeriod"/>
            </a:pPr>
            <a:r>
              <a:rPr lang="en-US" sz="1600" dirty="0" smtClean="0">
                <a:latin typeface="Times New Roman" pitchFamily="18" charset="0"/>
                <a:cs typeface="Times New Roman" pitchFamily="18" charset="0"/>
              </a:rPr>
              <a:t>A </a:t>
            </a:r>
            <a:r>
              <a:rPr lang="en-US" sz="1600" dirty="0" smtClean="0">
                <a:latin typeface="Times New Roman" pitchFamily="18" charset="0"/>
                <a:cs typeface="Times New Roman" pitchFamily="18" charset="0"/>
              </a:rPr>
              <a:t>design should exhibit an architecture that (1) has been created using recognizable architectural styles or patterns, (2) is composed of components that exhibit good design characteristics and (3) can be implemented in an evolutionary </a:t>
            </a:r>
            <a:r>
              <a:rPr lang="en-US" sz="1600" dirty="0" smtClean="0">
                <a:latin typeface="Times New Roman" pitchFamily="18" charset="0"/>
                <a:cs typeface="Times New Roman" pitchFamily="18" charset="0"/>
              </a:rPr>
              <a:t>fashion, thereby </a:t>
            </a:r>
            <a:r>
              <a:rPr lang="en-US" sz="1600" dirty="0" smtClean="0">
                <a:latin typeface="Times New Roman" pitchFamily="18" charset="0"/>
                <a:cs typeface="Times New Roman" pitchFamily="18" charset="0"/>
              </a:rPr>
              <a:t>facilitating implementation and testing. </a:t>
            </a:r>
            <a:endParaRPr lang="en-US" sz="1600" dirty="0" smtClean="0">
              <a:latin typeface="Times New Roman" pitchFamily="18" charset="0"/>
              <a:cs typeface="Times New Roman" pitchFamily="18" charset="0"/>
            </a:endParaRPr>
          </a:p>
          <a:p>
            <a:pPr marL="342900" indent="-342900" algn="just">
              <a:buAutoNum type="arabicPeriod"/>
            </a:pPr>
            <a:r>
              <a:rPr lang="en-US" sz="1600" dirty="0" smtClean="0">
                <a:latin typeface="Times New Roman" pitchFamily="18" charset="0"/>
                <a:cs typeface="Times New Roman" pitchFamily="18" charset="0"/>
              </a:rPr>
              <a:t>A </a:t>
            </a:r>
            <a:r>
              <a:rPr lang="en-US" sz="1600" dirty="0" smtClean="0">
                <a:latin typeface="Times New Roman" pitchFamily="18" charset="0"/>
                <a:cs typeface="Times New Roman" pitchFamily="18" charset="0"/>
              </a:rPr>
              <a:t>design should be modular; that is, the software should be logically partitioned into elements or subsystems. </a:t>
            </a:r>
            <a:endParaRPr lang="en-US" sz="1600" dirty="0" smtClean="0">
              <a:latin typeface="Times New Roman" pitchFamily="18" charset="0"/>
              <a:cs typeface="Times New Roman" pitchFamily="18" charset="0"/>
            </a:endParaRPr>
          </a:p>
          <a:p>
            <a:pPr marL="342900" indent="-342900" algn="just">
              <a:buAutoNum type="arabicPeriod"/>
            </a:pPr>
            <a:r>
              <a:rPr lang="en-US" sz="1600" dirty="0" smtClean="0">
                <a:latin typeface="Times New Roman" pitchFamily="18" charset="0"/>
                <a:cs typeface="Times New Roman" pitchFamily="18" charset="0"/>
              </a:rPr>
              <a:t>A </a:t>
            </a:r>
            <a:r>
              <a:rPr lang="en-US" sz="1600" dirty="0" smtClean="0">
                <a:latin typeface="Times New Roman" pitchFamily="18" charset="0"/>
                <a:cs typeface="Times New Roman" pitchFamily="18" charset="0"/>
              </a:rPr>
              <a:t>design should contain distinct representations of data, architecture, interfaces, and components. </a:t>
            </a:r>
            <a:endParaRPr lang="en-US" sz="1600" dirty="0" smtClean="0">
              <a:latin typeface="Times New Roman" pitchFamily="18" charset="0"/>
              <a:cs typeface="Times New Roman" pitchFamily="18" charset="0"/>
            </a:endParaRPr>
          </a:p>
          <a:p>
            <a:pPr marL="342900" indent="-342900" algn="just">
              <a:buAutoNum type="arabicPeriod"/>
            </a:pPr>
            <a:r>
              <a:rPr lang="en-US" sz="1600" dirty="0" smtClean="0">
                <a:latin typeface="Times New Roman" pitchFamily="18" charset="0"/>
                <a:cs typeface="Times New Roman" pitchFamily="18" charset="0"/>
              </a:rPr>
              <a:t>A </a:t>
            </a:r>
            <a:r>
              <a:rPr lang="en-US" sz="1600" dirty="0" smtClean="0">
                <a:latin typeface="Times New Roman" pitchFamily="18" charset="0"/>
                <a:cs typeface="Times New Roman" pitchFamily="18" charset="0"/>
              </a:rPr>
              <a:t>design should lead to data structures that are appropriate for the classes to be implemented and are drawn from recognizable data patterns. </a:t>
            </a:r>
            <a:endParaRPr lang="en-US" sz="1600" dirty="0" smtClean="0">
              <a:latin typeface="Times New Roman" pitchFamily="18" charset="0"/>
              <a:cs typeface="Times New Roman" pitchFamily="18" charset="0"/>
            </a:endParaRPr>
          </a:p>
          <a:p>
            <a:pPr marL="342900" indent="-342900" algn="just">
              <a:buAutoNum type="arabicPeriod"/>
            </a:pPr>
            <a:r>
              <a:rPr lang="en-US" sz="1600" dirty="0" smtClean="0">
                <a:latin typeface="Times New Roman" pitchFamily="18" charset="0"/>
                <a:cs typeface="Times New Roman" pitchFamily="18" charset="0"/>
              </a:rPr>
              <a:t>A </a:t>
            </a:r>
            <a:r>
              <a:rPr lang="en-US" sz="1600" dirty="0" smtClean="0">
                <a:latin typeface="Times New Roman" pitchFamily="18" charset="0"/>
                <a:cs typeface="Times New Roman" pitchFamily="18" charset="0"/>
              </a:rPr>
              <a:t>design should lead to components that exhibit independent functional characteristics. </a:t>
            </a:r>
            <a:endParaRPr lang="en-US" sz="1600" dirty="0" smtClean="0">
              <a:latin typeface="Times New Roman" pitchFamily="18" charset="0"/>
              <a:cs typeface="Times New Roman" pitchFamily="18" charset="0"/>
            </a:endParaRPr>
          </a:p>
          <a:p>
            <a:pPr marL="342900" indent="-342900" algn="just">
              <a:buAutoNum type="arabicPeriod"/>
            </a:pPr>
            <a:r>
              <a:rPr lang="en-US" sz="1600" dirty="0" smtClean="0">
                <a:latin typeface="Times New Roman" pitchFamily="18" charset="0"/>
                <a:cs typeface="Times New Roman" pitchFamily="18" charset="0"/>
              </a:rPr>
              <a:t>A </a:t>
            </a:r>
            <a:r>
              <a:rPr lang="en-US" sz="1600" dirty="0" smtClean="0">
                <a:latin typeface="Times New Roman" pitchFamily="18" charset="0"/>
                <a:cs typeface="Times New Roman" pitchFamily="18" charset="0"/>
              </a:rPr>
              <a:t>design should lead to interfaces that reduce the complexity of connections between components and with the external environment. </a:t>
            </a:r>
            <a:endParaRPr lang="en-US" sz="1600" dirty="0" smtClean="0">
              <a:latin typeface="Times New Roman" pitchFamily="18" charset="0"/>
              <a:cs typeface="Times New Roman" pitchFamily="18" charset="0"/>
            </a:endParaRPr>
          </a:p>
          <a:p>
            <a:pPr marL="342900" indent="-342900" algn="just">
              <a:buAutoNum type="arabicPeriod"/>
            </a:pPr>
            <a:r>
              <a:rPr lang="en-US" sz="1600" dirty="0" smtClean="0">
                <a:latin typeface="Times New Roman" pitchFamily="18" charset="0"/>
                <a:cs typeface="Times New Roman" pitchFamily="18" charset="0"/>
              </a:rPr>
              <a:t>A </a:t>
            </a:r>
            <a:r>
              <a:rPr lang="en-US" sz="1600" dirty="0" smtClean="0">
                <a:latin typeface="Times New Roman" pitchFamily="18" charset="0"/>
                <a:cs typeface="Times New Roman" pitchFamily="18" charset="0"/>
              </a:rPr>
              <a:t>design should be derived using a repeatable method that is driven by information obtained during software requirements analysis. </a:t>
            </a:r>
            <a:endParaRPr lang="en-US" sz="1600" dirty="0" smtClean="0">
              <a:latin typeface="Times New Roman" pitchFamily="18" charset="0"/>
              <a:cs typeface="Times New Roman" pitchFamily="18" charset="0"/>
            </a:endParaRPr>
          </a:p>
          <a:p>
            <a:pPr marL="342900" indent="-342900" algn="just">
              <a:buAutoNum type="arabicPeriod"/>
            </a:pPr>
            <a:r>
              <a:rPr lang="en-US" sz="1600" dirty="0" smtClean="0">
                <a:latin typeface="Times New Roman" pitchFamily="18" charset="0"/>
                <a:cs typeface="Times New Roman" pitchFamily="18" charset="0"/>
              </a:rPr>
              <a:t>A </a:t>
            </a:r>
            <a:r>
              <a:rPr lang="en-US" sz="1600" dirty="0" smtClean="0">
                <a:latin typeface="Times New Roman" pitchFamily="18" charset="0"/>
                <a:cs typeface="Times New Roman" pitchFamily="18" charset="0"/>
              </a:rPr>
              <a:t>design should be represented using a notation that effectively communicates its meaning</a:t>
            </a:r>
            <a:r>
              <a:rPr lang="en-US" sz="1600" dirty="0" smtClean="0">
                <a:latin typeface="Times New Roman" pitchFamily="18" charset="0"/>
                <a:cs typeface="Times New Roman" pitchFamily="18" charset="0"/>
              </a:rPr>
              <a:t>.</a:t>
            </a:r>
          </a:p>
          <a:p>
            <a:pPr algn="just"/>
            <a:endParaRPr lang="en-IN" sz="1600" dirty="0" smtClean="0">
              <a:latin typeface="Times New Roman" pitchFamily="18" charset="0"/>
              <a:cs typeface="Times New Roman" pitchFamily="18" charset="0"/>
            </a:endParaRPr>
          </a:p>
          <a:p>
            <a:pPr algn="just"/>
            <a:endParaRPr lang="en-IN" sz="1600" dirty="0" smtClean="0">
              <a:latin typeface="Times New Roman" pitchFamily="18" charset="0"/>
              <a:cs typeface="Times New Roman" pitchFamily="18" charset="0"/>
            </a:endParaRPr>
          </a:p>
          <a:p>
            <a:pPr algn="just"/>
            <a:endParaRPr lang="en-IN" sz="1600" dirty="0" smtClean="0">
              <a:latin typeface="Times New Roman" pitchFamily="18" charset="0"/>
              <a:cs typeface="Times New Roman" pitchFamily="18" charset="0"/>
            </a:endParaRPr>
          </a:p>
          <a:p>
            <a:pPr algn="just"/>
            <a:endParaRPr lang="en-IN" sz="1600" dirty="0" smtClean="0">
              <a:latin typeface="Times New Roman" pitchFamily="18" charset="0"/>
              <a:cs typeface="Times New Roman" pitchFamily="18" charset="0"/>
            </a:endParaRPr>
          </a:p>
          <a:p>
            <a:pPr algn="just"/>
            <a:endParaRPr lang="en-IN" sz="1600" dirty="0" smtClean="0">
              <a:latin typeface="Times New Roman" pitchFamily="18" charset="0"/>
              <a:cs typeface="Times New Roman" pitchFamily="18" charset="0"/>
            </a:endParaRPr>
          </a:p>
          <a:p>
            <a:pPr algn="just"/>
            <a:endParaRPr lang="en-IN" sz="1600" dirty="0" smtClean="0">
              <a:latin typeface="Times New Roman" pitchFamily="18" charset="0"/>
              <a:cs typeface="Times New Roman" pitchFamily="18" charset="0"/>
            </a:endParaRPr>
          </a:p>
          <a:p>
            <a:pPr algn="just"/>
            <a:endParaRPr lang="en-IN" sz="1600" dirty="0" smtClean="0">
              <a:latin typeface="Times New Roman" pitchFamily="18" charset="0"/>
              <a:cs typeface="Times New Roman" pitchFamily="18" charset="0"/>
            </a:endParaRPr>
          </a:p>
          <a:p>
            <a:pPr algn="just"/>
            <a:endParaRPr lang="en-IN" sz="1600" dirty="0" smtClean="0">
              <a:latin typeface="Times New Roman" pitchFamily="18" charset="0"/>
              <a:cs typeface="Times New Roman" pitchFamily="18" charset="0"/>
            </a:endParaRPr>
          </a:p>
          <a:p>
            <a:pPr algn="just"/>
            <a:endParaRPr lang="en-IN" sz="1600" dirty="0" smtClean="0">
              <a:latin typeface="Times New Roman" pitchFamily="18" charset="0"/>
              <a:cs typeface="Times New Roman" pitchFamily="18" charset="0"/>
            </a:endParaRPr>
          </a:p>
          <a:p>
            <a:pPr algn="just"/>
            <a:endParaRPr lang="en-IN" sz="1600" dirty="0" smtClean="0">
              <a:latin typeface="Times New Roman" pitchFamily="18" charset="0"/>
              <a:cs typeface="Times New Roman" pitchFamily="18" charset="0"/>
            </a:endParaRPr>
          </a:p>
          <a:p>
            <a:pPr algn="just"/>
            <a:endParaRPr lang="en-IN" sz="1600" dirty="0" smtClean="0">
              <a:latin typeface="Times New Roman" pitchFamily="18" charset="0"/>
              <a:cs typeface="Times New Roman" pitchFamily="18" charset="0"/>
            </a:endParaRPr>
          </a:p>
          <a:p>
            <a:pPr algn="just"/>
            <a:endParaRPr lang="en-US" sz="1600"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smtClean="0"/>
              <a:t>Quality Attributes</a:t>
            </a:r>
            <a:br>
              <a:rPr lang="en-US" sz="2400" b="1" dirty="0" smtClean="0"/>
            </a:br>
            <a:endParaRPr lang="en-US" sz="2400" b="1" dirty="0"/>
          </a:p>
        </p:txBody>
      </p:sp>
      <p:sp>
        <p:nvSpPr>
          <p:cNvPr id="3" name="Rectangle 2"/>
          <p:cNvSpPr/>
          <p:nvPr/>
        </p:nvSpPr>
        <p:spPr>
          <a:xfrm>
            <a:off x="522516" y="1250302"/>
            <a:ext cx="9153330" cy="8402300"/>
          </a:xfrm>
          <a:prstGeom prst="rect">
            <a:avLst/>
          </a:prstGeom>
        </p:spPr>
        <p:txBody>
          <a:bodyPr wrap="square">
            <a:spAutoFit/>
          </a:bodyPr>
          <a:lstStyle/>
          <a:p>
            <a:r>
              <a:rPr lang="en-US" sz="1800" b="1" dirty="0" smtClean="0">
                <a:latin typeface="Times New Roman" pitchFamily="18" charset="0"/>
                <a:cs typeface="Times New Roman" pitchFamily="18" charset="0"/>
              </a:rPr>
              <a:t>Quality </a:t>
            </a:r>
            <a:r>
              <a:rPr lang="en-US" sz="1800" b="1" dirty="0" smtClean="0">
                <a:latin typeface="Times New Roman" pitchFamily="18" charset="0"/>
                <a:cs typeface="Times New Roman" pitchFamily="18" charset="0"/>
              </a:rPr>
              <a:t>Attributes</a:t>
            </a:r>
            <a:endParaRPr lang="en-US" sz="1800" b="1"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Hewlett-Packard </a:t>
            </a:r>
            <a:r>
              <a:rPr lang="en-US" sz="1800" dirty="0" smtClean="0">
                <a:latin typeface="Times New Roman" pitchFamily="18" charset="0"/>
                <a:cs typeface="Times New Roman" pitchFamily="18" charset="0"/>
              </a:rPr>
              <a:t>developed a set of software quality attributes that has been given the acronym FURPS—functionality, usability, reliability, performance, and supportability. The FURPS quality attributes represent a target for all software design: </a:t>
            </a:r>
            <a:endParaRPr lang="en-US" sz="1800" dirty="0" smtClean="0">
              <a:latin typeface="Times New Roman" pitchFamily="18" charset="0"/>
              <a:cs typeface="Times New Roman" pitchFamily="18" charset="0"/>
            </a:endParaRPr>
          </a:p>
          <a:p>
            <a:r>
              <a:rPr lang="en-US" sz="1800" b="1" dirty="0" smtClean="0">
                <a:latin typeface="Times New Roman" pitchFamily="18" charset="0"/>
                <a:cs typeface="Times New Roman" pitchFamily="18" charset="0"/>
              </a:rPr>
              <a:t>• </a:t>
            </a:r>
            <a:r>
              <a:rPr lang="en-US" sz="1800" b="1" dirty="0" smtClean="0">
                <a:latin typeface="Times New Roman" pitchFamily="18" charset="0"/>
                <a:cs typeface="Times New Roman" pitchFamily="18" charset="0"/>
              </a:rPr>
              <a:t>Functionality </a:t>
            </a:r>
            <a:r>
              <a:rPr lang="en-US" sz="1800" dirty="0" smtClean="0">
                <a:latin typeface="Times New Roman" pitchFamily="18" charset="0"/>
                <a:cs typeface="Times New Roman" pitchFamily="18" charset="0"/>
              </a:rPr>
              <a:t>is assessed by evaluating the feature set and capabilities of the program, the generality of the functions that are delivered, and the security of the overall system.. </a:t>
            </a:r>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 </a:t>
            </a:r>
            <a:r>
              <a:rPr lang="en-US" sz="1800" b="1" dirty="0" smtClean="0">
                <a:latin typeface="Times New Roman" pitchFamily="18" charset="0"/>
                <a:cs typeface="Times New Roman" pitchFamily="18" charset="0"/>
              </a:rPr>
              <a:t>Usability</a:t>
            </a:r>
            <a:r>
              <a:rPr lang="en-US" sz="1800" dirty="0" smtClean="0">
                <a:latin typeface="Times New Roman" pitchFamily="18" charset="0"/>
                <a:cs typeface="Times New Roman" pitchFamily="18" charset="0"/>
              </a:rPr>
              <a:t> is assessed by considering human factors, overall aesthetics, consistency, and documentation. </a:t>
            </a:r>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 </a:t>
            </a:r>
            <a:r>
              <a:rPr lang="en-US" sz="1800" b="1" dirty="0" smtClean="0">
                <a:latin typeface="Times New Roman" pitchFamily="18" charset="0"/>
                <a:cs typeface="Times New Roman" pitchFamily="18" charset="0"/>
              </a:rPr>
              <a:t>Reliability</a:t>
            </a:r>
            <a:r>
              <a:rPr lang="en-US" sz="1800" dirty="0" smtClean="0">
                <a:latin typeface="Times New Roman" pitchFamily="18" charset="0"/>
                <a:cs typeface="Times New Roman" pitchFamily="18" charset="0"/>
              </a:rPr>
              <a:t> is evaluated by measuring the frequency and severity of failure, the accuracy of output results, the mean-time-to-failure (MTTF), the ability to recover from failure, and the predictability of the program. </a:t>
            </a:r>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 </a:t>
            </a:r>
            <a:r>
              <a:rPr lang="en-US" sz="1800" b="1" dirty="0" smtClean="0">
                <a:latin typeface="Times New Roman" pitchFamily="18" charset="0"/>
                <a:cs typeface="Times New Roman" pitchFamily="18" charset="0"/>
              </a:rPr>
              <a:t>Performance</a:t>
            </a:r>
            <a:r>
              <a:rPr lang="en-US" sz="1800" dirty="0" smtClean="0">
                <a:latin typeface="Times New Roman" pitchFamily="18" charset="0"/>
                <a:cs typeface="Times New Roman" pitchFamily="18" charset="0"/>
              </a:rPr>
              <a:t> is measured by considering processing speed, response time, resource consumption, throughput, and efficiency. </a:t>
            </a:r>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 </a:t>
            </a:r>
            <a:r>
              <a:rPr lang="en-US" sz="1800" b="1" dirty="0" smtClean="0">
                <a:latin typeface="Times New Roman" pitchFamily="18" charset="0"/>
                <a:cs typeface="Times New Roman" pitchFamily="18" charset="0"/>
              </a:rPr>
              <a:t>Supportability</a:t>
            </a:r>
            <a:r>
              <a:rPr lang="en-US" sz="1800" dirty="0" smtClean="0">
                <a:latin typeface="Times New Roman" pitchFamily="18" charset="0"/>
                <a:cs typeface="Times New Roman" pitchFamily="18" charset="0"/>
              </a:rPr>
              <a:t> combines the ability to extend the program (extensibility), adaptability, serviceability—these three attributes represent a more common term, </a:t>
            </a:r>
            <a:r>
              <a:rPr lang="en-US" sz="1800" b="1" dirty="0" smtClean="0">
                <a:latin typeface="Times New Roman" pitchFamily="18" charset="0"/>
                <a:cs typeface="Times New Roman" pitchFamily="18" charset="0"/>
              </a:rPr>
              <a:t>Maintainability</a:t>
            </a:r>
            <a:r>
              <a:rPr lang="en-US" sz="18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and in addition, testability, compatibility, configurability, the ease with which a system can be installed, and the ease with which problems can be localized</a:t>
            </a:r>
            <a:r>
              <a:rPr lang="en-US" sz="1800" dirty="0" smtClean="0">
                <a:latin typeface="Times New Roman" pitchFamily="18" charset="0"/>
                <a:cs typeface="Times New Roman" pitchFamily="18" charset="0"/>
              </a:rPr>
              <a:t>.</a:t>
            </a:r>
          </a:p>
          <a:p>
            <a:endParaRPr lang="en-IN" sz="1800" dirty="0" smtClean="0">
              <a:latin typeface="Times New Roman" pitchFamily="18" charset="0"/>
              <a:cs typeface="Times New Roman" pitchFamily="18" charset="0"/>
            </a:endParaRPr>
          </a:p>
          <a:p>
            <a:endParaRPr lang="en-IN" sz="1800" dirty="0" smtClean="0">
              <a:latin typeface="Times New Roman" pitchFamily="18" charset="0"/>
              <a:cs typeface="Times New Roman" pitchFamily="18" charset="0"/>
            </a:endParaRPr>
          </a:p>
          <a:p>
            <a:endParaRPr lang="en-IN" sz="1800" dirty="0" smtClean="0">
              <a:latin typeface="Times New Roman" pitchFamily="18" charset="0"/>
              <a:cs typeface="Times New Roman" pitchFamily="18" charset="0"/>
            </a:endParaRPr>
          </a:p>
          <a:p>
            <a:endParaRPr lang="en-IN" sz="1800" dirty="0" smtClean="0">
              <a:latin typeface="Times New Roman" pitchFamily="18" charset="0"/>
              <a:cs typeface="Times New Roman" pitchFamily="18" charset="0"/>
            </a:endParaRPr>
          </a:p>
          <a:p>
            <a:endParaRPr lang="en-IN" sz="1800" dirty="0" smtClean="0">
              <a:latin typeface="Times New Roman" pitchFamily="18" charset="0"/>
              <a:cs typeface="Times New Roman" pitchFamily="18" charset="0"/>
            </a:endParaRPr>
          </a:p>
          <a:p>
            <a:endParaRPr lang="en-IN" sz="1800" dirty="0" smtClean="0">
              <a:latin typeface="Times New Roman" pitchFamily="18" charset="0"/>
              <a:cs typeface="Times New Roman" pitchFamily="18" charset="0"/>
            </a:endParaRPr>
          </a:p>
          <a:p>
            <a:endParaRPr lang="en-IN" sz="1800" dirty="0" smtClean="0">
              <a:latin typeface="Times New Roman" pitchFamily="18" charset="0"/>
              <a:cs typeface="Times New Roman" pitchFamily="18" charset="0"/>
            </a:endParaRPr>
          </a:p>
          <a:p>
            <a:endParaRPr lang="en-IN" sz="1800" dirty="0" smtClean="0">
              <a:latin typeface="Times New Roman" pitchFamily="18" charset="0"/>
              <a:cs typeface="Times New Roman" pitchFamily="18" charset="0"/>
            </a:endParaRPr>
          </a:p>
          <a:p>
            <a:endParaRPr lang="en-IN" sz="1800" dirty="0" smtClean="0">
              <a:latin typeface="Times New Roman" pitchFamily="18" charset="0"/>
              <a:cs typeface="Times New Roman" pitchFamily="18" charset="0"/>
            </a:endParaRPr>
          </a:p>
          <a:p>
            <a:endParaRPr lang="en-IN" sz="1800" dirty="0" smtClean="0">
              <a:latin typeface="Times New Roman" pitchFamily="18" charset="0"/>
              <a:cs typeface="Times New Roman" pitchFamily="18" charset="0"/>
            </a:endParaRPr>
          </a:p>
          <a:p>
            <a:endParaRPr lang="en-IN"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smtClean="0"/>
              <a:t>DESIGN CONCEPTS</a:t>
            </a:r>
            <a:endParaRPr lang="en-US" sz="1800" b="1" dirty="0"/>
          </a:p>
        </p:txBody>
      </p:sp>
      <p:sp>
        <p:nvSpPr>
          <p:cNvPr id="3" name="Rectangle 2"/>
          <p:cNvSpPr/>
          <p:nvPr/>
        </p:nvSpPr>
        <p:spPr>
          <a:xfrm>
            <a:off x="438539" y="1315616"/>
            <a:ext cx="8201607" cy="4524315"/>
          </a:xfrm>
          <a:prstGeom prst="rect">
            <a:avLst/>
          </a:prstGeom>
        </p:spPr>
        <p:txBody>
          <a:bodyPr wrap="square">
            <a:spAutoFit/>
          </a:bodyPr>
          <a:lstStyle/>
          <a:p>
            <a:r>
              <a:rPr lang="en-US" sz="1800" dirty="0" smtClean="0">
                <a:latin typeface="Times New Roman" pitchFamily="18" charset="0"/>
                <a:cs typeface="Times New Roman" pitchFamily="18" charset="0"/>
              </a:rPr>
              <a:t>A set of fundamental software design concepts has evolved over the history of software engineering. Each provides the software designer with a foundation from which more sophisticated design methods can be applied. Each helps you answer the following questions: </a:t>
            </a:r>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What criteria can be used to partition software into individual components? </a:t>
            </a:r>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How is function or data structure detail separated from a conceptual representation of the software? </a:t>
            </a:r>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What uniform criteria define the technical quality of a software design? </a:t>
            </a:r>
            <a:endParaRPr lang="en-US"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The </a:t>
            </a:r>
            <a:r>
              <a:rPr lang="en-US" sz="1800" dirty="0" smtClean="0">
                <a:latin typeface="Times New Roman" pitchFamily="18" charset="0"/>
                <a:cs typeface="Times New Roman" pitchFamily="18" charset="0"/>
              </a:rPr>
              <a:t>following brief overview of important software design concepts that span both traditional and object-oriented software </a:t>
            </a:r>
            <a:r>
              <a:rPr lang="en-US" sz="1800" dirty="0" smtClean="0">
                <a:latin typeface="Times New Roman" pitchFamily="18" charset="0"/>
                <a:cs typeface="Times New Roman" pitchFamily="18" charset="0"/>
              </a:rPr>
              <a:t>development</a:t>
            </a:r>
          </a:p>
          <a:p>
            <a:endParaRPr lang="en-IN" sz="1800" dirty="0" smtClean="0">
              <a:latin typeface="Times New Roman" pitchFamily="18" charset="0"/>
              <a:cs typeface="Times New Roman" pitchFamily="18" charset="0"/>
            </a:endParaRPr>
          </a:p>
          <a:p>
            <a:endParaRPr lang="en-IN" sz="1800" dirty="0" smtClean="0">
              <a:latin typeface="Times New Roman" pitchFamily="18" charset="0"/>
              <a:cs typeface="Times New Roman" pitchFamily="18" charset="0"/>
            </a:endParaRPr>
          </a:p>
          <a:p>
            <a:endParaRPr lang="en-IN" sz="1800" dirty="0" smtClean="0">
              <a:latin typeface="Times New Roman" pitchFamily="18" charset="0"/>
              <a:cs typeface="Times New Roman" pitchFamily="18" charset="0"/>
            </a:endParaRPr>
          </a:p>
          <a:p>
            <a:endParaRPr lang="en-IN"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smtClean="0"/>
              <a:t>    Software </a:t>
            </a:r>
            <a:r>
              <a:rPr lang="en-US" sz="2000" b="1" dirty="0" smtClean="0"/>
              <a:t>Design Concepts</a:t>
            </a:r>
            <a:br>
              <a:rPr lang="en-US" sz="2000" b="1" dirty="0" smtClean="0"/>
            </a:br>
            <a:endParaRPr lang="en-US" sz="2000" dirty="0"/>
          </a:p>
        </p:txBody>
      </p:sp>
      <p:sp>
        <p:nvSpPr>
          <p:cNvPr id="4" name="Rectangle 3"/>
          <p:cNvSpPr/>
          <p:nvPr/>
        </p:nvSpPr>
        <p:spPr>
          <a:xfrm>
            <a:off x="821094" y="1380931"/>
            <a:ext cx="8061649" cy="7294305"/>
          </a:xfrm>
          <a:prstGeom prst="rect">
            <a:avLst/>
          </a:prstGeom>
        </p:spPr>
        <p:txBody>
          <a:bodyPr wrap="square">
            <a:spAutoFit/>
          </a:bodyPr>
          <a:lstStyle/>
          <a:p>
            <a:pPr algn="just"/>
            <a:r>
              <a:rPr lang="en-US" sz="1800" dirty="0" smtClean="0">
                <a:latin typeface="Times New Roman" pitchFamily="18" charset="0"/>
                <a:cs typeface="Times New Roman" pitchFamily="18" charset="0"/>
              </a:rPr>
              <a:t>Concepts are defined as a principal idea or invention that comes into our mind or in thought to understand something. </a:t>
            </a:r>
            <a:endParaRPr lang="en-US" sz="1800" dirty="0" smtClean="0">
              <a:latin typeface="Times New Roman" pitchFamily="18" charset="0"/>
              <a:cs typeface="Times New Roman" pitchFamily="18" charset="0"/>
            </a:endParaRPr>
          </a:p>
          <a:p>
            <a:pPr algn="just"/>
            <a:endParaRPr lang="en-US" sz="1800" dirty="0" smtClean="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The</a:t>
            </a:r>
            <a:r>
              <a:rPr lang="en-US" sz="1800" dirty="0" smtClean="0">
                <a:latin typeface="Times New Roman" pitchFamily="18" charset="0"/>
                <a:cs typeface="Times New Roman" pitchFamily="18" charset="0"/>
              </a:rPr>
              <a:t> </a:t>
            </a:r>
            <a:r>
              <a:rPr lang="en-US" sz="1800" b="1" dirty="0" smtClean="0">
                <a:latin typeface="Times New Roman" pitchFamily="18" charset="0"/>
                <a:cs typeface="Times New Roman" pitchFamily="18" charset="0"/>
              </a:rPr>
              <a:t>software design concept</a:t>
            </a:r>
            <a:r>
              <a:rPr lang="en-US" sz="1800" dirty="0" smtClean="0">
                <a:latin typeface="Times New Roman" pitchFamily="18" charset="0"/>
                <a:cs typeface="Times New Roman" pitchFamily="18" charset="0"/>
              </a:rPr>
              <a:t> simply means the idea or principle behind the design</a:t>
            </a:r>
            <a:r>
              <a:rPr lang="en-US" sz="1800" dirty="0" smtClean="0">
                <a:latin typeface="Times New Roman" pitchFamily="18" charset="0"/>
                <a:cs typeface="Times New Roman" pitchFamily="18" charset="0"/>
              </a:rPr>
              <a:t>.</a:t>
            </a:r>
          </a:p>
          <a:p>
            <a:pPr algn="just"/>
            <a:endParaRPr lang="en-US" sz="1800" dirty="0" smtClean="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It describes how you plan to solve the problem of designing software, and the logic, or thinking behind how you will design software. </a:t>
            </a:r>
            <a:endParaRPr lang="en-US" sz="1800" dirty="0" smtClean="0">
              <a:latin typeface="Times New Roman" pitchFamily="18" charset="0"/>
              <a:cs typeface="Times New Roman" pitchFamily="18" charset="0"/>
            </a:endParaRPr>
          </a:p>
          <a:p>
            <a:pPr algn="just"/>
            <a:endParaRPr lang="en-US" sz="1800" dirty="0" smtClean="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It </a:t>
            </a:r>
            <a:r>
              <a:rPr lang="en-US" sz="1800" dirty="0" smtClean="0">
                <a:latin typeface="Times New Roman" pitchFamily="18" charset="0"/>
                <a:cs typeface="Times New Roman" pitchFamily="18" charset="0"/>
              </a:rPr>
              <a:t>allows the software engineer to create the model of the system software or product that is to be developed or built. </a:t>
            </a:r>
            <a:endParaRPr lang="en-US" sz="1800" dirty="0" smtClean="0">
              <a:latin typeface="Times New Roman" pitchFamily="18" charset="0"/>
              <a:cs typeface="Times New Roman" pitchFamily="18" charset="0"/>
            </a:endParaRPr>
          </a:p>
          <a:p>
            <a:pPr algn="just"/>
            <a:endParaRPr lang="en-US" sz="1800" dirty="0" smtClean="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The </a:t>
            </a:r>
            <a:r>
              <a:rPr lang="en-US" sz="1800" dirty="0" smtClean="0">
                <a:latin typeface="Times New Roman" pitchFamily="18" charset="0"/>
                <a:cs typeface="Times New Roman" pitchFamily="18" charset="0"/>
              </a:rPr>
              <a:t>software design concept provides a supporting and essential structure or model for developing the right software. </a:t>
            </a:r>
            <a:endParaRPr lang="en-US" sz="1800" dirty="0" smtClean="0">
              <a:latin typeface="Times New Roman" pitchFamily="18" charset="0"/>
              <a:cs typeface="Times New Roman" pitchFamily="18" charset="0"/>
            </a:endParaRPr>
          </a:p>
          <a:p>
            <a:pPr algn="just"/>
            <a:endParaRPr lang="en-US" sz="1800" dirty="0" smtClean="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There </a:t>
            </a:r>
            <a:r>
              <a:rPr lang="en-US" sz="1800" dirty="0" smtClean="0">
                <a:latin typeface="Times New Roman" pitchFamily="18" charset="0"/>
                <a:cs typeface="Times New Roman" pitchFamily="18" charset="0"/>
              </a:rPr>
              <a:t>are many concepts of software design and some of them are given below: </a:t>
            </a:r>
            <a:endParaRPr lang="en-US" sz="1800" dirty="0" smtClean="0">
              <a:latin typeface="Times New Roman" pitchFamily="18" charset="0"/>
              <a:cs typeface="Times New Roman" pitchFamily="18" charset="0"/>
            </a:endParaRPr>
          </a:p>
          <a:p>
            <a:pPr algn="just"/>
            <a:endParaRPr lang="en-IN" sz="1800" dirty="0" smtClean="0">
              <a:latin typeface="Times New Roman" pitchFamily="18" charset="0"/>
              <a:cs typeface="Times New Roman" pitchFamily="18" charset="0"/>
            </a:endParaRPr>
          </a:p>
          <a:p>
            <a:pPr algn="just"/>
            <a:endParaRPr lang="en-IN" sz="1800" dirty="0" smtClean="0">
              <a:latin typeface="Times New Roman" pitchFamily="18" charset="0"/>
              <a:cs typeface="Times New Roman" pitchFamily="18" charset="0"/>
            </a:endParaRPr>
          </a:p>
          <a:p>
            <a:pPr algn="just"/>
            <a:endParaRPr lang="en-IN" sz="1800" dirty="0" smtClean="0">
              <a:latin typeface="Times New Roman" pitchFamily="18" charset="0"/>
              <a:cs typeface="Times New Roman" pitchFamily="18" charset="0"/>
            </a:endParaRPr>
          </a:p>
          <a:p>
            <a:pPr algn="just"/>
            <a:endParaRPr lang="en-IN" sz="1800" dirty="0" smtClean="0">
              <a:latin typeface="Times New Roman" pitchFamily="18" charset="0"/>
              <a:cs typeface="Times New Roman" pitchFamily="18" charset="0"/>
            </a:endParaRPr>
          </a:p>
          <a:p>
            <a:pPr algn="just"/>
            <a:endParaRPr lang="en-IN" sz="1800" dirty="0" smtClean="0">
              <a:latin typeface="Times New Roman" pitchFamily="18" charset="0"/>
              <a:cs typeface="Times New Roman" pitchFamily="18" charset="0"/>
            </a:endParaRPr>
          </a:p>
          <a:p>
            <a:pPr algn="just"/>
            <a:endParaRPr lang="en-IN" sz="1800" dirty="0" smtClean="0">
              <a:latin typeface="Times New Roman" pitchFamily="18" charset="0"/>
              <a:cs typeface="Times New Roman" pitchFamily="18" charset="0"/>
            </a:endParaRPr>
          </a:p>
          <a:p>
            <a:pPr algn="just"/>
            <a:endParaRPr lang="en-IN" sz="1800" dirty="0" smtClean="0">
              <a:latin typeface="Times New Roman" pitchFamily="18" charset="0"/>
              <a:cs typeface="Times New Roman" pitchFamily="18" charset="0"/>
            </a:endParaRPr>
          </a:p>
          <a:p>
            <a:pPr algn="just"/>
            <a:endParaRPr lang="en-IN" sz="1800" dirty="0" smtClean="0">
              <a:latin typeface="Times New Roman" pitchFamily="18" charset="0"/>
              <a:cs typeface="Times New Roman" pitchFamily="18" charset="0"/>
            </a:endParaRPr>
          </a:p>
          <a:p>
            <a:pPr algn="just"/>
            <a:endParaRPr lang="en-IN" sz="1800" dirty="0" smtClean="0">
              <a:latin typeface="Times New Roman" pitchFamily="18" charset="0"/>
              <a:cs typeface="Times New Roman" pitchFamily="18" charset="0"/>
            </a:endParaRPr>
          </a:p>
          <a:p>
            <a:pPr algn="just"/>
            <a:endParaRPr lang="en-IN" sz="1800" dirty="0" smtClean="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000" dirty="0" smtClean="0"/>
              <a:t>  Cont..</a:t>
            </a:r>
            <a:endParaRPr lang="en-US" sz="2000" dirty="0"/>
          </a:p>
        </p:txBody>
      </p:sp>
      <p:pic>
        <p:nvPicPr>
          <p:cNvPr id="2050" name="Picture 2"/>
          <p:cNvPicPr>
            <a:picLocks noChangeAspect="1" noChangeArrowheads="1"/>
          </p:cNvPicPr>
          <p:nvPr/>
        </p:nvPicPr>
        <p:blipFill>
          <a:blip r:embed="rId2"/>
          <a:srcRect/>
          <a:stretch>
            <a:fillRect/>
          </a:stretch>
        </p:blipFill>
        <p:spPr bwMode="auto">
          <a:xfrm>
            <a:off x="1632858" y="1315616"/>
            <a:ext cx="6382138" cy="4488025"/>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000" dirty="0" smtClean="0"/>
              <a:t>     Cont..    </a:t>
            </a:r>
            <a:endParaRPr lang="en-US" sz="2000" dirty="0"/>
          </a:p>
        </p:txBody>
      </p:sp>
      <p:sp>
        <p:nvSpPr>
          <p:cNvPr id="3" name="Rectangle 2"/>
          <p:cNvSpPr/>
          <p:nvPr/>
        </p:nvSpPr>
        <p:spPr>
          <a:xfrm>
            <a:off x="550506" y="1263201"/>
            <a:ext cx="8350898" cy="4278094"/>
          </a:xfrm>
          <a:prstGeom prst="rect">
            <a:avLst/>
          </a:prstGeom>
        </p:spPr>
        <p:txBody>
          <a:bodyPr wrap="square">
            <a:spAutoFit/>
          </a:bodyPr>
          <a:lstStyle/>
          <a:p>
            <a:pPr algn="just" fontAlgn="base"/>
            <a:r>
              <a:rPr lang="en-US" sz="1600" b="1" dirty="0" smtClean="0">
                <a:latin typeface="Times New Roman" pitchFamily="18" charset="0"/>
                <a:cs typeface="Times New Roman" pitchFamily="18" charset="0"/>
              </a:rPr>
              <a:t>1. Abstraction</a:t>
            </a:r>
            <a:r>
              <a:rPr lang="en-US" sz="1600" b="1"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a:t>
            </a:r>
            <a:r>
              <a:rPr lang="en-US" sz="1600" b="1" dirty="0" smtClean="0">
                <a:latin typeface="Times New Roman" pitchFamily="18" charset="0"/>
                <a:cs typeface="Times New Roman" pitchFamily="18" charset="0"/>
              </a:rPr>
              <a:t>Hide Irrelevant data</a:t>
            </a:r>
            <a:r>
              <a:rPr lang="en-US" sz="1600" dirty="0" smtClean="0">
                <a:latin typeface="Times New Roman" pitchFamily="18" charset="0"/>
                <a:cs typeface="Times New Roman" pitchFamily="18" charset="0"/>
              </a:rPr>
              <a:t>)</a:t>
            </a:r>
            <a:r>
              <a:rPr lang="en-US" sz="1600" b="1"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Abstraction simply means to hide the details to reduce complexity and increase efficiency or quality. Different levels of Abstraction are necessary and must be applied at each stage of the design process so that any error that is present can be removed to increase the efficiency of the software solution and to refine the software solution. The solution should be described in broad ways that cover a wide range of different things at a higher level of abstraction and a more detailed description of a solution of software should be given at the lower level of abstraction</a:t>
            </a:r>
            <a:r>
              <a:rPr lang="en-US" sz="1600" dirty="0" smtClean="0">
                <a:latin typeface="Times New Roman" pitchFamily="18" charset="0"/>
                <a:cs typeface="Times New Roman" pitchFamily="18" charset="0"/>
              </a:rPr>
              <a:t>.</a:t>
            </a:r>
          </a:p>
          <a:p>
            <a:pPr algn="just" fontAlgn="base"/>
            <a:endParaRPr lang="en-US" sz="1600" dirty="0" smtClean="0">
              <a:latin typeface="Times New Roman" pitchFamily="18" charset="0"/>
              <a:cs typeface="Times New Roman" pitchFamily="18" charset="0"/>
            </a:endParaRPr>
          </a:p>
          <a:p>
            <a:pPr algn="just" fontAlgn="base"/>
            <a:r>
              <a:rPr lang="en-US" sz="1600" b="1" dirty="0" smtClean="0">
                <a:latin typeface="Times New Roman" pitchFamily="18" charset="0"/>
                <a:cs typeface="Times New Roman" pitchFamily="18" charset="0"/>
              </a:rPr>
              <a:t>2. Modularity </a:t>
            </a:r>
            <a:r>
              <a:rPr lang="en-US" sz="1600" b="1" dirty="0" smtClean="0">
                <a:latin typeface="Times New Roman" pitchFamily="18" charset="0"/>
                <a:cs typeface="Times New Roman" pitchFamily="18" charset="0"/>
              </a:rPr>
              <a:t>(subdivide the system): </a:t>
            </a:r>
            <a:r>
              <a:rPr lang="en-US" sz="1600" dirty="0" smtClean="0">
                <a:latin typeface="Times New Roman" pitchFamily="18" charset="0"/>
                <a:cs typeface="Times New Roman" pitchFamily="18" charset="0"/>
              </a:rPr>
              <a:t>Modularity simply means dividing the system or project into smaller parts to reduce the complexity of the system or project. In the same way, modularity in design means subdividing a system into smaller parts so that these parts can be created independently and then use these parts in different systems to perform different functions. It is necessary to divide the software into components known as modules because nowadays, there are different software available like Monolithic software that is hard to grasp for software engineers. So, modularity in design has now become a trend and is also important. If the system contains fewer components then it would mean the system is complex which requires a lot of effort (cost) but if we can divide the system into components then the cost would be small.</a:t>
            </a:r>
            <a:endParaRPr lang="en-US" sz="1600" dirty="0">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smtClean="0"/>
              <a:t>     Cont..</a:t>
            </a:r>
            <a:endParaRPr lang="en-US" sz="2400" dirty="0"/>
          </a:p>
        </p:txBody>
      </p:sp>
      <p:sp>
        <p:nvSpPr>
          <p:cNvPr id="3" name="Rectangle 2"/>
          <p:cNvSpPr/>
          <p:nvPr/>
        </p:nvSpPr>
        <p:spPr>
          <a:xfrm>
            <a:off x="699796" y="1336120"/>
            <a:ext cx="8500188" cy="3539430"/>
          </a:xfrm>
          <a:prstGeom prst="rect">
            <a:avLst/>
          </a:prstGeom>
        </p:spPr>
        <p:txBody>
          <a:bodyPr wrap="square">
            <a:spAutoFit/>
          </a:bodyPr>
          <a:lstStyle/>
          <a:p>
            <a:pPr fontAlgn="base"/>
            <a:r>
              <a:rPr lang="en-US" sz="1600" b="1" dirty="0" smtClean="0">
                <a:latin typeface="Times New Roman" pitchFamily="18" charset="0"/>
                <a:cs typeface="Times New Roman" pitchFamily="18" charset="0"/>
              </a:rPr>
              <a:t>3. Architecture </a:t>
            </a:r>
            <a:r>
              <a:rPr lang="en-US" sz="1600" b="1" dirty="0" smtClean="0">
                <a:latin typeface="Times New Roman" pitchFamily="18" charset="0"/>
                <a:cs typeface="Times New Roman" pitchFamily="18" charset="0"/>
              </a:rPr>
              <a:t>(design a structure of something): </a:t>
            </a:r>
            <a:r>
              <a:rPr lang="en-US" sz="1600" dirty="0" smtClean="0">
                <a:latin typeface="Times New Roman" pitchFamily="18" charset="0"/>
                <a:cs typeface="Times New Roman" pitchFamily="18" charset="0"/>
              </a:rPr>
              <a:t>Architecture simply means a technique to design a structure of something. Architecture in designing software is a concept that focuses on various elements and the data of the structure. These components interact with each other and use the data of the structure in architecture</a:t>
            </a:r>
            <a:r>
              <a:rPr lang="en-US" sz="1600" dirty="0" smtClean="0">
                <a:latin typeface="Times New Roman" pitchFamily="18" charset="0"/>
                <a:cs typeface="Times New Roman" pitchFamily="18" charset="0"/>
              </a:rPr>
              <a:t>.</a:t>
            </a:r>
          </a:p>
          <a:p>
            <a:pPr fontAlgn="base"/>
            <a:endParaRPr lang="en-US" sz="1600" dirty="0" smtClean="0">
              <a:latin typeface="Times New Roman" pitchFamily="18" charset="0"/>
              <a:cs typeface="Times New Roman" pitchFamily="18" charset="0"/>
            </a:endParaRPr>
          </a:p>
          <a:p>
            <a:pPr fontAlgn="base"/>
            <a:r>
              <a:rPr lang="en-US" sz="1600" b="1" dirty="0" smtClean="0">
                <a:latin typeface="Times New Roman" pitchFamily="18" charset="0"/>
                <a:cs typeface="Times New Roman" pitchFamily="18" charset="0"/>
              </a:rPr>
              <a:t>4. Refinement </a:t>
            </a:r>
            <a:r>
              <a:rPr lang="en-US" sz="1600" b="1" dirty="0" smtClean="0">
                <a:latin typeface="Times New Roman" pitchFamily="18" charset="0"/>
                <a:cs typeface="Times New Roman" pitchFamily="18" charset="0"/>
              </a:rPr>
              <a:t>(removes impurities): T</a:t>
            </a:r>
            <a:r>
              <a:rPr lang="en-US" sz="1600" b="1" dirty="0" smtClean="0">
                <a:latin typeface="Times New Roman" pitchFamily="18" charset="0"/>
                <a:cs typeface="Times New Roman" pitchFamily="18" charset="0"/>
              </a:rPr>
              <a:t>op-down approach (</a:t>
            </a:r>
            <a:r>
              <a:rPr lang="en-US" sz="1600" dirty="0" smtClean="0">
                <a:latin typeface="Times New Roman" pitchFamily="18" charset="0"/>
                <a:cs typeface="Times New Roman" pitchFamily="18" charset="0"/>
              </a:rPr>
              <a:t>Refinement) step by step, </a:t>
            </a:r>
            <a:r>
              <a:rPr lang="en-US" sz="1600" dirty="0" smtClean="0">
                <a:latin typeface="Times New Roman" pitchFamily="18" charset="0"/>
                <a:cs typeface="Times New Roman" pitchFamily="18" charset="0"/>
              </a:rPr>
              <a:t>simply means to refine something to remove any impurities if present and increase the quality. The refinement concept of software design is a process of developing or presenting the software or system in a detailed manner which means elaborating a system or software. Refinement is very necessary to find out any error if present and then to reduce it</a:t>
            </a:r>
            <a:r>
              <a:rPr lang="en-US" sz="1600" dirty="0" smtClean="0">
                <a:latin typeface="Times New Roman" pitchFamily="18" charset="0"/>
                <a:cs typeface="Times New Roman" pitchFamily="18" charset="0"/>
              </a:rPr>
              <a:t>.</a:t>
            </a:r>
          </a:p>
          <a:p>
            <a:pPr fontAlgn="base"/>
            <a:endParaRPr lang="en-US" sz="1600" dirty="0" smtClean="0">
              <a:latin typeface="Times New Roman" pitchFamily="18" charset="0"/>
              <a:cs typeface="Times New Roman" pitchFamily="18" charset="0"/>
            </a:endParaRPr>
          </a:p>
          <a:p>
            <a:pPr fontAlgn="base"/>
            <a:r>
              <a:rPr lang="en-US" sz="1600" b="1" dirty="0" smtClean="0">
                <a:latin typeface="Times New Roman" pitchFamily="18" charset="0"/>
                <a:cs typeface="Times New Roman" pitchFamily="18" charset="0"/>
              </a:rPr>
              <a:t>5. Pattern </a:t>
            </a:r>
            <a:r>
              <a:rPr lang="en-US" sz="1600" b="1" dirty="0" smtClean="0">
                <a:latin typeface="Times New Roman" pitchFamily="18" charset="0"/>
                <a:cs typeface="Times New Roman" pitchFamily="18" charset="0"/>
              </a:rPr>
              <a:t>(a Repeated form): </a:t>
            </a:r>
            <a:r>
              <a:rPr lang="en-US" sz="1600" dirty="0" smtClean="0">
                <a:latin typeface="Times New Roman" pitchFamily="18" charset="0"/>
                <a:cs typeface="Times New Roman" pitchFamily="18" charset="0"/>
              </a:rPr>
              <a:t>A pattern simply means a repeated form or design in which the same shape is repeated several times to form a pattern. The pattern in the design process means the repetition of a solution to a common recurring problem within a certain context.</a:t>
            </a:r>
            <a:endParaRPr lang="en-US" sz="1600" dirty="0">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smtClean="0"/>
              <a:t>     Cont..</a:t>
            </a:r>
            <a:endParaRPr lang="en-US" sz="2400" dirty="0"/>
          </a:p>
        </p:txBody>
      </p:sp>
      <p:sp>
        <p:nvSpPr>
          <p:cNvPr id="3" name="Rectangle 2"/>
          <p:cNvSpPr/>
          <p:nvPr/>
        </p:nvSpPr>
        <p:spPr>
          <a:xfrm>
            <a:off x="503854" y="1234322"/>
            <a:ext cx="8546840" cy="5509200"/>
          </a:xfrm>
          <a:prstGeom prst="rect">
            <a:avLst/>
          </a:prstGeom>
        </p:spPr>
        <p:txBody>
          <a:bodyPr wrap="square">
            <a:spAutoFit/>
          </a:bodyPr>
          <a:lstStyle/>
          <a:p>
            <a:pPr algn="just" fontAlgn="base"/>
            <a:r>
              <a:rPr lang="en-US" sz="1600" b="1" dirty="0" smtClean="0">
                <a:latin typeface="Times New Roman" pitchFamily="18" charset="0"/>
                <a:cs typeface="Times New Roman" pitchFamily="18" charset="0"/>
              </a:rPr>
              <a:t/>
            </a:r>
            <a:br>
              <a:rPr lang="en-US" sz="1600" b="1" dirty="0" smtClean="0">
                <a:latin typeface="Times New Roman" pitchFamily="18" charset="0"/>
                <a:cs typeface="Times New Roman" pitchFamily="18" charset="0"/>
              </a:rPr>
            </a:br>
            <a:r>
              <a:rPr lang="en-US" sz="1600" b="1" dirty="0" smtClean="0">
                <a:latin typeface="Times New Roman" pitchFamily="18" charset="0"/>
                <a:cs typeface="Times New Roman" pitchFamily="18" charset="0"/>
              </a:rPr>
              <a:t>6. Information </a:t>
            </a:r>
            <a:r>
              <a:rPr lang="en-US" sz="1600" b="1" dirty="0" smtClean="0">
                <a:latin typeface="Times New Roman" pitchFamily="18" charset="0"/>
                <a:cs typeface="Times New Roman" pitchFamily="18" charset="0"/>
              </a:rPr>
              <a:t>Hiding (Hide the Information</a:t>
            </a:r>
            <a:r>
              <a:rPr lang="en-US" sz="1600" dirty="0" smtClean="0">
                <a:latin typeface="Times New Roman" pitchFamily="18" charset="0"/>
                <a:cs typeface="Times New Roman" pitchFamily="18" charset="0"/>
              </a:rPr>
              <a:t>)</a:t>
            </a:r>
            <a:r>
              <a:rPr lang="en-US" sz="1600" b="1"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Information hiding simply means to hide the information so that it cannot be accessed by an unwanted party. In software design, information hiding is achieved by designing the modules in a manner that the information gathered or contained in one module is hidden and can’t be accessed by any other modules</a:t>
            </a:r>
            <a:r>
              <a:rPr lang="en-US" sz="1600" dirty="0" smtClean="0">
                <a:latin typeface="Times New Roman" pitchFamily="18" charset="0"/>
                <a:cs typeface="Times New Roman" pitchFamily="18" charset="0"/>
              </a:rPr>
              <a:t>.</a:t>
            </a:r>
          </a:p>
          <a:p>
            <a:pPr algn="just" fontAlgn="base"/>
            <a:endParaRPr lang="en-US" sz="1600" dirty="0" smtClean="0">
              <a:latin typeface="Times New Roman" pitchFamily="18" charset="0"/>
              <a:cs typeface="Times New Roman" pitchFamily="18" charset="0"/>
            </a:endParaRPr>
          </a:p>
          <a:p>
            <a:pPr algn="just" fontAlgn="base"/>
            <a:r>
              <a:rPr lang="en-US" sz="1600" b="1" dirty="0" smtClean="0">
                <a:latin typeface="Times New Roman" pitchFamily="18" charset="0"/>
                <a:cs typeface="Times New Roman" pitchFamily="18" charset="0"/>
              </a:rPr>
              <a:t>7. Functional Independence: </a:t>
            </a:r>
            <a:r>
              <a:rPr lang="en-US" sz="1600" dirty="0" smtClean="0">
                <a:latin typeface="Times New Roman" pitchFamily="18" charset="0"/>
                <a:cs typeface="Times New Roman" pitchFamily="18" charset="0"/>
              </a:rPr>
              <a:t>The concept of functional independence is a direct outgrowth of separation of concerns, modularity, and the concepts of abstraction and information hiding. Functional independence is achieved by developing modules with “single minded” function and an “aversion” to excessive interaction with other modules. </a:t>
            </a:r>
            <a:endParaRPr lang="en-US" sz="1600" dirty="0" smtClean="0">
              <a:latin typeface="Times New Roman" pitchFamily="18" charset="0"/>
              <a:cs typeface="Times New Roman" pitchFamily="18" charset="0"/>
            </a:endParaRPr>
          </a:p>
          <a:p>
            <a:pPr algn="just" fontAlgn="base"/>
            <a:r>
              <a:rPr lang="en-US" sz="1600" dirty="0" smtClean="0">
                <a:latin typeface="Times New Roman" pitchFamily="18" charset="0"/>
                <a:cs typeface="Times New Roman" pitchFamily="18" charset="0"/>
              </a:rPr>
              <a:t>Independence </a:t>
            </a:r>
            <a:r>
              <a:rPr lang="en-US" sz="1600" dirty="0" smtClean="0">
                <a:latin typeface="Times New Roman" pitchFamily="18" charset="0"/>
                <a:cs typeface="Times New Roman" pitchFamily="18" charset="0"/>
              </a:rPr>
              <a:t>is assessed using two qualitative criteria: cohesion and coupling. </a:t>
            </a:r>
            <a:endParaRPr lang="en-US" sz="1600" dirty="0" smtClean="0">
              <a:latin typeface="Times New Roman" pitchFamily="18" charset="0"/>
              <a:cs typeface="Times New Roman" pitchFamily="18" charset="0"/>
            </a:endParaRPr>
          </a:p>
          <a:p>
            <a:pPr algn="just" fontAlgn="base"/>
            <a:r>
              <a:rPr lang="en-US" sz="1600" b="1" dirty="0" smtClean="0">
                <a:latin typeface="Times New Roman" pitchFamily="18" charset="0"/>
                <a:cs typeface="Times New Roman" pitchFamily="18" charset="0"/>
              </a:rPr>
              <a:t>Cohesion</a:t>
            </a:r>
            <a:r>
              <a:rPr lang="en-US"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is an indication of the relative functional strength of a module. Coupling is an indication of the relative interdependence among modules. Cohesion is a natural extension of the information-hiding concept. A cohesive module performs a single task, requiring little interaction with other components in other parts of a program. Stated simply, a cohesive module should do just one thing. Although you should always strive for high cohesion (i.e., single-mindedness). </a:t>
            </a:r>
            <a:endParaRPr lang="en-US" sz="1600" dirty="0" smtClean="0">
              <a:latin typeface="Times New Roman" pitchFamily="18" charset="0"/>
              <a:cs typeface="Times New Roman" pitchFamily="18" charset="0"/>
            </a:endParaRPr>
          </a:p>
          <a:p>
            <a:pPr algn="just" fontAlgn="base"/>
            <a:r>
              <a:rPr lang="en-US" sz="1600" b="1" dirty="0" smtClean="0">
                <a:latin typeface="Times New Roman" pitchFamily="18" charset="0"/>
                <a:cs typeface="Times New Roman" pitchFamily="18" charset="0"/>
              </a:rPr>
              <a:t>Coupling</a:t>
            </a:r>
            <a:r>
              <a:rPr lang="en-US"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is an indication of interconnection among modules in a software structure. Coupling depends on the interface complexity between modules, the point at which entry or reference is made to a module, and what data pass across the interface. In software design, you should strive for the lowest possible coupling.</a:t>
            </a:r>
            <a:endParaRPr lang="en-US" sz="1600" dirty="0" smtClean="0">
              <a:latin typeface="Times New Roman" pitchFamily="18" charset="0"/>
              <a:cs typeface="Times New Roman" pitchFamily="18" charset="0"/>
            </a:endParaRPr>
          </a:p>
          <a:p>
            <a:pPr algn="just" fontAlgn="base"/>
            <a:endParaRPr lang="en-US" sz="1600" dirty="0" smtClean="0">
              <a:latin typeface="Times New Roman" pitchFamily="18" charset="0"/>
              <a:cs typeface="Times New Roman" pitchFamily="18" charset="0"/>
            </a:endParaRPr>
          </a:p>
          <a:p>
            <a:pPr algn="just" fontAlgn="base"/>
            <a:endParaRPr lang="en-US" sz="1600" dirty="0">
              <a:latin typeface="Times New Roman" pitchFamily="18"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IN" sz="2000" dirty="0" smtClean="0"/>
              <a:t>Cont..</a:t>
            </a:r>
            <a:endParaRPr lang="en-US" dirty="0"/>
          </a:p>
        </p:txBody>
      </p:sp>
      <p:sp>
        <p:nvSpPr>
          <p:cNvPr id="3" name="Rectangle 2"/>
          <p:cNvSpPr/>
          <p:nvPr/>
        </p:nvSpPr>
        <p:spPr>
          <a:xfrm>
            <a:off x="643812" y="1315617"/>
            <a:ext cx="8621486" cy="2031325"/>
          </a:xfrm>
          <a:prstGeom prst="rect">
            <a:avLst/>
          </a:prstGeom>
        </p:spPr>
        <p:txBody>
          <a:bodyPr wrap="square">
            <a:spAutoFit/>
          </a:bodyPr>
          <a:lstStyle/>
          <a:p>
            <a:r>
              <a:rPr lang="en-US" sz="1800" b="1" dirty="0" smtClean="0">
                <a:latin typeface="Times New Roman" pitchFamily="18" charset="0"/>
                <a:cs typeface="Times New Roman" pitchFamily="18" charset="0"/>
              </a:rPr>
              <a:t>7. Refactoring (Reconstruct something): </a:t>
            </a:r>
            <a:r>
              <a:rPr lang="en-US" sz="1800" dirty="0" smtClean="0">
                <a:latin typeface="Times New Roman" pitchFamily="18" charset="0"/>
                <a:cs typeface="Times New Roman" pitchFamily="18" charset="0"/>
              </a:rPr>
              <a:t>Refactoring simply means reconstructing something in such a way that it does not affect the behavior of any other features. </a:t>
            </a:r>
            <a:r>
              <a:rPr lang="en-US" sz="1800" b="1" dirty="0" smtClean="0">
                <a:latin typeface="Times New Roman" pitchFamily="18" charset="0"/>
                <a:cs typeface="Times New Roman" pitchFamily="18" charset="0"/>
              </a:rPr>
              <a:t>(Internal changes do not affect the actual output of the module) </a:t>
            </a:r>
            <a:r>
              <a:rPr lang="en-US" sz="1800" dirty="0" smtClean="0">
                <a:latin typeface="Times New Roman" pitchFamily="18" charset="0"/>
                <a:cs typeface="Times New Roman" pitchFamily="18" charset="0"/>
              </a:rPr>
              <a:t>Refactoring </a:t>
            </a:r>
            <a:r>
              <a:rPr lang="en-US" sz="1800" dirty="0" smtClean="0">
                <a:latin typeface="Times New Roman" pitchFamily="18" charset="0"/>
                <a:cs typeface="Times New Roman" pitchFamily="18" charset="0"/>
              </a:rPr>
              <a:t>in software design means reconstructing the design to reduce complexity and simplify it without impacting the behavior or its functions. Fowler has defined refactoring as “the process of changing a software system in a way that it won’t impact the behavior of the design and improves the internal structure”.</a:t>
            </a:r>
            <a:endParaRPr lang="en-US" sz="18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000" dirty="0" smtClean="0"/>
              <a:t>    Cont..</a:t>
            </a:r>
            <a:endParaRPr lang="en-US" sz="2000" dirty="0"/>
          </a:p>
        </p:txBody>
      </p:sp>
      <p:pic>
        <p:nvPicPr>
          <p:cNvPr id="3074" name="Picture 2"/>
          <p:cNvPicPr>
            <a:picLocks noChangeAspect="1" noChangeArrowheads="1"/>
          </p:cNvPicPr>
          <p:nvPr/>
        </p:nvPicPr>
        <p:blipFill>
          <a:blip r:embed="rId2"/>
          <a:srcRect/>
          <a:stretch>
            <a:fillRect/>
          </a:stretch>
        </p:blipFill>
        <p:spPr bwMode="auto">
          <a:xfrm>
            <a:off x="1632858" y="1101013"/>
            <a:ext cx="6531428" cy="4460032"/>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8"/>
          <p:cNvSpPr txBox="1">
            <a:spLocks noGrp="1"/>
          </p:cNvSpPr>
          <p:nvPr>
            <p:ph type="title"/>
          </p:nvPr>
        </p:nvSpPr>
        <p:spPr>
          <a:xfrm>
            <a:off x="0" y="0"/>
            <a:ext cx="5942012" cy="9144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1800"/>
              <a:buNone/>
            </a:pPr>
            <a:r>
              <a:rPr lang="en-US" sz="3200" b="0" i="0" u="none">
                <a:solidFill>
                  <a:srgbClr val="000000"/>
                </a:solidFill>
                <a:latin typeface="Times New Roman"/>
                <a:ea typeface="Times New Roman"/>
                <a:cs typeface="Times New Roman"/>
                <a:sym typeface="Times New Roman"/>
              </a:rPr>
              <a:t>Design Principles</a:t>
            </a:r>
            <a:endParaRPr/>
          </a:p>
        </p:txBody>
      </p:sp>
      <p:sp>
        <p:nvSpPr>
          <p:cNvPr id="323" name="Google Shape;323;p8"/>
          <p:cNvSpPr txBox="1">
            <a:spLocks noGrp="1"/>
          </p:cNvSpPr>
          <p:nvPr>
            <p:ph type="body" idx="1"/>
          </p:nvPr>
        </p:nvSpPr>
        <p:spPr>
          <a:xfrm>
            <a:off x="495300" y="1604962"/>
            <a:ext cx="8912225" cy="3976687"/>
          </a:xfrm>
          <a:prstGeom prst="rect">
            <a:avLst/>
          </a:prstGeom>
          <a:noFill/>
          <a:ln>
            <a:noFill/>
          </a:ln>
        </p:spPr>
        <p:txBody>
          <a:bodyPr spcFirstLastPara="1" wrap="square" lIns="0" tIns="0" rIns="0" bIns="0" anchor="t" anchorCtr="0">
            <a:noAutofit/>
          </a:bodyPr>
          <a:lstStyle/>
          <a:p>
            <a:pPr marL="457200" lvl="0" indent="-342900" algn="l" rtl="0">
              <a:lnSpc>
                <a:spcPct val="90000"/>
              </a:lnSpc>
              <a:spcBef>
                <a:spcPts val="1000"/>
              </a:spcBef>
              <a:spcAft>
                <a:spcPts val="0"/>
              </a:spcAft>
              <a:buClr>
                <a:srgbClr val="000000"/>
              </a:buClr>
              <a:buSzPts val="200"/>
              <a:buFont typeface="Arial"/>
              <a:buChar char="•"/>
            </a:pPr>
            <a:r>
              <a:rPr lang="en-US" sz="1600" b="0" i="0" u="none">
                <a:solidFill>
                  <a:srgbClr val="000000"/>
                </a:solidFill>
                <a:latin typeface="Times New Roman"/>
                <a:ea typeface="Times New Roman"/>
                <a:cs typeface="Times New Roman"/>
                <a:sym typeface="Times New Roman"/>
              </a:rPr>
              <a:t>The Design process and spec should:</a:t>
            </a:r>
            <a:endParaRPr/>
          </a:p>
          <a:p>
            <a:pPr marL="914400" lvl="1" indent="-342900" algn="l" rtl="0">
              <a:lnSpc>
                <a:spcPct val="90000"/>
              </a:lnSpc>
              <a:spcBef>
                <a:spcPts val="500"/>
              </a:spcBef>
              <a:spcAft>
                <a:spcPts val="0"/>
              </a:spcAft>
              <a:buClr>
                <a:srgbClr val="000000"/>
              </a:buClr>
              <a:buSzPts val="200"/>
              <a:buFont typeface="Noto Sans Symbols"/>
              <a:buChar char="−"/>
            </a:pPr>
            <a:r>
              <a:rPr lang="en-US" sz="1600" b="0" i="0" u="none">
                <a:solidFill>
                  <a:srgbClr val="000000"/>
                </a:solidFill>
                <a:latin typeface="Times New Roman"/>
                <a:ea typeface="Times New Roman"/>
                <a:cs typeface="Times New Roman"/>
                <a:sym typeface="Times New Roman"/>
              </a:rPr>
              <a:t>Avoid ‘tunnel vision’  </a:t>
            </a:r>
            <a:endParaRPr/>
          </a:p>
          <a:p>
            <a:pPr marL="914400" lvl="1" indent="-342900" algn="l" rtl="0">
              <a:lnSpc>
                <a:spcPct val="90000"/>
              </a:lnSpc>
              <a:spcBef>
                <a:spcPts val="500"/>
              </a:spcBef>
              <a:spcAft>
                <a:spcPts val="0"/>
              </a:spcAft>
              <a:buClr>
                <a:srgbClr val="000000"/>
              </a:buClr>
              <a:buSzPts val="200"/>
              <a:buFont typeface="Noto Sans Symbols"/>
              <a:buChar char="−"/>
            </a:pPr>
            <a:r>
              <a:rPr lang="en-US" sz="1600" b="0" i="0" u="none">
                <a:solidFill>
                  <a:srgbClr val="000000"/>
                </a:solidFill>
                <a:latin typeface="Times New Roman"/>
                <a:ea typeface="Times New Roman"/>
                <a:cs typeface="Times New Roman"/>
                <a:sym typeface="Times New Roman"/>
              </a:rPr>
              <a:t>Be traceable back to analysis </a:t>
            </a:r>
            <a:endParaRPr/>
          </a:p>
          <a:p>
            <a:pPr marL="914400" lvl="1" indent="-342900" algn="l" rtl="0">
              <a:lnSpc>
                <a:spcPct val="90000"/>
              </a:lnSpc>
              <a:spcBef>
                <a:spcPts val="500"/>
              </a:spcBef>
              <a:spcAft>
                <a:spcPts val="0"/>
              </a:spcAft>
              <a:buClr>
                <a:srgbClr val="000000"/>
              </a:buClr>
              <a:buSzPts val="200"/>
              <a:buFont typeface="Noto Sans Symbols"/>
              <a:buChar char="−"/>
            </a:pPr>
            <a:r>
              <a:rPr lang="en-US" sz="1600" b="0" i="0" u="none">
                <a:solidFill>
                  <a:srgbClr val="000000"/>
                </a:solidFill>
                <a:latin typeface="Times New Roman"/>
                <a:ea typeface="Times New Roman"/>
                <a:cs typeface="Times New Roman"/>
                <a:sym typeface="Times New Roman"/>
              </a:rPr>
              <a:t>Not reinvent the wheel</a:t>
            </a:r>
            <a:endParaRPr/>
          </a:p>
          <a:p>
            <a:pPr marL="914400" lvl="1" indent="-342900" algn="l" rtl="0">
              <a:lnSpc>
                <a:spcPct val="90000"/>
              </a:lnSpc>
              <a:spcBef>
                <a:spcPts val="500"/>
              </a:spcBef>
              <a:spcAft>
                <a:spcPts val="0"/>
              </a:spcAft>
              <a:buClr>
                <a:srgbClr val="000000"/>
              </a:buClr>
              <a:buSzPts val="200"/>
              <a:buFont typeface="Noto Sans Symbols"/>
              <a:buChar char="−"/>
            </a:pPr>
            <a:r>
              <a:rPr lang="en-US" sz="1600" b="0" i="0" u="none">
                <a:solidFill>
                  <a:srgbClr val="000000"/>
                </a:solidFill>
                <a:latin typeface="Times New Roman"/>
                <a:ea typeface="Times New Roman"/>
                <a:cs typeface="Times New Roman"/>
                <a:sym typeface="Times New Roman"/>
              </a:rPr>
              <a:t>“Minimize the intellectual distance” between the problem and the solution</a:t>
            </a:r>
            <a:endParaRPr/>
          </a:p>
          <a:p>
            <a:pPr marL="914400" lvl="1" indent="-342900" algn="l" rtl="0">
              <a:lnSpc>
                <a:spcPct val="90000"/>
              </a:lnSpc>
              <a:spcBef>
                <a:spcPts val="500"/>
              </a:spcBef>
              <a:spcAft>
                <a:spcPts val="0"/>
              </a:spcAft>
              <a:buClr>
                <a:srgbClr val="000000"/>
              </a:buClr>
              <a:buSzPts val="200"/>
              <a:buFont typeface="Noto Sans Symbols"/>
              <a:buChar char="−"/>
            </a:pPr>
            <a:r>
              <a:rPr lang="en-US" sz="1600" b="0" i="0" u="none">
                <a:solidFill>
                  <a:srgbClr val="000000"/>
                </a:solidFill>
                <a:latin typeface="Times New Roman"/>
                <a:ea typeface="Times New Roman"/>
                <a:cs typeface="Times New Roman"/>
                <a:sym typeface="Times New Roman"/>
              </a:rPr>
              <a:t>Exhibit uniformity and integration (look like the  work of a single designer)</a:t>
            </a:r>
            <a:endParaRPr/>
          </a:p>
          <a:p>
            <a:pPr marL="914400" lvl="1" indent="-342900" algn="l" rtl="0">
              <a:lnSpc>
                <a:spcPct val="90000"/>
              </a:lnSpc>
              <a:spcBef>
                <a:spcPts val="500"/>
              </a:spcBef>
              <a:spcAft>
                <a:spcPts val="0"/>
              </a:spcAft>
              <a:buClr>
                <a:srgbClr val="000000"/>
              </a:buClr>
              <a:buSzPts val="200"/>
              <a:buFont typeface="Noto Sans Symbols"/>
              <a:buChar char="−"/>
            </a:pPr>
            <a:r>
              <a:rPr lang="en-US" sz="1600" b="0" i="0" u="none">
                <a:solidFill>
                  <a:srgbClr val="000000"/>
                </a:solidFill>
                <a:latin typeface="Times New Roman"/>
                <a:ea typeface="Times New Roman"/>
                <a:cs typeface="Times New Roman"/>
                <a:sym typeface="Times New Roman"/>
              </a:rPr>
              <a:t>Accommodate change </a:t>
            </a:r>
            <a:endParaRPr/>
          </a:p>
          <a:p>
            <a:pPr marL="914400" lvl="1" indent="-342900" algn="l" rtl="0">
              <a:lnSpc>
                <a:spcPct val="90000"/>
              </a:lnSpc>
              <a:spcBef>
                <a:spcPts val="500"/>
              </a:spcBef>
              <a:spcAft>
                <a:spcPts val="0"/>
              </a:spcAft>
              <a:buClr>
                <a:srgbClr val="000000"/>
              </a:buClr>
              <a:buSzPts val="200"/>
              <a:buFont typeface="Noto Sans Symbols"/>
              <a:buChar char="−"/>
            </a:pPr>
            <a:r>
              <a:rPr lang="en-US" sz="1600" b="0" i="0" u="none">
                <a:solidFill>
                  <a:srgbClr val="000000"/>
                </a:solidFill>
                <a:latin typeface="Times New Roman"/>
                <a:ea typeface="Times New Roman"/>
                <a:cs typeface="Times New Roman"/>
                <a:sym typeface="Times New Roman"/>
              </a:rPr>
              <a:t>Degrade gently </a:t>
            </a:r>
            <a:endParaRPr/>
          </a:p>
          <a:p>
            <a:pPr marL="914400" lvl="1" indent="-342900" algn="l" rtl="0">
              <a:lnSpc>
                <a:spcPct val="90000"/>
              </a:lnSpc>
              <a:spcBef>
                <a:spcPts val="500"/>
              </a:spcBef>
              <a:spcAft>
                <a:spcPts val="0"/>
              </a:spcAft>
              <a:buClr>
                <a:srgbClr val="000000"/>
              </a:buClr>
              <a:buSzPts val="200"/>
              <a:buFont typeface="Noto Sans Symbols"/>
              <a:buChar char="−"/>
            </a:pPr>
            <a:r>
              <a:rPr lang="en-US" sz="1600" b="0" i="0" u="none">
                <a:solidFill>
                  <a:srgbClr val="000000"/>
                </a:solidFill>
                <a:latin typeface="Times New Roman"/>
                <a:ea typeface="Times New Roman"/>
                <a:cs typeface="Times New Roman"/>
                <a:sym typeface="Times New Roman"/>
              </a:rPr>
              <a:t>Be assessed for quality as it is being created, not after the fact </a:t>
            </a:r>
            <a:endParaRPr/>
          </a:p>
          <a:p>
            <a:pPr marL="914400" lvl="1" indent="-342900" algn="l" rtl="0">
              <a:lnSpc>
                <a:spcPct val="90000"/>
              </a:lnSpc>
              <a:spcBef>
                <a:spcPts val="500"/>
              </a:spcBef>
              <a:spcAft>
                <a:spcPts val="0"/>
              </a:spcAft>
              <a:buClr>
                <a:srgbClr val="000000"/>
              </a:buClr>
              <a:buSzPts val="200"/>
              <a:buFont typeface="Noto Sans Symbols"/>
              <a:buChar char="−"/>
            </a:pPr>
            <a:r>
              <a:rPr lang="en-US" sz="1600" b="0" i="0" u="none">
                <a:solidFill>
                  <a:srgbClr val="000000"/>
                </a:solidFill>
                <a:latin typeface="Times New Roman"/>
                <a:ea typeface="Times New Roman"/>
                <a:cs typeface="Times New Roman"/>
                <a:sym typeface="Times New Roman"/>
              </a:rPr>
              <a:t>Not miss the forest (not focus too much on minutiae)</a:t>
            </a:r>
            <a:endParaRPr/>
          </a:p>
          <a:p>
            <a:pPr marL="914400" lvl="1" indent="-342900" algn="l" rtl="0">
              <a:lnSpc>
                <a:spcPct val="90000"/>
              </a:lnSpc>
              <a:spcBef>
                <a:spcPts val="500"/>
              </a:spcBef>
              <a:spcAft>
                <a:spcPts val="0"/>
              </a:spcAft>
              <a:buClr>
                <a:srgbClr val="000000"/>
              </a:buClr>
              <a:buSzPts val="200"/>
              <a:buFont typeface="Noto Sans Symbols"/>
              <a:buChar char="−"/>
            </a:pPr>
            <a:r>
              <a:rPr lang="en-US" sz="1600" b="0" i="0" u="none">
                <a:solidFill>
                  <a:srgbClr val="000000"/>
                </a:solidFill>
                <a:latin typeface="Times New Roman"/>
                <a:ea typeface="Times New Roman"/>
                <a:cs typeface="Times New Roman"/>
                <a:sym typeface="Times New Roman"/>
              </a:rPr>
              <a:t>Recognize that design is not coding, coding is not design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9"/>
          <p:cNvSpPr txBox="1">
            <a:spLocks noGrp="1"/>
          </p:cNvSpPr>
          <p:nvPr>
            <p:ph type="title"/>
          </p:nvPr>
        </p:nvSpPr>
        <p:spPr>
          <a:xfrm>
            <a:off x="0" y="0"/>
            <a:ext cx="5942012" cy="9144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1800"/>
              <a:buNone/>
            </a:pPr>
            <a:r>
              <a:rPr lang="en-US" sz="3200" b="0" i="0" u="none">
                <a:solidFill>
                  <a:srgbClr val="000000"/>
                </a:solidFill>
                <a:latin typeface="Times New Roman"/>
                <a:ea typeface="Times New Roman"/>
                <a:cs typeface="Times New Roman"/>
                <a:sym typeface="Times New Roman"/>
              </a:rPr>
              <a:t>Abstraction and Refinement</a:t>
            </a:r>
            <a:endParaRPr/>
          </a:p>
        </p:txBody>
      </p:sp>
      <p:sp>
        <p:nvSpPr>
          <p:cNvPr id="329" name="Google Shape;329;p9"/>
          <p:cNvSpPr txBox="1">
            <a:spLocks noGrp="1"/>
          </p:cNvSpPr>
          <p:nvPr>
            <p:ph type="body" idx="1"/>
          </p:nvPr>
        </p:nvSpPr>
        <p:spPr>
          <a:xfrm>
            <a:off x="495300" y="1604962"/>
            <a:ext cx="8912225" cy="3976687"/>
          </a:xfrm>
          <a:prstGeom prst="rect">
            <a:avLst/>
          </a:prstGeom>
          <a:noFill/>
          <a:ln>
            <a:noFill/>
          </a:ln>
        </p:spPr>
        <p:txBody>
          <a:bodyPr spcFirstLastPara="1" wrap="square" lIns="0" tIns="0" rIns="0" bIns="0" anchor="t" anchorCtr="0">
            <a:noAutofit/>
          </a:bodyPr>
          <a:lstStyle/>
          <a:p>
            <a:pPr marL="457200" lvl="0" indent="-342900" algn="l" rtl="0">
              <a:lnSpc>
                <a:spcPct val="90000"/>
              </a:lnSpc>
              <a:spcBef>
                <a:spcPts val="1000"/>
              </a:spcBef>
              <a:spcAft>
                <a:spcPts val="0"/>
              </a:spcAft>
              <a:buClr>
                <a:srgbClr val="000000"/>
              </a:buClr>
              <a:buSzPts val="200"/>
              <a:buFont typeface="Arial"/>
              <a:buChar char="•"/>
            </a:pPr>
            <a:r>
              <a:rPr lang="en-US" sz="1600" b="0" i="0" u="none">
                <a:solidFill>
                  <a:srgbClr val="000000"/>
                </a:solidFill>
                <a:latin typeface="Times New Roman"/>
                <a:ea typeface="Times New Roman"/>
                <a:cs typeface="Times New Roman"/>
                <a:sym typeface="Times New Roman"/>
              </a:rPr>
              <a:t>Abstraction:</a:t>
            </a:r>
            <a:endParaRPr/>
          </a:p>
          <a:p>
            <a:pPr marL="914400" lvl="1" indent="-342900" algn="l" rtl="0">
              <a:lnSpc>
                <a:spcPct val="90000"/>
              </a:lnSpc>
              <a:spcBef>
                <a:spcPts val="500"/>
              </a:spcBef>
              <a:spcAft>
                <a:spcPts val="0"/>
              </a:spcAft>
              <a:buClr>
                <a:srgbClr val="000000"/>
              </a:buClr>
              <a:buSzPts val="200"/>
              <a:buFont typeface="Noto Sans Symbols"/>
              <a:buChar char="−"/>
            </a:pPr>
            <a:r>
              <a:rPr lang="en-US" sz="1600" b="0" i="0" u="none">
                <a:solidFill>
                  <a:srgbClr val="000000"/>
                </a:solidFill>
                <a:latin typeface="Times New Roman"/>
                <a:ea typeface="Times New Roman"/>
                <a:cs typeface="Times New Roman"/>
                <a:sym typeface="Times New Roman"/>
              </a:rPr>
              <a:t>“</a:t>
            </a:r>
            <a:r>
              <a:rPr lang="en-US" sz="1600" b="0" i="1" u="none">
                <a:solidFill>
                  <a:srgbClr val="000000"/>
                </a:solidFill>
                <a:latin typeface="Times New Roman"/>
                <a:ea typeface="Times New Roman"/>
                <a:cs typeface="Times New Roman"/>
                <a:sym typeface="Times New Roman"/>
              </a:rPr>
              <a:t>Abstraction permits one to concentrate on a problem at some level of generalization without regard to irrelevant low level details</a:t>
            </a:r>
            <a:r>
              <a:rPr lang="en-US" sz="1600" b="0" i="0" u="none">
                <a:solidFill>
                  <a:srgbClr val="000000"/>
                </a:solidFill>
                <a:latin typeface="Times New Roman"/>
                <a:ea typeface="Times New Roman"/>
                <a:cs typeface="Times New Roman"/>
                <a:sym typeface="Times New Roman"/>
              </a:rPr>
              <a:t>..”</a:t>
            </a:r>
            <a:endParaRPr/>
          </a:p>
          <a:p>
            <a:pPr marL="914400" lvl="1" indent="-342900" algn="l" rtl="0">
              <a:lnSpc>
                <a:spcPct val="90000"/>
              </a:lnSpc>
              <a:spcBef>
                <a:spcPts val="500"/>
              </a:spcBef>
              <a:spcAft>
                <a:spcPts val="0"/>
              </a:spcAft>
              <a:buClr>
                <a:srgbClr val="000000"/>
              </a:buClr>
              <a:buSzPts val="200"/>
              <a:buFont typeface="Noto Sans Symbols"/>
              <a:buChar char="−"/>
            </a:pPr>
            <a:r>
              <a:rPr lang="en-US" sz="1600" b="0" i="0" u="none">
                <a:solidFill>
                  <a:srgbClr val="000000"/>
                </a:solidFill>
                <a:latin typeface="Times New Roman"/>
                <a:ea typeface="Times New Roman"/>
                <a:cs typeface="Times New Roman"/>
                <a:sym typeface="Times New Roman"/>
              </a:rPr>
              <a:t>Software Engineering is a process of refining abstractions</a:t>
            </a:r>
            <a:endParaRPr/>
          </a:p>
          <a:p>
            <a:pPr marL="914400" lvl="1" indent="-342900" algn="l" rtl="0">
              <a:lnSpc>
                <a:spcPct val="90000"/>
              </a:lnSpc>
              <a:spcBef>
                <a:spcPts val="500"/>
              </a:spcBef>
              <a:spcAft>
                <a:spcPts val="0"/>
              </a:spcAft>
              <a:buClr>
                <a:srgbClr val="000000"/>
              </a:buClr>
              <a:buSzPts val="200"/>
              <a:buFont typeface="Noto Sans Symbols"/>
              <a:buChar char="−"/>
            </a:pPr>
            <a:r>
              <a:rPr lang="en-US" sz="1600" b="0" i="0" u="none">
                <a:solidFill>
                  <a:srgbClr val="000000"/>
                </a:solidFill>
                <a:latin typeface="Times New Roman"/>
                <a:ea typeface="Times New Roman"/>
                <a:cs typeface="Times New Roman"/>
                <a:sym typeface="Times New Roman"/>
              </a:rPr>
              <a:t>Modern programming languages allow for abstraction, e.g. abstract data types</a:t>
            </a:r>
            <a:endParaRPr/>
          </a:p>
          <a:p>
            <a:pPr marL="914400" lvl="1" indent="-342900" algn="l" rtl="0">
              <a:lnSpc>
                <a:spcPct val="90000"/>
              </a:lnSpc>
              <a:spcBef>
                <a:spcPts val="500"/>
              </a:spcBef>
              <a:spcAft>
                <a:spcPts val="0"/>
              </a:spcAft>
              <a:buClr>
                <a:srgbClr val="000000"/>
              </a:buClr>
              <a:buSzPts val="200"/>
              <a:buFont typeface="Noto Sans Symbols"/>
              <a:buChar char="−"/>
            </a:pPr>
            <a:r>
              <a:rPr lang="en-US" sz="1600" b="0" i="0" u="none">
                <a:solidFill>
                  <a:srgbClr val="000000"/>
                </a:solidFill>
                <a:latin typeface="Times New Roman"/>
                <a:ea typeface="Times New Roman"/>
                <a:cs typeface="Times New Roman"/>
                <a:sym typeface="Times New Roman"/>
              </a:rPr>
              <a:t>Types: data, procedural and control</a:t>
            </a:r>
            <a:endParaRPr/>
          </a:p>
          <a:p>
            <a:pPr marL="457200" lvl="0" indent="-342900" algn="l" rtl="0">
              <a:lnSpc>
                <a:spcPct val="90000"/>
              </a:lnSpc>
              <a:spcBef>
                <a:spcPts val="1000"/>
              </a:spcBef>
              <a:spcAft>
                <a:spcPts val="0"/>
              </a:spcAft>
              <a:buClr>
                <a:srgbClr val="000000"/>
              </a:buClr>
              <a:buSzPts val="200"/>
              <a:buFont typeface="Arial"/>
              <a:buChar char="•"/>
            </a:pPr>
            <a:r>
              <a:rPr lang="en-US" sz="1600" b="0" i="0" u="none">
                <a:solidFill>
                  <a:srgbClr val="000000"/>
                </a:solidFill>
                <a:latin typeface="Times New Roman"/>
                <a:ea typeface="Times New Roman"/>
                <a:cs typeface="Times New Roman"/>
                <a:sym typeface="Times New Roman"/>
              </a:rPr>
              <a:t>Stepwise refinement</a:t>
            </a:r>
            <a:endParaRPr/>
          </a:p>
          <a:p>
            <a:pPr marL="914400" lvl="1" indent="-342900" algn="l" rtl="0">
              <a:lnSpc>
                <a:spcPct val="90000"/>
              </a:lnSpc>
              <a:spcBef>
                <a:spcPts val="500"/>
              </a:spcBef>
              <a:spcAft>
                <a:spcPts val="0"/>
              </a:spcAft>
              <a:buClr>
                <a:srgbClr val="000000"/>
              </a:buClr>
              <a:buSzPts val="200"/>
              <a:buFont typeface="Noto Sans Symbols"/>
              <a:buChar char="−"/>
            </a:pPr>
            <a:r>
              <a:rPr lang="en-US" sz="1600" b="0" i="0" u="none">
                <a:solidFill>
                  <a:srgbClr val="000000"/>
                </a:solidFill>
                <a:latin typeface="Times New Roman"/>
                <a:ea typeface="Times New Roman"/>
                <a:cs typeface="Times New Roman"/>
                <a:sym typeface="Times New Roman"/>
              </a:rPr>
              <a:t>gradual top-down elaboration of detail</a:t>
            </a:r>
            <a:endParaRPr/>
          </a:p>
          <a:p>
            <a:pPr marL="914400" lvl="1" indent="-342900" algn="l" rtl="0">
              <a:lnSpc>
                <a:spcPct val="90000"/>
              </a:lnSpc>
              <a:spcBef>
                <a:spcPts val="500"/>
              </a:spcBef>
              <a:spcAft>
                <a:spcPts val="0"/>
              </a:spcAft>
              <a:buClr>
                <a:srgbClr val="000000"/>
              </a:buClr>
              <a:buSzPts val="200"/>
              <a:buFont typeface="Noto Sans Symbols"/>
              <a:buChar char="−"/>
            </a:pPr>
            <a:r>
              <a:rPr lang="en-US" sz="1600" b="0" i="0" u="none">
                <a:solidFill>
                  <a:srgbClr val="000000"/>
                </a:solidFill>
                <a:latin typeface="Times New Roman"/>
                <a:ea typeface="Times New Roman"/>
                <a:cs typeface="Times New Roman"/>
                <a:sym typeface="Times New Roman"/>
              </a:rPr>
              <a:t>Abstraction and refinement are complementary. Abstraction suppresses low-level detail while refinement gradually reveals it.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10"/>
          <p:cNvSpPr txBox="1">
            <a:spLocks noGrp="1"/>
          </p:cNvSpPr>
          <p:nvPr>
            <p:ph type="title"/>
          </p:nvPr>
        </p:nvSpPr>
        <p:spPr>
          <a:xfrm>
            <a:off x="122237" y="201612"/>
            <a:ext cx="3505200" cy="550862"/>
          </a:xfrm>
          <a:prstGeom prst="rect">
            <a:avLst/>
          </a:prstGeom>
          <a:noFill/>
          <a:ln>
            <a:noFill/>
          </a:ln>
        </p:spPr>
        <p:txBody>
          <a:bodyPr spcFirstLastPara="1" wrap="square" lIns="69825" tIns="27925" rIns="69825" bIns="27925" anchor="t" anchorCtr="0">
            <a:spAutoFit/>
          </a:bodyPr>
          <a:lstStyle/>
          <a:p>
            <a:pPr marL="0" lvl="0" indent="0" algn="l" rtl="0">
              <a:lnSpc>
                <a:spcPct val="90000"/>
              </a:lnSpc>
              <a:spcBef>
                <a:spcPts val="0"/>
              </a:spcBef>
              <a:spcAft>
                <a:spcPts val="0"/>
              </a:spcAft>
              <a:buSzPts val="1800"/>
              <a:buNone/>
            </a:pPr>
            <a:r>
              <a:rPr lang="en-US" sz="3200" b="0" i="0" u="none">
                <a:solidFill>
                  <a:srgbClr val="000000"/>
                </a:solidFill>
                <a:latin typeface="Times New Roman"/>
                <a:ea typeface="Times New Roman"/>
                <a:cs typeface="Times New Roman"/>
                <a:sym typeface="Times New Roman"/>
              </a:rPr>
              <a:t>Data Abstraction</a:t>
            </a:r>
            <a:endParaRPr/>
          </a:p>
        </p:txBody>
      </p:sp>
      <p:sp>
        <p:nvSpPr>
          <p:cNvPr id="335" name="Google Shape;335;p10"/>
          <p:cNvSpPr txBox="1">
            <a:spLocks noGrp="1"/>
          </p:cNvSpPr>
          <p:nvPr>
            <p:ph type="body" idx="1"/>
          </p:nvPr>
        </p:nvSpPr>
        <p:spPr>
          <a:xfrm>
            <a:off x="495300" y="1604962"/>
            <a:ext cx="8912225" cy="3976687"/>
          </a:xfrm>
          <a:prstGeom prst="rect">
            <a:avLst/>
          </a:prstGeom>
          <a:noFill/>
          <a:ln>
            <a:noFill/>
          </a:ln>
        </p:spPr>
        <p:txBody>
          <a:bodyPr spcFirstLastPara="1" wrap="square" lIns="0" tIns="0" rIns="0" bIns="0" anchor="t" anchorCtr="0">
            <a:normAutofit/>
          </a:bodyPr>
          <a:lstStyle/>
          <a:p>
            <a:pPr marL="457200" lvl="0" indent="-330200" algn="l" rtl="0">
              <a:lnSpc>
                <a:spcPct val="80000"/>
              </a:lnSpc>
              <a:spcBef>
                <a:spcPts val="1000"/>
              </a:spcBef>
              <a:spcAft>
                <a:spcPts val="0"/>
              </a:spcAft>
              <a:buClr>
                <a:srgbClr val="000000"/>
              </a:buClr>
              <a:buSzPts val="200"/>
              <a:buFont typeface="Arial"/>
              <a:buNone/>
            </a:pPr>
            <a:endParaRPr sz="1600" b="0" i="0" u="none" dirty="0">
              <a:solidFill>
                <a:srgbClr val="000000"/>
              </a:solidFill>
              <a:latin typeface="Times New Roman"/>
              <a:ea typeface="Times New Roman"/>
              <a:cs typeface="Times New Roman"/>
              <a:sym typeface="Times New Roman"/>
            </a:endParaRPr>
          </a:p>
          <a:p>
            <a:pPr marL="457200" lvl="0" indent="-330200" algn="l" rtl="0">
              <a:lnSpc>
                <a:spcPct val="80000"/>
              </a:lnSpc>
              <a:spcBef>
                <a:spcPts val="1000"/>
              </a:spcBef>
              <a:spcAft>
                <a:spcPts val="0"/>
              </a:spcAft>
              <a:buClr>
                <a:srgbClr val="000000"/>
              </a:buClr>
              <a:buSzPts val="200"/>
              <a:buFont typeface="Arial"/>
              <a:buNone/>
            </a:pPr>
            <a:endParaRPr sz="1600" b="0" i="0" u="none" dirty="0">
              <a:solidFill>
                <a:srgbClr val="000000"/>
              </a:solidFill>
              <a:latin typeface="Times New Roman"/>
              <a:ea typeface="Times New Roman"/>
              <a:cs typeface="Times New Roman"/>
              <a:sym typeface="Times New Roman"/>
            </a:endParaRPr>
          </a:p>
          <a:p>
            <a:pPr marL="457200" lvl="0" indent="-330200" algn="l" rtl="0">
              <a:lnSpc>
                <a:spcPct val="80000"/>
              </a:lnSpc>
              <a:spcBef>
                <a:spcPts val="1000"/>
              </a:spcBef>
              <a:spcAft>
                <a:spcPts val="0"/>
              </a:spcAft>
              <a:buClr>
                <a:srgbClr val="000000"/>
              </a:buClr>
              <a:buSzPts val="200"/>
              <a:buFont typeface="Arial"/>
              <a:buNone/>
            </a:pPr>
            <a:endParaRPr sz="1600" b="0" i="0" u="none" dirty="0">
              <a:solidFill>
                <a:srgbClr val="000000"/>
              </a:solidFill>
              <a:latin typeface="Times New Roman"/>
              <a:ea typeface="Times New Roman"/>
              <a:cs typeface="Times New Roman"/>
              <a:sym typeface="Times New Roman"/>
            </a:endParaRPr>
          </a:p>
          <a:p>
            <a:pPr marL="457200" lvl="0" indent="-330200" algn="l" rtl="0">
              <a:lnSpc>
                <a:spcPct val="80000"/>
              </a:lnSpc>
              <a:spcBef>
                <a:spcPts val="1000"/>
              </a:spcBef>
              <a:spcAft>
                <a:spcPts val="0"/>
              </a:spcAft>
              <a:buClr>
                <a:srgbClr val="000000"/>
              </a:buClr>
              <a:buSzPts val="200"/>
              <a:buFont typeface="Arial"/>
              <a:buNone/>
            </a:pPr>
            <a:endParaRPr sz="1600" b="0" i="0" u="none" dirty="0">
              <a:solidFill>
                <a:srgbClr val="000000"/>
              </a:solidFill>
              <a:latin typeface="Times New Roman"/>
              <a:ea typeface="Times New Roman"/>
              <a:cs typeface="Times New Roman"/>
              <a:sym typeface="Times New Roman"/>
            </a:endParaRPr>
          </a:p>
          <a:p>
            <a:pPr marL="457200" lvl="0" indent="-330200" algn="l" rtl="0">
              <a:lnSpc>
                <a:spcPct val="80000"/>
              </a:lnSpc>
              <a:spcBef>
                <a:spcPts val="1000"/>
              </a:spcBef>
              <a:spcAft>
                <a:spcPts val="0"/>
              </a:spcAft>
              <a:buClr>
                <a:srgbClr val="000000"/>
              </a:buClr>
              <a:buSzPts val="200"/>
              <a:buFont typeface="Arial"/>
              <a:buNone/>
            </a:pPr>
            <a:endParaRPr sz="1600" b="0" i="0" u="none" dirty="0">
              <a:solidFill>
                <a:srgbClr val="000000"/>
              </a:solidFill>
              <a:latin typeface="Times New Roman"/>
              <a:ea typeface="Times New Roman"/>
              <a:cs typeface="Times New Roman"/>
              <a:sym typeface="Times New Roman"/>
            </a:endParaRPr>
          </a:p>
          <a:p>
            <a:pPr marL="457200" lvl="0" indent="-330200" algn="l" rtl="0">
              <a:lnSpc>
                <a:spcPct val="80000"/>
              </a:lnSpc>
              <a:spcBef>
                <a:spcPts val="1000"/>
              </a:spcBef>
              <a:spcAft>
                <a:spcPts val="0"/>
              </a:spcAft>
              <a:buClr>
                <a:srgbClr val="000000"/>
              </a:buClr>
              <a:buSzPts val="200"/>
              <a:buFont typeface="Arial"/>
              <a:buNone/>
            </a:pPr>
            <a:endParaRPr sz="1600" b="0" i="0" u="none" dirty="0">
              <a:solidFill>
                <a:srgbClr val="000000"/>
              </a:solidFill>
              <a:latin typeface="Times New Roman"/>
              <a:ea typeface="Times New Roman"/>
              <a:cs typeface="Times New Roman"/>
              <a:sym typeface="Times New Roman"/>
            </a:endParaRPr>
          </a:p>
          <a:p>
            <a:pPr marL="457200" lvl="0" indent="-330200" algn="l" rtl="0">
              <a:lnSpc>
                <a:spcPct val="80000"/>
              </a:lnSpc>
              <a:spcBef>
                <a:spcPts val="1000"/>
              </a:spcBef>
              <a:spcAft>
                <a:spcPts val="0"/>
              </a:spcAft>
              <a:buClr>
                <a:srgbClr val="000000"/>
              </a:buClr>
              <a:buSzPts val="200"/>
              <a:buFont typeface="Arial"/>
              <a:buNone/>
            </a:pPr>
            <a:endParaRPr sz="1600" b="0" i="0" u="none" dirty="0">
              <a:solidFill>
                <a:srgbClr val="000000"/>
              </a:solidFill>
              <a:latin typeface="Times New Roman"/>
              <a:ea typeface="Times New Roman"/>
              <a:cs typeface="Times New Roman"/>
              <a:sym typeface="Times New Roman"/>
            </a:endParaRPr>
          </a:p>
          <a:p>
            <a:pPr marL="457200" lvl="0" indent="-342900" algn="l" rtl="0">
              <a:lnSpc>
                <a:spcPct val="80000"/>
              </a:lnSpc>
              <a:spcBef>
                <a:spcPts val="1000"/>
              </a:spcBef>
              <a:spcAft>
                <a:spcPts val="0"/>
              </a:spcAft>
              <a:buSzPts val="1800"/>
              <a:buNone/>
            </a:pPr>
            <a:endParaRPr sz="1600" b="0" i="0" u="none" dirty="0">
              <a:solidFill>
                <a:srgbClr val="000000"/>
              </a:solidFill>
              <a:latin typeface="Times New Roman"/>
              <a:ea typeface="Times New Roman"/>
              <a:cs typeface="Times New Roman"/>
              <a:sym typeface="Times New Roman"/>
            </a:endParaRPr>
          </a:p>
          <a:p>
            <a:pPr marL="457200" lvl="0" indent="-342900" algn="l" rtl="0">
              <a:lnSpc>
                <a:spcPct val="80000"/>
              </a:lnSpc>
              <a:spcBef>
                <a:spcPts val="1000"/>
              </a:spcBef>
              <a:spcAft>
                <a:spcPts val="0"/>
              </a:spcAft>
              <a:buSzPts val="1800"/>
              <a:buNone/>
            </a:pPr>
            <a:endParaRPr sz="1600" b="0" i="0" u="none" dirty="0">
              <a:solidFill>
                <a:srgbClr val="000000"/>
              </a:solidFill>
              <a:latin typeface="Times New Roman"/>
              <a:ea typeface="Times New Roman"/>
              <a:cs typeface="Times New Roman"/>
              <a:sym typeface="Times New Roman"/>
            </a:endParaRPr>
          </a:p>
          <a:p>
            <a:pPr marL="457200" lvl="0" indent="-342900" algn="l" rtl="0">
              <a:lnSpc>
                <a:spcPct val="80000"/>
              </a:lnSpc>
              <a:spcBef>
                <a:spcPts val="1000"/>
              </a:spcBef>
              <a:spcAft>
                <a:spcPts val="0"/>
              </a:spcAft>
              <a:buSzPts val="1800"/>
              <a:buNone/>
            </a:pPr>
            <a:endParaRPr sz="1600" b="0" i="0" u="none" dirty="0">
              <a:solidFill>
                <a:srgbClr val="000000"/>
              </a:solidFill>
              <a:latin typeface="Times New Roman"/>
              <a:ea typeface="Times New Roman"/>
              <a:cs typeface="Times New Roman"/>
              <a:sym typeface="Times New Roman"/>
            </a:endParaRPr>
          </a:p>
          <a:p>
            <a:pPr marL="457200" lvl="0" indent="-342900" algn="l" rtl="0">
              <a:lnSpc>
                <a:spcPct val="80000"/>
              </a:lnSpc>
              <a:spcBef>
                <a:spcPts val="1000"/>
              </a:spcBef>
              <a:spcAft>
                <a:spcPts val="0"/>
              </a:spcAft>
              <a:buSzPts val="1800"/>
              <a:buNone/>
            </a:pPr>
            <a:endParaRPr sz="1600" b="0" i="0" u="none" dirty="0">
              <a:solidFill>
                <a:srgbClr val="000000"/>
              </a:solidFill>
              <a:latin typeface="Times New Roman"/>
              <a:ea typeface="Times New Roman"/>
              <a:cs typeface="Times New Roman"/>
              <a:sym typeface="Times New Roman"/>
            </a:endParaRPr>
          </a:p>
          <a:p>
            <a:pPr marL="457200" lvl="0" indent="-342900" algn="l" rtl="0">
              <a:lnSpc>
                <a:spcPct val="80000"/>
              </a:lnSpc>
              <a:spcBef>
                <a:spcPts val="1000"/>
              </a:spcBef>
              <a:spcAft>
                <a:spcPts val="0"/>
              </a:spcAft>
              <a:buClr>
                <a:srgbClr val="000000"/>
              </a:buClr>
              <a:buSzPts val="200"/>
              <a:buFont typeface="Arial"/>
              <a:buChar char="•"/>
            </a:pPr>
            <a:r>
              <a:rPr lang="en-US" sz="1600" b="0" i="0" u="none" dirty="0">
                <a:solidFill>
                  <a:srgbClr val="000000"/>
                </a:solidFill>
                <a:latin typeface="Times New Roman"/>
                <a:ea typeface="Times New Roman"/>
                <a:cs typeface="Times New Roman"/>
                <a:sym typeface="Times New Roman"/>
              </a:rPr>
              <a:t>A named collection of data that describes a data object</a:t>
            </a:r>
            <a:endParaRPr dirty="0"/>
          </a:p>
        </p:txBody>
      </p:sp>
      <p:sp>
        <p:nvSpPr>
          <p:cNvPr id="336" name="Google Shape;336;p10"/>
          <p:cNvSpPr/>
          <p:nvPr/>
        </p:nvSpPr>
        <p:spPr>
          <a:xfrm>
            <a:off x="4813299" y="1219200"/>
            <a:ext cx="4321273" cy="3527425"/>
          </a:xfrm>
          <a:prstGeom prst="roundRect">
            <a:avLst>
              <a:gd name="adj" fmla="val 1262"/>
            </a:avLst>
          </a:prstGeom>
          <a:solidFill>
            <a:srgbClr val="FEC4C4"/>
          </a:solidFill>
          <a:ln w="25400" cap="flat" cmpd="sng">
            <a:solidFill>
              <a:srgbClr val="FEC4C4"/>
            </a:solidFill>
            <a:prstDash val="solid"/>
            <a:miter lim="800000"/>
            <a:headEnd type="none" w="sm" len="sm"/>
            <a:tailEnd type="none" w="sm" len="sm"/>
          </a:ln>
          <a:effectLst>
            <a:outerShdw blurRad="63500" dist="107763" dir="2700000">
              <a:schemeClr val="dk2"/>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cxnSp>
        <p:nvCxnSpPr>
          <p:cNvPr id="337" name="Google Shape;337;p10"/>
          <p:cNvCxnSpPr/>
          <p:nvPr/>
        </p:nvCxnSpPr>
        <p:spPr>
          <a:xfrm>
            <a:off x="4813300" y="1781175"/>
            <a:ext cx="3521075" cy="0"/>
          </a:xfrm>
          <a:prstGeom prst="straightConnector1">
            <a:avLst/>
          </a:prstGeom>
          <a:noFill/>
          <a:ln w="25400" cap="flat" cmpd="sng">
            <a:solidFill>
              <a:schemeClr val="dk1"/>
            </a:solidFill>
            <a:prstDash val="solid"/>
            <a:miter lim="800000"/>
            <a:headEnd type="none" w="med" len="med"/>
            <a:tailEnd type="none" w="med" len="med"/>
          </a:ln>
        </p:spPr>
      </p:cxnSp>
      <p:sp>
        <p:nvSpPr>
          <p:cNvPr id="338" name="Google Shape;338;p10"/>
          <p:cNvSpPr txBox="1"/>
          <p:nvPr/>
        </p:nvSpPr>
        <p:spPr>
          <a:xfrm>
            <a:off x="5080000" y="1247775"/>
            <a:ext cx="1274762" cy="495300"/>
          </a:xfrm>
          <a:prstGeom prst="rect">
            <a:avLst/>
          </a:prstGeom>
          <a:noFill/>
          <a:ln>
            <a:noFill/>
          </a:ln>
        </p:spPr>
        <p:txBody>
          <a:bodyPr spcFirstLastPara="1" wrap="square" lIns="99500" tIns="48875" rIns="99500" bIns="48875" anchor="t" anchorCtr="0">
            <a:spAutoFit/>
          </a:bodyPr>
          <a:lstStyle/>
          <a:p>
            <a:pPr marL="0" marR="0" lvl="0" indent="0" algn="l" rtl="0">
              <a:lnSpc>
                <a:spcPct val="100000"/>
              </a:lnSpc>
              <a:spcBef>
                <a:spcPts val="0"/>
              </a:spcBef>
              <a:spcAft>
                <a:spcPts val="0"/>
              </a:spcAft>
              <a:buClr>
                <a:schemeClr val="dk1"/>
              </a:buClr>
              <a:buSzPts val="2600"/>
              <a:buFont typeface="Helvetica Neue"/>
              <a:buNone/>
            </a:pPr>
            <a:r>
              <a:rPr lang="en-US" sz="2600" b="0" i="0" u="none" dirty="0">
                <a:solidFill>
                  <a:schemeClr val="dk1"/>
                </a:solidFill>
                <a:latin typeface="Helvetica Neue"/>
                <a:ea typeface="Helvetica Neue"/>
                <a:cs typeface="Helvetica Neue"/>
                <a:sym typeface="Helvetica Neue"/>
              </a:rPr>
              <a:t>door</a:t>
            </a:r>
            <a:endParaRPr dirty="0"/>
          </a:p>
        </p:txBody>
      </p:sp>
      <p:cxnSp>
        <p:nvCxnSpPr>
          <p:cNvPr id="339" name="Google Shape;339;p10"/>
          <p:cNvCxnSpPr/>
          <p:nvPr/>
        </p:nvCxnSpPr>
        <p:spPr>
          <a:xfrm flipH="1">
            <a:off x="4419600" y="3579812"/>
            <a:ext cx="711200" cy="1373187"/>
          </a:xfrm>
          <a:prstGeom prst="straightConnector1">
            <a:avLst/>
          </a:prstGeom>
          <a:noFill/>
          <a:ln w="12700" cap="flat" cmpd="sng">
            <a:solidFill>
              <a:schemeClr val="dk1"/>
            </a:solidFill>
            <a:prstDash val="solid"/>
            <a:miter lim="800000"/>
            <a:headEnd type="none" w="med" len="med"/>
            <a:tailEnd type="none" w="med" len="med"/>
          </a:ln>
        </p:spPr>
      </p:cxnSp>
      <p:sp>
        <p:nvSpPr>
          <p:cNvPr id="340" name="Google Shape;340;p10"/>
          <p:cNvSpPr txBox="1"/>
          <p:nvPr/>
        </p:nvSpPr>
        <p:spPr>
          <a:xfrm>
            <a:off x="4076700" y="4876800"/>
            <a:ext cx="5538640" cy="403225"/>
          </a:xfrm>
          <a:prstGeom prst="rect">
            <a:avLst/>
          </a:prstGeom>
          <a:noFill/>
          <a:ln>
            <a:noFill/>
          </a:ln>
        </p:spPr>
        <p:txBody>
          <a:bodyPr spcFirstLastPara="1" wrap="square" lIns="99500" tIns="48875" rIns="99500" bIns="48875" anchor="t" anchorCtr="0">
            <a:spAutoFit/>
          </a:bodyPr>
          <a:lstStyle/>
          <a:p>
            <a:pPr marL="0" marR="0" lvl="0" indent="0" algn="l" rtl="0">
              <a:lnSpc>
                <a:spcPct val="100000"/>
              </a:lnSpc>
              <a:spcBef>
                <a:spcPts val="0"/>
              </a:spcBef>
              <a:spcAft>
                <a:spcPts val="0"/>
              </a:spcAft>
              <a:buClr>
                <a:schemeClr val="dk1"/>
              </a:buClr>
              <a:buSzPts val="2000"/>
              <a:buFont typeface="Helvetica Neue"/>
              <a:buNone/>
            </a:pPr>
            <a:r>
              <a:rPr lang="en-US" sz="2000" b="0" i="0" u="none" dirty="0">
                <a:solidFill>
                  <a:schemeClr val="dk1"/>
                </a:solidFill>
                <a:latin typeface="Helvetica Neue"/>
                <a:ea typeface="Helvetica Neue"/>
                <a:cs typeface="Helvetica Neue"/>
                <a:sym typeface="Helvetica Neue"/>
              </a:rPr>
              <a:t>implemented as a data structure</a:t>
            </a:r>
            <a:endParaRPr dirty="0"/>
          </a:p>
        </p:txBody>
      </p:sp>
      <p:sp>
        <p:nvSpPr>
          <p:cNvPr id="341" name="Google Shape;341;p10"/>
          <p:cNvSpPr txBox="1"/>
          <p:nvPr/>
        </p:nvSpPr>
        <p:spPr>
          <a:xfrm>
            <a:off x="5386387" y="1787014"/>
            <a:ext cx="2090735" cy="714258"/>
          </a:xfrm>
          <a:prstGeom prst="rect">
            <a:avLst/>
          </a:prstGeom>
          <a:noFill/>
          <a:ln>
            <a:noFill/>
          </a:ln>
        </p:spPr>
        <p:txBody>
          <a:bodyPr spcFirstLastPara="1" wrap="square" lIns="99500" tIns="48875" rIns="99500" bIns="48875" anchor="t" anchorCtr="0">
            <a:spAutoFit/>
          </a:bodyPr>
          <a:lstStyle/>
          <a:p>
            <a:pPr marL="0" marR="0" lvl="0" indent="0" algn="l" rtl="0">
              <a:lnSpc>
                <a:spcPct val="100000"/>
              </a:lnSpc>
              <a:spcBef>
                <a:spcPts val="0"/>
              </a:spcBef>
              <a:spcAft>
                <a:spcPts val="0"/>
              </a:spcAft>
              <a:buClr>
                <a:schemeClr val="dk1"/>
              </a:buClr>
              <a:buSzPts val="2000"/>
              <a:buFont typeface="Helvetica Neue"/>
              <a:buNone/>
            </a:pPr>
            <a:r>
              <a:rPr lang="en-US" sz="2000" b="0" i="0" u="none" dirty="0">
                <a:solidFill>
                  <a:schemeClr val="dk1"/>
                </a:solidFill>
                <a:latin typeface="Helvetica Neue"/>
                <a:ea typeface="Helvetica Neue"/>
                <a:cs typeface="Helvetica Neue"/>
                <a:sym typeface="Helvetica Neue"/>
              </a:rPr>
              <a:t>manufacturer</a:t>
            </a:r>
            <a:endParaRPr dirty="0"/>
          </a:p>
          <a:p>
            <a:pPr marL="0" marR="0" lvl="0" indent="0" algn="l" rtl="0">
              <a:lnSpc>
                <a:spcPct val="100000"/>
              </a:lnSpc>
              <a:spcBef>
                <a:spcPts val="0"/>
              </a:spcBef>
              <a:spcAft>
                <a:spcPts val="0"/>
              </a:spcAft>
              <a:buNone/>
            </a:pPr>
            <a:endParaRPr sz="2000" b="0" i="0" u="none" dirty="0">
              <a:solidFill>
                <a:schemeClr val="dk1"/>
              </a:solidFill>
              <a:latin typeface="Helvetica Neue"/>
              <a:ea typeface="Helvetica Neue"/>
              <a:cs typeface="Helvetica Neue"/>
              <a:sym typeface="Helvetica Neue"/>
            </a:endParaRPr>
          </a:p>
        </p:txBody>
      </p:sp>
      <p:sp>
        <p:nvSpPr>
          <p:cNvPr id="342" name="Google Shape;342;p10"/>
          <p:cNvSpPr txBox="1"/>
          <p:nvPr/>
        </p:nvSpPr>
        <p:spPr>
          <a:xfrm>
            <a:off x="5370530" y="2071970"/>
            <a:ext cx="2305100" cy="714258"/>
          </a:xfrm>
          <a:prstGeom prst="rect">
            <a:avLst/>
          </a:prstGeom>
          <a:noFill/>
          <a:ln>
            <a:noFill/>
          </a:ln>
        </p:spPr>
        <p:txBody>
          <a:bodyPr spcFirstLastPara="1" wrap="square" lIns="99500" tIns="48875" rIns="99500" bIns="48875" anchor="t" anchorCtr="0">
            <a:spAutoFit/>
          </a:bodyPr>
          <a:lstStyle/>
          <a:p>
            <a:pPr marL="0" marR="0" lvl="0" indent="0" algn="l" rtl="0">
              <a:lnSpc>
                <a:spcPct val="100000"/>
              </a:lnSpc>
              <a:spcBef>
                <a:spcPts val="0"/>
              </a:spcBef>
              <a:spcAft>
                <a:spcPts val="0"/>
              </a:spcAft>
              <a:buClr>
                <a:schemeClr val="dk1"/>
              </a:buClr>
              <a:buSzPts val="2000"/>
              <a:buFont typeface="Helvetica Neue"/>
              <a:buNone/>
            </a:pPr>
            <a:r>
              <a:rPr lang="en-US" sz="2000" b="0" i="0" u="none" dirty="0">
                <a:solidFill>
                  <a:schemeClr val="dk1"/>
                </a:solidFill>
                <a:latin typeface="Helvetica Neue"/>
                <a:ea typeface="Helvetica Neue"/>
                <a:cs typeface="Helvetica Neue"/>
                <a:sym typeface="Helvetica Neue"/>
              </a:rPr>
              <a:t>model number</a:t>
            </a:r>
            <a:endParaRPr dirty="0"/>
          </a:p>
          <a:p>
            <a:pPr marL="0" marR="0" lvl="0" indent="0" algn="l" rtl="0">
              <a:lnSpc>
                <a:spcPct val="100000"/>
              </a:lnSpc>
              <a:spcBef>
                <a:spcPts val="0"/>
              </a:spcBef>
              <a:spcAft>
                <a:spcPts val="0"/>
              </a:spcAft>
              <a:buNone/>
            </a:pPr>
            <a:endParaRPr sz="2000" b="0" i="0" u="none" dirty="0">
              <a:solidFill>
                <a:schemeClr val="dk1"/>
              </a:solidFill>
              <a:latin typeface="Helvetica Neue"/>
              <a:ea typeface="Helvetica Neue"/>
              <a:cs typeface="Helvetica Neue"/>
              <a:sym typeface="Helvetica Neue"/>
            </a:endParaRPr>
          </a:p>
        </p:txBody>
      </p:sp>
      <p:sp>
        <p:nvSpPr>
          <p:cNvPr id="343" name="Google Shape;343;p10"/>
          <p:cNvSpPr txBox="1"/>
          <p:nvPr/>
        </p:nvSpPr>
        <p:spPr>
          <a:xfrm>
            <a:off x="5405258" y="2345955"/>
            <a:ext cx="1138190" cy="714258"/>
          </a:xfrm>
          <a:prstGeom prst="rect">
            <a:avLst/>
          </a:prstGeom>
          <a:noFill/>
          <a:ln>
            <a:noFill/>
          </a:ln>
        </p:spPr>
        <p:txBody>
          <a:bodyPr spcFirstLastPara="1" wrap="square" lIns="99500" tIns="48875" rIns="99500" bIns="48875" anchor="t" anchorCtr="0">
            <a:spAutoFit/>
          </a:bodyPr>
          <a:lstStyle/>
          <a:p>
            <a:pPr marL="0" marR="0" lvl="0" indent="0" algn="l" rtl="0">
              <a:lnSpc>
                <a:spcPct val="100000"/>
              </a:lnSpc>
              <a:spcBef>
                <a:spcPts val="0"/>
              </a:spcBef>
              <a:spcAft>
                <a:spcPts val="0"/>
              </a:spcAft>
              <a:buClr>
                <a:schemeClr val="dk1"/>
              </a:buClr>
              <a:buSzPts val="2000"/>
              <a:buFont typeface="Helvetica Neue"/>
              <a:buNone/>
            </a:pPr>
            <a:r>
              <a:rPr lang="en-US" sz="2000" b="0" i="0" u="none" dirty="0">
                <a:solidFill>
                  <a:schemeClr val="dk1"/>
                </a:solidFill>
                <a:latin typeface="Helvetica Neue"/>
                <a:ea typeface="Helvetica Neue"/>
                <a:cs typeface="Helvetica Neue"/>
                <a:sym typeface="Helvetica Neue"/>
              </a:rPr>
              <a:t>type</a:t>
            </a:r>
            <a:endParaRPr dirty="0"/>
          </a:p>
          <a:p>
            <a:pPr marL="0" marR="0" lvl="0" indent="0" algn="l" rtl="0">
              <a:lnSpc>
                <a:spcPct val="100000"/>
              </a:lnSpc>
              <a:spcBef>
                <a:spcPts val="0"/>
              </a:spcBef>
              <a:spcAft>
                <a:spcPts val="0"/>
              </a:spcAft>
              <a:buNone/>
            </a:pPr>
            <a:endParaRPr sz="2000" b="0" i="0" u="none" dirty="0">
              <a:solidFill>
                <a:schemeClr val="dk1"/>
              </a:solidFill>
              <a:latin typeface="Helvetica Neue"/>
              <a:ea typeface="Helvetica Neue"/>
              <a:cs typeface="Helvetica Neue"/>
              <a:sym typeface="Helvetica Neue"/>
            </a:endParaRPr>
          </a:p>
        </p:txBody>
      </p:sp>
      <p:sp>
        <p:nvSpPr>
          <p:cNvPr id="344" name="Google Shape;344;p10"/>
          <p:cNvSpPr txBox="1"/>
          <p:nvPr/>
        </p:nvSpPr>
        <p:spPr>
          <a:xfrm>
            <a:off x="5462586" y="2736850"/>
            <a:ext cx="2665413" cy="714258"/>
          </a:xfrm>
          <a:prstGeom prst="rect">
            <a:avLst/>
          </a:prstGeom>
          <a:noFill/>
          <a:ln>
            <a:noFill/>
          </a:ln>
        </p:spPr>
        <p:txBody>
          <a:bodyPr spcFirstLastPara="1" wrap="square" lIns="99500" tIns="48875" rIns="99500" bIns="48875" anchor="t" anchorCtr="0">
            <a:spAutoFit/>
          </a:bodyPr>
          <a:lstStyle/>
          <a:p>
            <a:pPr marL="0" marR="0" lvl="0" indent="0" algn="l" rtl="0">
              <a:lnSpc>
                <a:spcPct val="100000"/>
              </a:lnSpc>
              <a:spcBef>
                <a:spcPts val="0"/>
              </a:spcBef>
              <a:spcAft>
                <a:spcPts val="0"/>
              </a:spcAft>
              <a:buClr>
                <a:schemeClr val="dk1"/>
              </a:buClr>
              <a:buSzPts val="2000"/>
              <a:buFont typeface="Helvetica Neue"/>
              <a:buNone/>
            </a:pPr>
            <a:r>
              <a:rPr lang="en-US" sz="2000" b="0" i="0" u="none" dirty="0">
                <a:solidFill>
                  <a:schemeClr val="dk1"/>
                </a:solidFill>
                <a:latin typeface="Helvetica Neue"/>
                <a:ea typeface="Helvetica Neue"/>
                <a:cs typeface="Helvetica Neue"/>
                <a:sym typeface="Helvetica Neue"/>
              </a:rPr>
              <a:t>swing direction</a:t>
            </a:r>
            <a:endParaRPr dirty="0"/>
          </a:p>
          <a:p>
            <a:pPr marL="0" marR="0" lvl="0" indent="0" algn="l" rtl="0">
              <a:lnSpc>
                <a:spcPct val="100000"/>
              </a:lnSpc>
              <a:spcBef>
                <a:spcPts val="0"/>
              </a:spcBef>
              <a:spcAft>
                <a:spcPts val="0"/>
              </a:spcAft>
              <a:buNone/>
            </a:pPr>
            <a:endParaRPr sz="2000" b="0" i="0" u="none" dirty="0">
              <a:solidFill>
                <a:schemeClr val="dk1"/>
              </a:solidFill>
              <a:latin typeface="Helvetica Neue"/>
              <a:ea typeface="Helvetica Neue"/>
              <a:cs typeface="Helvetica Neue"/>
              <a:sym typeface="Helvetica Neue"/>
            </a:endParaRPr>
          </a:p>
        </p:txBody>
      </p:sp>
      <p:sp>
        <p:nvSpPr>
          <p:cNvPr id="345" name="Google Shape;345;p10"/>
          <p:cNvSpPr txBox="1"/>
          <p:nvPr/>
        </p:nvSpPr>
        <p:spPr>
          <a:xfrm>
            <a:off x="5474104" y="3080172"/>
            <a:ext cx="1879599" cy="714258"/>
          </a:xfrm>
          <a:prstGeom prst="rect">
            <a:avLst/>
          </a:prstGeom>
          <a:noFill/>
          <a:ln>
            <a:noFill/>
          </a:ln>
        </p:spPr>
        <p:txBody>
          <a:bodyPr spcFirstLastPara="1" wrap="square" lIns="99500" tIns="48875" rIns="99500" bIns="48875" anchor="t" anchorCtr="0">
            <a:spAutoFit/>
          </a:bodyPr>
          <a:lstStyle/>
          <a:p>
            <a:pPr marL="0" marR="0" lvl="0" indent="0" algn="l" rtl="0">
              <a:lnSpc>
                <a:spcPct val="100000"/>
              </a:lnSpc>
              <a:spcBef>
                <a:spcPts val="0"/>
              </a:spcBef>
              <a:spcAft>
                <a:spcPts val="0"/>
              </a:spcAft>
              <a:buClr>
                <a:schemeClr val="dk1"/>
              </a:buClr>
              <a:buSzPts val="2000"/>
              <a:buFont typeface="Helvetica Neue"/>
              <a:buNone/>
            </a:pPr>
            <a:r>
              <a:rPr lang="en-US" sz="2000" b="0" i="0" u="none" dirty="0">
                <a:solidFill>
                  <a:schemeClr val="dk1"/>
                </a:solidFill>
                <a:latin typeface="Helvetica Neue"/>
                <a:ea typeface="Helvetica Neue"/>
                <a:cs typeface="Helvetica Neue"/>
                <a:sym typeface="Helvetica Neue"/>
              </a:rPr>
              <a:t>inserts</a:t>
            </a:r>
            <a:endParaRPr dirty="0"/>
          </a:p>
          <a:p>
            <a:pPr marL="0" marR="0" lvl="0" indent="0" algn="l" rtl="0">
              <a:lnSpc>
                <a:spcPct val="100000"/>
              </a:lnSpc>
              <a:spcBef>
                <a:spcPts val="0"/>
              </a:spcBef>
              <a:spcAft>
                <a:spcPts val="0"/>
              </a:spcAft>
              <a:buNone/>
            </a:pPr>
            <a:endParaRPr sz="2000" b="0" i="0" u="none" dirty="0">
              <a:solidFill>
                <a:schemeClr val="dk1"/>
              </a:solidFill>
              <a:latin typeface="Helvetica Neue"/>
              <a:ea typeface="Helvetica Neue"/>
              <a:cs typeface="Helvetica Neue"/>
              <a:sym typeface="Helvetica Neue"/>
            </a:endParaRPr>
          </a:p>
        </p:txBody>
      </p:sp>
      <p:sp>
        <p:nvSpPr>
          <p:cNvPr id="346" name="Google Shape;346;p10"/>
          <p:cNvSpPr txBox="1"/>
          <p:nvPr/>
        </p:nvSpPr>
        <p:spPr>
          <a:xfrm>
            <a:off x="5491956" y="3514048"/>
            <a:ext cx="1879599" cy="714258"/>
          </a:xfrm>
          <a:prstGeom prst="rect">
            <a:avLst/>
          </a:prstGeom>
          <a:noFill/>
          <a:ln>
            <a:noFill/>
          </a:ln>
        </p:spPr>
        <p:txBody>
          <a:bodyPr spcFirstLastPara="1" wrap="square" lIns="99500" tIns="48875" rIns="99500" bIns="48875" anchor="t" anchorCtr="0">
            <a:spAutoFit/>
          </a:bodyPr>
          <a:lstStyle/>
          <a:p>
            <a:pPr marL="0" marR="0" lvl="0" indent="0" algn="l" rtl="0">
              <a:lnSpc>
                <a:spcPct val="100000"/>
              </a:lnSpc>
              <a:spcBef>
                <a:spcPts val="0"/>
              </a:spcBef>
              <a:spcAft>
                <a:spcPts val="0"/>
              </a:spcAft>
              <a:buClr>
                <a:schemeClr val="dk1"/>
              </a:buClr>
              <a:buSzPts val="2000"/>
              <a:buFont typeface="Helvetica Neue"/>
              <a:buNone/>
            </a:pPr>
            <a:r>
              <a:rPr lang="en-US" sz="2000" b="0" i="0" u="none">
                <a:solidFill>
                  <a:schemeClr val="dk1"/>
                </a:solidFill>
                <a:latin typeface="Helvetica Neue"/>
                <a:ea typeface="Helvetica Neue"/>
                <a:cs typeface="Helvetica Neue"/>
                <a:sym typeface="Helvetica Neue"/>
              </a:rPr>
              <a:t>lights</a:t>
            </a:r>
            <a:endParaRPr/>
          </a:p>
          <a:p>
            <a:pPr marL="0" marR="0" lvl="0" indent="0" algn="l" rtl="0">
              <a:lnSpc>
                <a:spcPct val="100000"/>
              </a:lnSpc>
              <a:spcBef>
                <a:spcPts val="0"/>
              </a:spcBef>
              <a:spcAft>
                <a:spcPts val="0"/>
              </a:spcAft>
              <a:buNone/>
            </a:pPr>
            <a:endParaRPr sz="2000" b="0" i="0" u="none">
              <a:solidFill>
                <a:schemeClr val="dk1"/>
              </a:solidFill>
              <a:latin typeface="Helvetica Neue"/>
              <a:ea typeface="Helvetica Neue"/>
              <a:cs typeface="Helvetica Neue"/>
              <a:sym typeface="Helvetica Neue"/>
            </a:endParaRPr>
          </a:p>
        </p:txBody>
      </p:sp>
      <p:sp>
        <p:nvSpPr>
          <p:cNvPr id="347" name="Google Shape;347;p10"/>
          <p:cNvSpPr txBox="1"/>
          <p:nvPr/>
        </p:nvSpPr>
        <p:spPr>
          <a:xfrm>
            <a:off x="5969499" y="3444875"/>
            <a:ext cx="1805479" cy="714258"/>
          </a:xfrm>
          <a:prstGeom prst="rect">
            <a:avLst/>
          </a:prstGeom>
          <a:noFill/>
          <a:ln>
            <a:noFill/>
          </a:ln>
        </p:spPr>
        <p:txBody>
          <a:bodyPr spcFirstLastPara="1" wrap="square" lIns="99500" tIns="48875" rIns="99500" bIns="48875" anchor="t" anchorCtr="0">
            <a:spAutoFit/>
          </a:bodyPr>
          <a:lstStyle/>
          <a:p>
            <a:pPr marL="0" marR="0" lvl="0" indent="0" algn="l" rtl="0">
              <a:lnSpc>
                <a:spcPct val="100000"/>
              </a:lnSpc>
              <a:spcBef>
                <a:spcPts val="0"/>
              </a:spcBef>
              <a:spcAft>
                <a:spcPts val="0"/>
              </a:spcAft>
              <a:buClr>
                <a:schemeClr val="dk1"/>
              </a:buClr>
              <a:buSzPts val="2000"/>
              <a:buFont typeface="Helvetica Neue"/>
              <a:buNone/>
            </a:pPr>
            <a:r>
              <a:rPr lang="en-US" sz="2000" b="0" i="0" u="none" dirty="0">
                <a:solidFill>
                  <a:schemeClr val="dk1"/>
                </a:solidFill>
                <a:latin typeface="Helvetica Neue"/>
                <a:ea typeface="Helvetica Neue"/>
                <a:cs typeface="Helvetica Neue"/>
                <a:sym typeface="Helvetica Neue"/>
              </a:rPr>
              <a:t>   type</a:t>
            </a:r>
            <a:endParaRPr dirty="0"/>
          </a:p>
          <a:p>
            <a:pPr marL="0" marR="0" lvl="0" indent="0" algn="l" rtl="0">
              <a:lnSpc>
                <a:spcPct val="100000"/>
              </a:lnSpc>
              <a:spcBef>
                <a:spcPts val="0"/>
              </a:spcBef>
              <a:spcAft>
                <a:spcPts val="0"/>
              </a:spcAft>
              <a:buNone/>
            </a:pPr>
            <a:endParaRPr sz="2000" b="0" i="0" u="none" dirty="0">
              <a:solidFill>
                <a:schemeClr val="dk1"/>
              </a:solidFill>
              <a:latin typeface="Helvetica Neue"/>
              <a:ea typeface="Helvetica Neue"/>
              <a:cs typeface="Helvetica Neue"/>
              <a:sym typeface="Helvetica Neue"/>
            </a:endParaRPr>
          </a:p>
        </p:txBody>
      </p:sp>
      <p:sp>
        <p:nvSpPr>
          <p:cNvPr id="348" name="Google Shape;348;p10"/>
          <p:cNvSpPr txBox="1"/>
          <p:nvPr/>
        </p:nvSpPr>
        <p:spPr>
          <a:xfrm>
            <a:off x="5818981" y="3812190"/>
            <a:ext cx="2443163" cy="714258"/>
          </a:xfrm>
          <a:prstGeom prst="rect">
            <a:avLst/>
          </a:prstGeom>
          <a:noFill/>
          <a:ln>
            <a:noFill/>
          </a:ln>
        </p:spPr>
        <p:txBody>
          <a:bodyPr spcFirstLastPara="1" wrap="square" lIns="99500" tIns="48875" rIns="99500" bIns="48875" anchor="t" anchorCtr="0">
            <a:spAutoFit/>
          </a:bodyPr>
          <a:lstStyle/>
          <a:p>
            <a:pPr marL="0" marR="0" lvl="0" indent="0" algn="l" rtl="0">
              <a:lnSpc>
                <a:spcPct val="100000"/>
              </a:lnSpc>
              <a:spcBef>
                <a:spcPts val="0"/>
              </a:spcBef>
              <a:spcAft>
                <a:spcPts val="0"/>
              </a:spcAft>
              <a:buClr>
                <a:schemeClr val="dk1"/>
              </a:buClr>
              <a:buSzPts val="2000"/>
              <a:buFont typeface="Helvetica Neue"/>
              <a:buNone/>
            </a:pPr>
            <a:r>
              <a:rPr lang="en-US" sz="2000" b="0" i="0" u="none" dirty="0">
                <a:solidFill>
                  <a:schemeClr val="dk1"/>
                </a:solidFill>
                <a:latin typeface="Helvetica Neue"/>
                <a:ea typeface="Helvetica Neue"/>
                <a:cs typeface="Helvetica Neue"/>
                <a:sym typeface="Helvetica Neue"/>
              </a:rPr>
              <a:t>   number</a:t>
            </a:r>
            <a:endParaRPr dirty="0"/>
          </a:p>
          <a:p>
            <a:pPr marL="0" marR="0" lvl="0" indent="0" algn="l" rtl="0">
              <a:lnSpc>
                <a:spcPct val="100000"/>
              </a:lnSpc>
              <a:spcBef>
                <a:spcPts val="0"/>
              </a:spcBef>
              <a:spcAft>
                <a:spcPts val="0"/>
              </a:spcAft>
              <a:buNone/>
            </a:pPr>
            <a:endParaRPr sz="2000" b="0" i="0" u="none" dirty="0">
              <a:solidFill>
                <a:schemeClr val="dk1"/>
              </a:solidFill>
              <a:latin typeface="Helvetica Neue"/>
              <a:ea typeface="Helvetica Neue"/>
              <a:cs typeface="Helvetica Neue"/>
              <a:sym typeface="Helvetica Neue"/>
            </a:endParaRPr>
          </a:p>
        </p:txBody>
      </p:sp>
      <p:sp>
        <p:nvSpPr>
          <p:cNvPr id="349" name="Google Shape;349;p10"/>
          <p:cNvSpPr txBox="1"/>
          <p:nvPr/>
        </p:nvSpPr>
        <p:spPr>
          <a:xfrm>
            <a:off x="5206187" y="3846899"/>
            <a:ext cx="1920747" cy="714258"/>
          </a:xfrm>
          <a:prstGeom prst="rect">
            <a:avLst/>
          </a:prstGeom>
          <a:noFill/>
          <a:ln>
            <a:noFill/>
          </a:ln>
        </p:spPr>
        <p:txBody>
          <a:bodyPr spcFirstLastPara="1" wrap="square" lIns="99500" tIns="48875" rIns="99500" bIns="48875" anchor="t" anchorCtr="0">
            <a:spAutoFit/>
          </a:bodyPr>
          <a:lstStyle/>
          <a:p>
            <a:pPr marL="0" marR="0" lvl="0" indent="0" algn="l" rtl="0">
              <a:lnSpc>
                <a:spcPct val="100000"/>
              </a:lnSpc>
              <a:spcBef>
                <a:spcPts val="0"/>
              </a:spcBef>
              <a:spcAft>
                <a:spcPts val="0"/>
              </a:spcAft>
              <a:buClr>
                <a:schemeClr val="dk1"/>
              </a:buClr>
              <a:buSzPts val="2000"/>
              <a:buFont typeface="Helvetica Neue"/>
              <a:buNone/>
            </a:pPr>
            <a:r>
              <a:rPr lang="en-US" sz="2000" b="0" i="0" u="none" dirty="0">
                <a:solidFill>
                  <a:schemeClr val="dk1"/>
                </a:solidFill>
                <a:latin typeface="Helvetica Neue"/>
                <a:ea typeface="Helvetica Neue"/>
                <a:cs typeface="Helvetica Neue"/>
                <a:sym typeface="Helvetica Neue"/>
              </a:rPr>
              <a:t>weight</a:t>
            </a:r>
            <a:endParaRPr dirty="0"/>
          </a:p>
          <a:p>
            <a:pPr marL="0" marR="0" lvl="0" indent="0" algn="l" rtl="0">
              <a:lnSpc>
                <a:spcPct val="100000"/>
              </a:lnSpc>
              <a:spcBef>
                <a:spcPts val="0"/>
              </a:spcBef>
              <a:spcAft>
                <a:spcPts val="0"/>
              </a:spcAft>
              <a:buNone/>
            </a:pPr>
            <a:endParaRPr sz="2000" b="0" i="0" u="none" dirty="0">
              <a:solidFill>
                <a:schemeClr val="dk1"/>
              </a:solidFill>
              <a:latin typeface="Helvetica Neue"/>
              <a:ea typeface="Helvetica Neue"/>
              <a:cs typeface="Helvetica Neue"/>
              <a:sym typeface="Helvetica Neue"/>
            </a:endParaRPr>
          </a:p>
        </p:txBody>
      </p:sp>
      <p:sp>
        <p:nvSpPr>
          <p:cNvPr id="350" name="Google Shape;350;p10"/>
          <p:cNvSpPr txBox="1"/>
          <p:nvPr/>
        </p:nvSpPr>
        <p:spPr>
          <a:xfrm>
            <a:off x="5269772" y="4170698"/>
            <a:ext cx="2858227" cy="403225"/>
          </a:xfrm>
          <a:prstGeom prst="rect">
            <a:avLst/>
          </a:prstGeom>
          <a:noFill/>
          <a:ln>
            <a:noFill/>
          </a:ln>
        </p:spPr>
        <p:txBody>
          <a:bodyPr spcFirstLastPara="1" wrap="square" lIns="99500" tIns="48875" rIns="99500" bIns="48875" anchor="t" anchorCtr="0">
            <a:spAutoFit/>
          </a:bodyPr>
          <a:lstStyle/>
          <a:p>
            <a:pPr marL="0" marR="0" lvl="0" indent="0" algn="l" rtl="0">
              <a:lnSpc>
                <a:spcPct val="100000"/>
              </a:lnSpc>
              <a:spcBef>
                <a:spcPts val="0"/>
              </a:spcBef>
              <a:spcAft>
                <a:spcPts val="0"/>
              </a:spcAft>
              <a:buClr>
                <a:schemeClr val="dk1"/>
              </a:buClr>
              <a:buSzPts val="2000"/>
              <a:buFont typeface="Helvetica Neue"/>
              <a:buNone/>
            </a:pPr>
            <a:r>
              <a:rPr lang="en-US" sz="2000" b="0" i="0" u="none" dirty="0">
                <a:solidFill>
                  <a:schemeClr val="dk1"/>
                </a:solidFill>
                <a:latin typeface="Helvetica Neue"/>
                <a:ea typeface="Helvetica Neue"/>
                <a:cs typeface="Helvetica Neue"/>
                <a:sym typeface="Helvetica Neue"/>
              </a:rPr>
              <a:t>Opening mechanism</a:t>
            </a:r>
            <a:endParaRPr dirty="0"/>
          </a:p>
        </p:txBody>
      </p:sp>
      <p:sp>
        <p:nvSpPr>
          <p:cNvPr id="351" name="Google Shape;351;p10"/>
          <p:cNvSpPr txBox="1"/>
          <p:nvPr/>
        </p:nvSpPr>
        <p:spPr>
          <a:xfrm>
            <a:off x="1636712" y="1489075"/>
            <a:ext cx="1870075" cy="3505200"/>
          </a:xfrm>
          <a:prstGeom prst="rect">
            <a:avLst/>
          </a:prstGeom>
          <a:solidFill>
            <a:srgbClr val="3E140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352" name="Google Shape;352;p10"/>
          <p:cNvSpPr txBox="1"/>
          <p:nvPr/>
        </p:nvSpPr>
        <p:spPr>
          <a:xfrm>
            <a:off x="1636712" y="1490662"/>
            <a:ext cx="1870075" cy="3503612"/>
          </a:xfrm>
          <a:prstGeom prst="rect">
            <a:avLst/>
          </a:prstGeom>
          <a:noFill/>
          <a:ln w="254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353" name="Google Shape;353;p10"/>
          <p:cNvSpPr txBox="1"/>
          <p:nvPr/>
        </p:nvSpPr>
        <p:spPr>
          <a:xfrm>
            <a:off x="1760537" y="1603375"/>
            <a:ext cx="1622425" cy="3390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354" name="Google Shape;354;p10"/>
          <p:cNvSpPr txBox="1"/>
          <p:nvPr/>
        </p:nvSpPr>
        <p:spPr>
          <a:xfrm>
            <a:off x="1760537" y="1604962"/>
            <a:ext cx="1622425" cy="3389312"/>
          </a:xfrm>
          <a:prstGeom prst="rect">
            <a:avLst/>
          </a:prstGeom>
          <a:solidFill>
            <a:schemeClr val="dk2"/>
          </a:solidFill>
          <a:ln w="254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355" name="Google Shape;355;p10"/>
          <p:cNvSpPr/>
          <p:nvPr/>
        </p:nvSpPr>
        <p:spPr>
          <a:xfrm>
            <a:off x="1774825" y="1616075"/>
            <a:ext cx="1514475" cy="3570287"/>
          </a:xfrm>
          <a:custGeom>
            <a:avLst/>
            <a:gdLst/>
            <a:ahLst/>
            <a:cxnLst/>
            <a:rect l="l" t="t" r="r" b="b"/>
            <a:pathLst>
              <a:path w="881" h="1999" extrusionOk="0">
                <a:moveTo>
                  <a:pt x="0" y="0"/>
                </a:moveTo>
                <a:lnTo>
                  <a:pt x="0" y="0"/>
                </a:lnTo>
                <a:lnTo>
                  <a:pt x="880" y="92"/>
                </a:lnTo>
                <a:lnTo>
                  <a:pt x="880" y="1998"/>
                </a:lnTo>
                <a:lnTo>
                  <a:pt x="0" y="1906"/>
                </a:lnTo>
                <a:lnTo>
                  <a:pt x="0" y="0"/>
                </a:lnTo>
              </a:path>
            </a:pathLst>
          </a:custGeom>
          <a:noFill/>
          <a:ln w="25400"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356" name="Google Shape;356;p10"/>
          <p:cNvSpPr/>
          <p:nvPr/>
        </p:nvSpPr>
        <p:spPr>
          <a:xfrm>
            <a:off x="1760537" y="1603375"/>
            <a:ext cx="1514475" cy="3570287"/>
          </a:xfrm>
          <a:custGeom>
            <a:avLst/>
            <a:gdLst/>
            <a:ahLst/>
            <a:cxnLst/>
            <a:rect l="l" t="t" r="r" b="b"/>
            <a:pathLst>
              <a:path w="881" h="1999" extrusionOk="0">
                <a:moveTo>
                  <a:pt x="0" y="0"/>
                </a:moveTo>
                <a:lnTo>
                  <a:pt x="880" y="92"/>
                </a:lnTo>
                <a:lnTo>
                  <a:pt x="880" y="1998"/>
                </a:lnTo>
                <a:lnTo>
                  <a:pt x="0" y="1906"/>
                </a:lnTo>
                <a:lnTo>
                  <a:pt x="0" y="0"/>
                </a:lnTo>
              </a:path>
            </a:pathLst>
          </a:custGeom>
          <a:solidFill>
            <a:schemeClr val="accent1"/>
          </a:solidFill>
          <a:ln w="25400" cap="rnd" cmpd="sng">
            <a:solidFill>
              <a:srgbClr val="712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357" name="Google Shape;357;p10"/>
          <p:cNvSpPr/>
          <p:nvPr/>
        </p:nvSpPr>
        <p:spPr>
          <a:xfrm>
            <a:off x="2970212" y="3317875"/>
            <a:ext cx="138112" cy="127000"/>
          </a:xfrm>
          <a:prstGeom prst="ellipse">
            <a:avLst/>
          </a:pr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358" name="Google Shape;358;p10"/>
          <p:cNvSpPr/>
          <p:nvPr/>
        </p:nvSpPr>
        <p:spPr>
          <a:xfrm>
            <a:off x="2970212" y="3319462"/>
            <a:ext cx="138112" cy="123825"/>
          </a:xfrm>
          <a:prstGeom prst="ellipse">
            <a:avLst/>
          </a:prstGeom>
          <a:no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359" name="Google Shape;359;p10"/>
          <p:cNvSpPr txBox="1"/>
          <p:nvPr/>
        </p:nvSpPr>
        <p:spPr>
          <a:xfrm>
            <a:off x="3025775" y="3432175"/>
            <a:ext cx="14287" cy="304800"/>
          </a:xfrm>
          <a:prstGeom prst="rect">
            <a:avLst/>
          </a:pr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360" name="Google Shape;360;p10"/>
          <p:cNvSpPr txBox="1"/>
          <p:nvPr/>
        </p:nvSpPr>
        <p:spPr>
          <a:xfrm>
            <a:off x="3025775" y="3433762"/>
            <a:ext cx="14287" cy="303212"/>
          </a:xfrm>
          <a:prstGeom prst="rect">
            <a:avLst/>
          </a:prstGeom>
          <a:no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cxnSp>
        <p:nvCxnSpPr>
          <p:cNvPr id="361" name="Google Shape;361;p10"/>
          <p:cNvCxnSpPr/>
          <p:nvPr/>
        </p:nvCxnSpPr>
        <p:spPr>
          <a:xfrm>
            <a:off x="3659187" y="3203575"/>
            <a:ext cx="976312" cy="0"/>
          </a:xfrm>
          <a:prstGeom prst="straightConnector1">
            <a:avLst/>
          </a:prstGeom>
          <a:noFill/>
          <a:ln w="76200" cap="flat" cmpd="sng">
            <a:solidFill>
              <a:schemeClr val="dk1"/>
            </a:solidFill>
            <a:prstDash val="solid"/>
            <a:miter lim="800000"/>
            <a:headEnd type="none" w="med" len="med"/>
            <a:tailEnd type="triangle" w="med" len="med"/>
          </a:ln>
        </p:spPr>
      </p:cxnSp>
      <p:sp>
        <p:nvSpPr>
          <p:cNvPr id="362" name="Google Shape;362;p10"/>
          <p:cNvSpPr txBox="1"/>
          <p:nvPr/>
        </p:nvSpPr>
        <p:spPr>
          <a:xfrm>
            <a:off x="3554412" y="6323012"/>
            <a:ext cx="2239962"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Times New Roman"/>
              <a:buNone/>
            </a:pPr>
            <a:r>
              <a:rPr lang="en-US" sz="1400" b="1" i="0" u="none">
                <a:solidFill>
                  <a:srgbClr val="000000"/>
                </a:solidFill>
                <a:latin typeface="Times New Roman"/>
                <a:ea typeface="Times New Roman"/>
                <a:cs typeface="Times New Roman"/>
                <a:sym typeface="Times New Roman"/>
              </a:rPr>
              <a:t>Figure 3: Data Abstraction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
          <p:cNvSpPr txBox="1"/>
          <p:nvPr/>
        </p:nvSpPr>
        <p:spPr>
          <a:xfrm>
            <a:off x="0" y="82550"/>
            <a:ext cx="5794375" cy="863600"/>
          </a:xfrm>
          <a:prstGeom prst="rect">
            <a:avLst/>
          </a:prstGeom>
          <a:noFill/>
          <a:ln>
            <a:noFill/>
          </a:ln>
        </p:spPr>
        <p:txBody>
          <a:bodyPr spcFirstLastPara="1" wrap="square" lIns="88000" tIns="43975" rIns="88000" bIns="43975" anchor="ctr" anchorCtr="0">
            <a:noAutofit/>
          </a:bodyPr>
          <a:lstStyle/>
          <a:p>
            <a:pPr marL="0" marR="0" lvl="0" indent="0" algn="l" rtl="0">
              <a:lnSpc>
                <a:spcPct val="100000"/>
              </a:lnSpc>
              <a:spcBef>
                <a:spcPts val="0"/>
              </a:spcBef>
              <a:spcAft>
                <a:spcPts val="0"/>
              </a:spcAft>
              <a:buClr>
                <a:srgbClr val="000000"/>
              </a:buClr>
              <a:buSzPts val="3000"/>
              <a:buFont typeface="Times New Roman"/>
              <a:buNone/>
            </a:pPr>
            <a:r>
              <a:rPr lang="en-US" sz="3000" b="1" i="0" u="none">
                <a:solidFill>
                  <a:srgbClr val="000000"/>
                </a:solidFill>
                <a:latin typeface="Times New Roman"/>
                <a:ea typeface="Times New Roman"/>
                <a:cs typeface="Times New Roman"/>
                <a:sym typeface="Times New Roman"/>
              </a:rPr>
              <a:t>Index</a:t>
            </a:r>
            <a:endParaRPr sz="1300" b="0" i="0" u="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300" b="0" i="0" u="none">
              <a:solidFill>
                <a:srgbClr val="000000"/>
              </a:solidFill>
              <a:latin typeface="Arial"/>
              <a:ea typeface="Arial"/>
              <a:cs typeface="Arial"/>
              <a:sym typeface="Arial"/>
            </a:endParaRPr>
          </a:p>
        </p:txBody>
      </p:sp>
      <p:sp>
        <p:nvSpPr>
          <p:cNvPr id="223" name="Google Shape;223;p2"/>
          <p:cNvSpPr txBox="1"/>
          <p:nvPr/>
        </p:nvSpPr>
        <p:spPr>
          <a:xfrm>
            <a:off x="712787" y="1055687"/>
            <a:ext cx="8509000" cy="4760912"/>
          </a:xfrm>
          <a:prstGeom prst="rect">
            <a:avLst/>
          </a:prstGeom>
          <a:noFill/>
          <a:ln>
            <a:noFill/>
          </a:ln>
        </p:spPr>
        <p:txBody>
          <a:bodyPr spcFirstLastPara="1" wrap="square" lIns="88000" tIns="43975" rIns="88000" bIns="43975" anchor="t" anchorCtr="0">
            <a:noAutofit/>
          </a:bodyPr>
          <a:lstStyle/>
          <a:p>
            <a:pPr marL="328612" marR="0" lvl="0" indent="-212723" algn="l" rtl="0">
              <a:lnSpc>
                <a:spcPct val="150000"/>
              </a:lnSpc>
              <a:spcBef>
                <a:spcPts val="0"/>
              </a:spcBef>
              <a:spcAft>
                <a:spcPts val="0"/>
              </a:spcAft>
              <a:buClr>
                <a:srgbClr val="000000"/>
              </a:buClr>
              <a:buSzPts val="1800"/>
              <a:buFont typeface="Arial"/>
              <a:buNone/>
            </a:pPr>
            <a:endParaRPr sz="1800" b="0" i="0" u="none">
              <a:solidFill>
                <a:srgbClr val="000000"/>
              </a:solidFill>
              <a:latin typeface="Calibri"/>
              <a:ea typeface="Calibri"/>
              <a:cs typeface="Calibri"/>
              <a:sym typeface="Calibri"/>
            </a:endParaRPr>
          </a:p>
          <a:p>
            <a:pPr marL="328612" marR="0" lvl="0" indent="-212723" algn="l" rtl="0">
              <a:lnSpc>
                <a:spcPct val="150000"/>
              </a:lnSpc>
              <a:spcBef>
                <a:spcPts val="300"/>
              </a:spcBef>
              <a:spcAft>
                <a:spcPts val="0"/>
              </a:spcAft>
              <a:buClr>
                <a:srgbClr val="000000"/>
              </a:buClr>
              <a:buSzPts val="1800"/>
              <a:buFont typeface="Arial"/>
              <a:buNone/>
            </a:pPr>
            <a:endParaRPr sz="1800" b="0" i="0" u="none">
              <a:solidFill>
                <a:srgbClr val="000000"/>
              </a:solidFill>
              <a:latin typeface="Calibri"/>
              <a:ea typeface="Calibri"/>
              <a:cs typeface="Calibri"/>
              <a:sym typeface="Calibri"/>
            </a:endParaRPr>
          </a:p>
          <a:p>
            <a:pPr marL="328612" marR="0" lvl="0" indent="-212723" algn="l" rtl="0">
              <a:lnSpc>
                <a:spcPct val="150000"/>
              </a:lnSpc>
              <a:spcBef>
                <a:spcPts val="300"/>
              </a:spcBef>
              <a:spcAft>
                <a:spcPts val="0"/>
              </a:spcAft>
              <a:buClr>
                <a:srgbClr val="000000"/>
              </a:buClr>
              <a:buSzPts val="1800"/>
              <a:buFont typeface="Arial"/>
              <a:buNone/>
            </a:pPr>
            <a:endParaRPr sz="1800" b="0" i="0" u="none">
              <a:solidFill>
                <a:srgbClr val="000000"/>
              </a:solidFill>
              <a:latin typeface="Calibri"/>
              <a:ea typeface="Calibri"/>
              <a:cs typeface="Calibri"/>
              <a:sym typeface="Calibri"/>
            </a:endParaRPr>
          </a:p>
          <a:p>
            <a:pPr marL="328612" marR="0" lvl="0" indent="-212723" algn="l" rtl="0">
              <a:lnSpc>
                <a:spcPct val="150000"/>
              </a:lnSpc>
              <a:spcBef>
                <a:spcPts val="300"/>
              </a:spcBef>
              <a:spcAft>
                <a:spcPts val="0"/>
              </a:spcAft>
              <a:buClr>
                <a:srgbClr val="000000"/>
              </a:buClr>
              <a:buSzPts val="1800"/>
              <a:buFont typeface="Arial"/>
              <a:buNone/>
            </a:pPr>
            <a:endParaRPr sz="1800" b="0" i="0" u="none">
              <a:solidFill>
                <a:srgbClr val="000000"/>
              </a:solidFill>
              <a:latin typeface="Calibri"/>
              <a:ea typeface="Calibri"/>
              <a:cs typeface="Calibri"/>
              <a:sym typeface="Calibri"/>
            </a:endParaRPr>
          </a:p>
          <a:p>
            <a:pPr marL="328612" marR="0" lvl="0" indent="-212723" algn="l" rtl="0">
              <a:lnSpc>
                <a:spcPct val="150000"/>
              </a:lnSpc>
              <a:spcBef>
                <a:spcPts val="300"/>
              </a:spcBef>
              <a:spcAft>
                <a:spcPts val="0"/>
              </a:spcAft>
              <a:buClr>
                <a:srgbClr val="000000"/>
              </a:buClr>
              <a:buSzPts val="1800"/>
              <a:buFont typeface="Arial"/>
              <a:buNone/>
            </a:pPr>
            <a:endParaRPr sz="1800" b="0" i="0" u="none">
              <a:solidFill>
                <a:srgbClr val="000000"/>
              </a:solidFill>
              <a:latin typeface="Calibri"/>
              <a:ea typeface="Calibri"/>
              <a:cs typeface="Calibri"/>
              <a:sym typeface="Calibri"/>
            </a:endParaRPr>
          </a:p>
          <a:p>
            <a:pPr marL="328612" marR="0" lvl="0" indent="-212723" algn="l" rtl="0">
              <a:lnSpc>
                <a:spcPct val="150000"/>
              </a:lnSpc>
              <a:spcBef>
                <a:spcPts val="300"/>
              </a:spcBef>
              <a:spcAft>
                <a:spcPts val="0"/>
              </a:spcAft>
              <a:buClr>
                <a:srgbClr val="000000"/>
              </a:buClr>
              <a:buSzPts val="1800"/>
              <a:buFont typeface="Arial"/>
              <a:buNone/>
            </a:pPr>
            <a:endParaRPr sz="1800" b="0" i="0" u="none">
              <a:solidFill>
                <a:srgbClr val="000000"/>
              </a:solidFill>
              <a:latin typeface="Calibri"/>
              <a:ea typeface="Calibri"/>
              <a:cs typeface="Calibri"/>
              <a:sym typeface="Calibri"/>
            </a:endParaRPr>
          </a:p>
          <a:p>
            <a:pPr marL="328612" marR="0" lvl="0" indent="-212723" algn="l" rtl="0">
              <a:lnSpc>
                <a:spcPct val="100000"/>
              </a:lnSpc>
              <a:spcBef>
                <a:spcPts val="300"/>
              </a:spcBef>
              <a:spcAft>
                <a:spcPts val="0"/>
              </a:spcAft>
              <a:buClr>
                <a:srgbClr val="000000"/>
              </a:buClr>
              <a:buSzPts val="1800"/>
              <a:buFont typeface="Arial"/>
              <a:buNone/>
            </a:pPr>
            <a:endParaRPr sz="1800" b="0" i="0" u="none">
              <a:solidFill>
                <a:srgbClr val="000000"/>
              </a:solidFill>
              <a:latin typeface="Calibri"/>
              <a:ea typeface="Calibri"/>
              <a:cs typeface="Calibri"/>
              <a:sym typeface="Calibri"/>
            </a:endParaRPr>
          </a:p>
          <a:p>
            <a:pPr marL="328612" marR="0" lvl="0" indent="-212723" algn="l" rtl="0">
              <a:lnSpc>
                <a:spcPct val="100000"/>
              </a:lnSpc>
              <a:spcBef>
                <a:spcPts val="300"/>
              </a:spcBef>
              <a:spcAft>
                <a:spcPts val="0"/>
              </a:spcAft>
              <a:buClr>
                <a:srgbClr val="000000"/>
              </a:buClr>
              <a:buSzPts val="1800"/>
              <a:buFont typeface="Arial"/>
              <a:buNone/>
            </a:pPr>
            <a:endParaRPr sz="1800" b="0" i="0" u="none">
              <a:solidFill>
                <a:srgbClr val="000000"/>
              </a:solidFill>
              <a:latin typeface="Calibri"/>
              <a:ea typeface="Calibri"/>
              <a:cs typeface="Calibri"/>
              <a:sym typeface="Calibri"/>
            </a:endParaRPr>
          </a:p>
          <a:p>
            <a:pPr marL="328612" marR="0" lvl="0" indent="-212723" algn="l" rtl="0">
              <a:lnSpc>
                <a:spcPct val="100000"/>
              </a:lnSpc>
              <a:spcBef>
                <a:spcPts val="300"/>
              </a:spcBef>
              <a:spcAft>
                <a:spcPts val="0"/>
              </a:spcAft>
              <a:buClr>
                <a:srgbClr val="000000"/>
              </a:buClr>
              <a:buSzPts val="1800"/>
              <a:buFont typeface="Arial"/>
              <a:buNone/>
            </a:pPr>
            <a:endParaRPr sz="1800" b="0" i="0" u="none">
              <a:solidFill>
                <a:srgbClr val="000000"/>
              </a:solidFill>
              <a:latin typeface="Calibri"/>
              <a:ea typeface="Calibri"/>
              <a:cs typeface="Calibri"/>
              <a:sym typeface="Calibri"/>
            </a:endParaRPr>
          </a:p>
          <a:p>
            <a:pPr marL="328612" marR="0" lvl="0" indent="-212723" algn="l" rtl="0">
              <a:lnSpc>
                <a:spcPct val="100000"/>
              </a:lnSpc>
              <a:spcBef>
                <a:spcPts val="300"/>
              </a:spcBef>
              <a:spcAft>
                <a:spcPts val="0"/>
              </a:spcAft>
              <a:buClr>
                <a:srgbClr val="000000"/>
              </a:buClr>
              <a:buSzPts val="1800"/>
              <a:buFont typeface="Arial"/>
              <a:buNone/>
            </a:pPr>
            <a:endParaRPr sz="1800" b="0" i="0" u="none">
              <a:solidFill>
                <a:srgbClr val="000000"/>
              </a:solidFill>
              <a:latin typeface="Calibri"/>
              <a:ea typeface="Calibri"/>
              <a:cs typeface="Calibri"/>
              <a:sym typeface="Calibri"/>
            </a:endParaRPr>
          </a:p>
          <a:p>
            <a:pPr marL="328612" marR="0" lvl="0" indent="-212723" algn="l" rtl="0">
              <a:lnSpc>
                <a:spcPct val="100000"/>
              </a:lnSpc>
              <a:spcBef>
                <a:spcPts val="300"/>
              </a:spcBef>
              <a:spcAft>
                <a:spcPts val="0"/>
              </a:spcAft>
              <a:buClr>
                <a:srgbClr val="000000"/>
              </a:buClr>
              <a:buSzPts val="1800"/>
              <a:buFont typeface="Arial"/>
              <a:buNone/>
            </a:pPr>
            <a:endParaRPr sz="1800" b="0" i="0" u="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a:solidFill>
                <a:srgbClr val="000000"/>
              </a:solidFill>
              <a:latin typeface="Calibri"/>
              <a:ea typeface="Calibri"/>
              <a:cs typeface="Calibri"/>
              <a:sym typeface="Calibri"/>
            </a:endParaRPr>
          </a:p>
        </p:txBody>
      </p:sp>
      <p:sp>
        <p:nvSpPr>
          <p:cNvPr id="224" name="Google Shape;224;p2"/>
          <p:cNvSpPr txBox="1">
            <a:spLocks noGrp="1"/>
          </p:cNvSpPr>
          <p:nvPr>
            <p:ph type="body" idx="1"/>
          </p:nvPr>
        </p:nvSpPr>
        <p:spPr>
          <a:xfrm>
            <a:off x="1200150" y="1273175"/>
            <a:ext cx="7534275" cy="3889375"/>
          </a:xfrm>
          <a:prstGeom prst="rect">
            <a:avLst/>
          </a:prstGeom>
          <a:noFill/>
          <a:ln>
            <a:noFill/>
          </a:ln>
        </p:spPr>
        <p:txBody>
          <a:bodyPr spcFirstLastPara="1" wrap="square" lIns="0" tIns="0" rIns="0" bIns="0" anchor="t" anchorCtr="0">
            <a:noAutofit/>
          </a:bodyPr>
          <a:lstStyle/>
          <a:p>
            <a:pPr marL="514350" lvl="0" indent="-400050" algn="l" rtl="0">
              <a:lnSpc>
                <a:spcPct val="107000"/>
              </a:lnSpc>
              <a:spcBef>
                <a:spcPts val="1000"/>
              </a:spcBef>
              <a:spcAft>
                <a:spcPts val="0"/>
              </a:spcAft>
              <a:buClr>
                <a:srgbClr val="000000"/>
              </a:buClr>
              <a:buSzPts val="200"/>
              <a:buFont typeface="+mj-lt"/>
              <a:buAutoNum type="romanUcPeriod"/>
            </a:pPr>
            <a:r>
              <a:rPr lang="en-US" sz="1800" b="1" i="0" u="none" dirty="0">
                <a:solidFill>
                  <a:srgbClr val="1F1F1F"/>
                </a:solidFill>
                <a:latin typeface="Times New Roman"/>
                <a:ea typeface="Times New Roman"/>
                <a:cs typeface="Times New Roman"/>
                <a:sym typeface="Times New Roman"/>
              </a:rPr>
              <a:t>Design concepts and model</a:t>
            </a:r>
            <a:endParaRPr sz="1800" b="1" i="0" u="none" dirty="0">
              <a:solidFill>
                <a:srgbClr val="000000"/>
              </a:solidFill>
              <a:latin typeface="Times New Roman"/>
              <a:ea typeface="Times New Roman"/>
              <a:cs typeface="Times New Roman"/>
              <a:sym typeface="Times New Roman"/>
            </a:endParaRPr>
          </a:p>
          <a:p>
            <a:pPr marL="514350" lvl="0" indent="-400050" algn="l" rtl="0">
              <a:lnSpc>
                <a:spcPct val="107000"/>
              </a:lnSpc>
              <a:spcBef>
                <a:spcPts val="1800"/>
              </a:spcBef>
              <a:spcAft>
                <a:spcPts val="0"/>
              </a:spcAft>
              <a:buClr>
                <a:srgbClr val="000000"/>
              </a:buClr>
              <a:buSzPts val="200"/>
              <a:buFont typeface="+mj-lt"/>
              <a:buAutoNum type="romanUcPeriod"/>
            </a:pPr>
            <a:r>
              <a:rPr lang="en-US" sz="1800" b="1" i="0" u="none" dirty="0">
                <a:solidFill>
                  <a:srgbClr val="1F1F1F"/>
                </a:solidFill>
                <a:latin typeface="Times New Roman"/>
                <a:ea typeface="Times New Roman"/>
                <a:cs typeface="Times New Roman"/>
                <a:sym typeface="Times New Roman"/>
              </a:rPr>
              <a:t>Data design, Quality Software</a:t>
            </a:r>
            <a:endParaRPr dirty="0"/>
          </a:p>
          <a:p>
            <a:pPr marL="514350" lvl="0" indent="-400050" algn="l" rtl="0">
              <a:lnSpc>
                <a:spcPct val="107000"/>
              </a:lnSpc>
              <a:spcBef>
                <a:spcPts val="1800"/>
              </a:spcBef>
              <a:spcAft>
                <a:spcPts val="0"/>
              </a:spcAft>
              <a:buClr>
                <a:srgbClr val="000000"/>
              </a:buClr>
              <a:buSzPts val="200"/>
              <a:buFont typeface="+mj-lt"/>
              <a:buAutoNum type="romanUcPeriod"/>
            </a:pPr>
            <a:r>
              <a:rPr lang="en-US" sz="1800" b="1" i="0" u="none" dirty="0">
                <a:solidFill>
                  <a:srgbClr val="000000"/>
                </a:solidFill>
                <a:latin typeface="Times New Roman"/>
                <a:ea typeface="Times New Roman"/>
                <a:cs typeface="Times New Roman"/>
                <a:sym typeface="Times New Roman"/>
              </a:rPr>
              <a:t>Design Principles</a:t>
            </a:r>
            <a:endParaRPr dirty="0"/>
          </a:p>
          <a:p>
            <a:pPr marL="514350" lvl="0" indent="-400050" algn="l" rtl="0">
              <a:lnSpc>
                <a:spcPct val="107000"/>
              </a:lnSpc>
              <a:spcBef>
                <a:spcPts val="1800"/>
              </a:spcBef>
              <a:spcAft>
                <a:spcPts val="0"/>
              </a:spcAft>
              <a:buClr>
                <a:srgbClr val="000000"/>
              </a:buClr>
              <a:buSzPts val="200"/>
              <a:buFont typeface="+mj-lt"/>
              <a:buAutoNum type="romanUcPeriod"/>
            </a:pPr>
            <a:r>
              <a:rPr lang="en-US" sz="1800" b="1" i="0" u="none" dirty="0">
                <a:solidFill>
                  <a:srgbClr val="1F1F1F"/>
                </a:solidFill>
                <a:latin typeface="Times New Roman"/>
                <a:ea typeface="Times New Roman"/>
                <a:cs typeface="Times New Roman"/>
                <a:sym typeface="Times New Roman"/>
              </a:rPr>
              <a:t>Architectural design</a:t>
            </a:r>
            <a:endParaRPr sz="1800" b="1" i="0" u="none" dirty="0">
              <a:solidFill>
                <a:srgbClr val="000000"/>
              </a:solidFill>
              <a:latin typeface="Times New Roman"/>
              <a:ea typeface="Times New Roman"/>
              <a:cs typeface="Times New Roman"/>
              <a:sym typeface="Times New Roman"/>
            </a:endParaRPr>
          </a:p>
          <a:p>
            <a:pPr marL="514350" lvl="0" indent="-400050" algn="l" rtl="0">
              <a:lnSpc>
                <a:spcPct val="107000"/>
              </a:lnSpc>
              <a:spcBef>
                <a:spcPts val="1800"/>
              </a:spcBef>
              <a:spcAft>
                <a:spcPts val="0"/>
              </a:spcAft>
              <a:buClr>
                <a:srgbClr val="000000"/>
              </a:buClr>
              <a:buSzPts val="200"/>
              <a:buFont typeface="+mj-lt"/>
              <a:buAutoNum type="romanUcPeriod"/>
            </a:pPr>
            <a:r>
              <a:rPr lang="en-US" sz="1800" b="1" i="0" u="none" dirty="0">
                <a:solidFill>
                  <a:srgbClr val="1F1F1F"/>
                </a:solidFill>
                <a:latin typeface="Times New Roman"/>
                <a:ea typeface="Times New Roman"/>
                <a:cs typeface="Times New Roman"/>
                <a:sym typeface="Times New Roman"/>
              </a:rPr>
              <a:t>Design class based components</a:t>
            </a:r>
            <a:endParaRPr sz="1800" b="1" i="0" u="none" dirty="0">
              <a:solidFill>
                <a:srgbClr val="000000"/>
              </a:solidFill>
              <a:latin typeface="Times New Roman"/>
              <a:ea typeface="Times New Roman"/>
              <a:cs typeface="Times New Roman"/>
              <a:sym typeface="Times New Roman"/>
            </a:endParaRPr>
          </a:p>
          <a:p>
            <a:pPr marL="514350" lvl="0" indent="-400050" algn="l" rtl="0">
              <a:lnSpc>
                <a:spcPct val="107000"/>
              </a:lnSpc>
              <a:spcBef>
                <a:spcPts val="1800"/>
              </a:spcBef>
              <a:spcAft>
                <a:spcPts val="0"/>
              </a:spcAft>
              <a:buClr>
                <a:srgbClr val="000000"/>
              </a:buClr>
              <a:buSzPts val="200"/>
              <a:buFont typeface="+mj-lt"/>
              <a:buAutoNum type="romanUcPeriod"/>
            </a:pPr>
            <a:r>
              <a:rPr lang="en-US" sz="1800" b="1" i="0" u="none" dirty="0">
                <a:solidFill>
                  <a:srgbClr val="1F1F1F"/>
                </a:solidFill>
                <a:latin typeface="Times New Roman"/>
                <a:ea typeface="Times New Roman"/>
                <a:cs typeface="Times New Roman"/>
                <a:sym typeface="Times New Roman"/>
              </a:rPr>
              <a:t>User interface analysis and its design</a:t>
            </a:r>
            <a:endParaRPr sz="1800" b="1" i="0" u="none" dirty="0">
              <a:solidFill>
                <a:srgbClr val="000000"/>
              </a:solidFill>
              <a:latin typeface="Times New Roman"/>
              <a:ea typeface="Times New Roman"/>
              <a:cs typeface="Times New Roman"/>
              <a:sym typeface="Times New Roman"/>
            </a:endParaRPr>
          </a:p>
          <a:p>
            <a:pPr marL="628650" indent="-514350">
              <a:lnSpc>
                <a:spcPct val="150000"/>
              </a:lnSpc>
              <a:spcBef>
                <a:spcPts val="800"/>
              </a:spcBef>
              <a:buFont typeface="+mj-lt"/>
              <a:buAutoNum type="romanUcPeriod"/>
            </a:pPr>
            <a:endParaRPr sz="1900" b="1" i="0" u="none" dirty="0">
              <a:solidFill>
                <a:srgbClr val="000000"/>
              </a:solidFill>
              <a:latin typeface="Times New Roman"/>
              <a:ea typeface="Times New Roman"/>
              <a:cs typeface="Times New Roman"/>
              <a:sym typeface="Times New Roman"/>
            </a:endParaRPr>
          </a:p>
          <a:p>
            <a:pPr marL="457200" lvl="0" indent="-342900" algn="l" rtl="0">
              <a:lnSpc>
                <a:spcPct val="150000"/>
              </a:lnSpc>
              <a:spcBef>
                <a:spcPts val="0"/>
              </a:spcBef>
              <a:spcAft>
                <a:spcPts val="0"/>
              </a:spcAft>
              <a:buSzPts val="1800"/>
              <a:buNone/>
            </a:pPr>
            <a:endParaRPr sz="1700" b="1" i="0" u="none" dirty="0">
              <a:solidFill>
                <a:srgbClr val="000000"/>
              </a:solidFill>
              <a:latin typeface="Times New Roman"/>
              <a:ea typeface="Times New Roman"/>
              <a:cs typeface="Times New Roman"/>
              <a:sym typeface="Times New Roman"/>
            </a:endParaRPr>
          </a:p>
          <a:p>
            <a:pPr marL="457200" lvl="0" indent="-342900" algn="l" rtl="0">
              <a:lnSpc>
                <a:spcPct val="150000"/>
              </a:lnSpc>
              <a:spcBef>
                <a:spcPts val="0"/>
              </a:spcBef>
              <a:spcAft>
                <a:spcPts val="0"/>
              </a:spcAft>
              <a:buSzPts val="1800"/>
              <a:buNone/>
            </a:pPr>
            <a:endParaRPr sz="1700" b="1" i="0" u="none" dirty="0">
              <a:solidFill>
                <a:srgbClr val="000000"/>
              </a:solidFill>
              <a:latin typeface="Times New Roman"/>
              <a:ea typeface="Times New Roman"/>
              <a:cs typeface="Times New Roman"/>
              <a:sym typeface="Times New Roman"/>
            </a:endParaRPr>
          </a:p>
          <a:p>
            <a:pPr marL="457200" lvl="0" indent="-342900" algn="l" rtl="0">
              <a:lnSpc>
                <a:spcPct val="150000"/>
              </a:lnSpc>
              <a:spcBef>
                <a:spcPts val="0"/>
              </a:spcBef>
              <a:spcAft>
                <a:spcPts val="0"/>
              </a:spcAft>
              <a:buSzPts val="1800"/>
              <a:buNone/>
            </a:pPr>
            <a:endParaRPr sz="1500" b="1" i="0" u="none" dirty="0">
              <a:solidFill>
                <a:srgbClr val="000000"/>
              </a:solidFill>
              <a:latin typeface="Times New Roman"/>
              <a:ea typeface="Times New Roman"/>
              <a:cs typeface="Times New Roman"/>
              <a:sym typeface="Times New Roman"/>
            </a:endParaRPr>
          </a:p>
          <a:p>
            <a:pPr marL="457200" lvl="0" indent="-228600" algn="l" rtl="0">
              <a:lnSpc>
                <a:spcPct val="90000"/>
              </a:lnSpc>
              <a:spcBef>
                <a:spcPts val="1000"/>
              </a:spcBef>
              <a:spcAft>
                <a:spcPts val="0"/>
              </a:spcAft>
              <a:buClr>
                <a:schemeClr val="dk1"/>
              </a:buClr>
              <a:buSzPts val="1800"/>
              <a:buNone/>
            </a:pPr>
            <a:endParaRPr sz="1500" b="1" i="0" u="non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11"/>
          <p:cNvSpPr txBox="1">
            <a:spLocks noGrp="1"/>
          </p:cNvSpPr>
          <p:nvPr>
            <p:ph type="title"/>
          </p:nvPr>
        </p:nvSpPr>
        <p:spPr>
          <a:xfrm>
            <a:off x="211137" y="219075"/>
            <a:ext cx="4749800" cy="550862"/>
          </a:xfrm>
          <a:prstGeom prst="rect">
            <a:avLst/>
          </a:prstGeom>
          <a:noFill/>
          <a:ln>
            <a:noFill/>
          </a:ln>
        </p:spPr>
        <p:txBody>
          <a:bodyPr spcFirstLastPara="1" wrap="square" lIns="69825" tIns="27925" rIns="69825" bIns="27925" anchor="t" anchorCtr="0">
            <a:spAutoFit/>
          </a:bodyPr>
          <a:lstStyle/>
          <a:p>
            <a:pPr marL="0" lvl="0" indent="0" algn="l" rtl="0">
              <a:lnSpc>
                <a:spcPct val="90000"/>
              </a:lnSpc>
              <a:spcBef>
                <a:spcPts val="0"/>
              </a:spcBef>
              <a:spcAft>
                <a:spcPts val="0"/>
              </a:spcAft>
              <a:buSzPts val="1800"/>
              <a:buNone/>
            </a:pPr>
            <a:r>
              <a:rPr lang="en-US" sz="3200" b="0" i="0" u="none">
                <a:solidFill>
                  <a:srgbClr val="000000"/>
                </a:solidFill>
                <a:latin typeface="Times New Roman"/>
                <a:ea typeface="Times New Roman"/>
                <a:cs typeface="Times New Roman"/>
                <a:sym typeface="Times New Roman"/>
              </a:rPr>
              <a:t>Procedural Abstraction</a:t>
            </a:r>
            <a:endParaRPr/>
          </a:p>
        </p:txBody>
      </p:sp>
      <p:sp>
        <p:nvSpPr>
          <p:cNvPr id="368" name="Google Shape;368;p11"/>
          <p:cNvSpPr txBox="1">
            <a:spLocks noGrp="1"/>
          </p:cNvSpPr>
          <p:nvPr>
            <p:ph type="body" idx="1"/>
          </p:nvPr>
        </p:nvSpPr>
        <p:spPr>
          <a:xfrm>
            <a:off x="454025" y="1177925"/>
            <a:ext cx="8912225" cy="5127625"/>
          </a:xfrm>
          <a:prstGeom prst="rect">
            <a:avLst/>
          </a:prstGeom>
          <a:noFill/>
          <a:ln>
            <a:noFill/>
          </a:ln>
        </p:spPr>
        <p:txBody>
          <a:bodyPr spcFirstLastPara="1" wrap="square" lIns="0" tIns="0" rIns="0" bIns="0" anchor="t" anchorCtr="0">
            <a:normAutofit/>
          </a:bodyPr>
          <a:lstStyle/>
          <a:p>
            <a:pPr marL="457200" lvl="0" indent="-330200" algn="l" rtl="0">
              <a:lnSpc>
                <a:spcPct val="80000"/>
              </a:lnSpc>
              <a:spcBef>
                <a:spcPts val="1000"/>
              </a:spcBef>
              <a:spcAft>
                <a:spcPts val="0"/>
              </a:spcAft>
              <a:buClr>
                <a:srgbClr val="000000"/>
              </a:buClr>
              <a:buSzPts val="200"/>
              <a:buFont typeface="Arial"/>
              <a:buNone/>
            </a:pPr>
            <a:endParaRPr sz="1600" b="0" i="0" u="none">
              <a:solidFill>
                <a:srgbClr val="000000"/>
              </a:solidFill>
              <a:latin typeface="Times New Roman"/>
              <a:ea typeface="Times New Roman"/>
              <a:cs typeface="Times New Roman"/>
              <a:sym typeface="Times New Roman"/>
            </a:endParaRPr>
          </a:p>
          <a:p>
            <a:pPr marL="457200" lvl="0" indent="-330200" algn="l" rtl="0">
              <a:lnSpc>
                <a:spcPct val="80000"/>
              </a:lnSpc>
              <a:spcBef>
                <a:spcPts val="1000"/>
              </a:spcBef>
              <a:spcAft>
                <a:spcPts val="0"/>
              </a:spcAft>
              <a:buClr>
                <a:srgbClr val="000000"/>
              </a:buClr>
              <a:buSzPts val="200"/>
              <a:buFont typeface="Arial"/>
              <a:buNone/>
            </a:pPr>
            <a:endParaRPr sz="1600" b="0" i="0" u="none">
              <a:solidFill>
                <a:srgbClr val="000000"/>
              </a:solidFill>
              <a:latin typeface="Times New Roman"/>
              <a:ea typeface="Times New Roman"/>
              <a:cs typeface="Times New Roman"/>
              <a:sym typeface="Times New Roman"/>
            </a:endParaRPr>
          </a:p>
          <a:p>
            <a:pPr marL="457200" lvl="0" indent="-330200" algn="l" rtl="0">
              <a:lnSpc>
                <a:spcPct val="80000"/>
              </a:lnSpc>
              <a:spcBef>
                <a:spcPts val="1000"/>
              </a:spcBef>
              <a:spcAft>
                <a:spcPts val="0"/>
              </a:spcAft>
              <a:buClr>
                <a:srgbClr val="000000"/>
              </a:buClr>
              <a:buSzPts val="200"/>
              <a:buFont typeface="Arial"/>
              <a:buNone/>
            </a:pPr>
            <a:endParaRPr sz="1600" b="0" i="0" u="none">
              <a:solidFill>
                <a:srgbClr val="000000"/>
              </a:solidFill>
              <a:latin typeface="Times New Roman"/>
              <a:ea typeface="Times New Roman"/>
              <a:cs typeface="Times New Roman"/>
              <a:sym typeface="Times New Roman"/>
            </a:endParaRPr>
          </a:p>
          <a:p>
            <a:pPr marL="457200" lvl="0" indent="-330200" algn="l" rtl="0">
              <a:lnSpc>
                <a:spcPct val="80000"/>
              </a:lnSpc>
              <a:spcBef>
                <a:spcPts val="1000"/>
              </a:spcBef>
              <a:spcAft>
                <a:spcPts val="0"/>
              </a:spcAft>
              <a:buClr>
                <a:srgbClr val="000000"/>
              </a:buClr>
              <a:buSzPts val="200"/>
              <a:buFont typeface="Arial"/>
              <a:buNone/>
            </a:pPr>
            <a:endParaRPr sz="1600" b="0" i="0" u="none">
              <a:solidFill>
                <a:srgbClr val="000000"/>
              </a:solidFill>
              <a:latin typeface="Times New Roman"/>
              <a:ea typeface="Times New Roman"/>
              <a:cs typeface="Times New Roman"/>
              <a:sym typeface="Times New Roman"/>
            </a:endParaRPr>
          </a:p>
          <a:p>
            <a:pPr marL="457200" lvl="0" indent="-330200" algn="l" rtl="0">
              <a:lnSpc>
                <a:spcPct val="80000"/>
              </a:lnSpc>
              <a:spcBef>
                <a:spcPts val="1000"/>
              </a:spcBef>
              <a:spcAft>
                <a:spcPts val="0"/>
              </a:spcAft>
              <a:buClr>
                <a:srgbClr val="000000"/>
              </a:buClr>
              <a:buSzPts val="200"/>
              <a:buFont typeface="Arial"/>
              <a:buNone/>
            </a:pPr>
            <a:endParaRPr sz="1600" b="0" i="0" u="none">
              <a:solidFill>
                <a:srgbClr val="000000"/>
              </a:solidFill>
              <a:latin typeface="Times New Roman"/>
              <a:ea typeface="Times New Roman"/>
              <a:cs typeface="Times New Roman"/>
              <a:sym typeface="Times New Roman"/>
            </a:endParaRPr>
          </a:p>
          <a:p>
            <a:pPr marL="457200" lvl="0" indent="-330200" algn="l" rtl="0">
              <a:lnSpc>
                <a:spcPct val="80000"/>
              </a:lnSpc>
              <a:spcBef>
                <a:spcPts val="1000"/>
              </a:spcBef>
              <a:spcAft>
                <a:spcPts val="0"/>
              </a:spcAft>
              <a:buClr>
                <a:srgbClr val="000000"/>
              </a:buClr>
              <a:buSzPts val="200"/>
              <a:buFont typeface="Arial"/>
              <a:buNone/>
            </a:pPr>
            <a:endParaRPr sz="1600" b="0" i="0" u="none">
              <a:solidFill>
                <a:srgbClr val="000000"/>
              </a:solidFill>
              <a:latin typeface="Times New Roman"/>
              <a:ea typeface="Times New Roman"/>
              <a:cs typeface="Times New Roman"/>
              <a:sym typeface="Times New Roman"/>
            </a:endParaRPr>
          </a:p>
          <a:p>
            <a:pPr marL="457200" lvl="0" indent="-330200" algn="l" rtl="0">
              <a:lnSpc>
                <a:spcPct val="80000"/>
              </a:lnSpc>
              <a:spcBef>
                <a:spcPts val="1000"/>
              </a:spcBef>
              <a:spcAft>
                <a:spcPts val="0"/>
              </a:spcAft>
              <a:buClr>
                <a:srgbClr val="000000"/>
              </a:buClr>
              <a:buSzPts val="200"/>
              <a:buFont typeface="Arial"/>
              <a:buNone/>
            </a:pPr>
            <a:endParaRPr sz="1600" b="0" i="0" u="none">
              <a:solidFill>
                <a:srgbClr val="000000"/>
              </a:solidFill>
              <a:latin typeface="Times New Roman"/>
              <a:ea typeface="Times New Roman"/>
              <a:cs typeface="Times New Roman"/>
              <a:sym typeface="Times New Roman"/>
            </a:endParaRPr>
          </a:p>
          <a:p>
            <a:pPr marL="457200" lvl="0" indent="-330200" algn="l" rtl="0">
              <a:lnSpc>
                <a:spcPct val="80000"/>
              </a:lnSpc>
              <a:spcBef>
                <a:spcPts val="1000"/>
              </a:spcBef>
              <a:spcAft>
                <a:spcPts val="0"/>
              </a:spcAft>
              <a:buClr>
                <a:srgbClr val="000000"/>
              </a:buClr>
              <a:buSzPts val="200"/>
              <a:buFont typeface="Arial"/>
              <a:buNone/>
            </a:pPr>
            <a:endParaRPr sz="1600" b="0" i="0" u="none">
              <a:solidFill>
                <a:srgbClr val="000000"/>
              </a:solidFill>
              <a:latin typeface="Times New Roman"/>
              <a:ea typeface="Times New Roman"/>
              <a:cs typeface="Times New Roman"/>
              <a:sym typeface="Times New Roman"/>
            </a:endParaRPr>
          </a:p>
          <a:p>
            <a:pPr marL="457200" lvl="0" indent="-330200" algn="l" rtl="0">
              <a:lnSpc>
                <a:spcPct val="80000"/>
              </a:lnSpc>
              <a:spcBef>
                <a:spcPts val="1000"/>
              </a:spcBef>
              <a:spcAft>
                <a:spcPts val="0"/>
              </a:spcAft>
              <a:buClr>
                <a:srgbClr val="000000"/>
              </a:buClr>
              <a:buSzPts val="200"/>
              <a:buFont typeface="Arial"/>
              <a:buNone/>
            </a:pPr>
            <a:endParaRPr sz="1600" b="0" i="0" u="none">
              <a:solidFill>
                <a:srgbClr val="000000"/>
              </a:solidFill>
              <a:latin typeface="Times New Roman"/>
              <a:ea typeface="Times New Roman"/>
              <a:cs typeface="Times New Roman"/>
              <a:sym typeface="Times New Roman"/>
            </a:endParaRPr>
          </a:p>
          <a:p>
            <a:pPr marL="457200" lvl="0" indent="-330200" algn="l" rtl="0">
              <a:lnSpc>
                <a:spcPct val="80000"/>
              </a:lnSpc>
              <a:spcBef>
                <a:spcPts val="1000"/>
              </a:spcBef>
              <a:spcAft>
                <a:spcPts val="0"/>
              </a:spcAft>
              <a:buClr>
                <a:srgbClr val="000000"/>
              </a:buClr>
              <a:buSzPts val="200"/>
              <a:buFont typeface="Arial"/>
              <a:buNone/>
            </a:pPr>
            <a:endParaRPr sz="1600" b="0" i="0" u="none">
              <a:solidFill>
                <a:srgbClr val="000000"/>
              </a:solidFill>
              <a:latin typeface="Times New Roman"/>
              <a:ea typeface="Times New Roman"/>
              <a:cs typeface="Times New Roman"/>
              <a:sym typeface="Times New Roman"/>
            </a:endParaRPr>
          </a:p>
          <a:p>
            <a:pPr marL="457200" lvl="0" indent="-330200" algn="l" rtl="0">
              <a:lnSpc>
                <a:spcPct val="80000"/>
              </a:lnSpc>
              <a:spcBef>
                <a:spcPts val="1000"/>
              </a:spcBef>
              <a:spcAft>
                <a:spcPts val="0"/>
              </a:spcAft>
              <a:buClr>
                <a:srgbClr val="000000"/>
              </a:buClr>
              <a:buSzPts val="200"/>
              <a:buFont typeface="Arial"/>
              <a:buNone/>
            </a:pPr>
            <a:endParaRPr sz="1600" b="0" i="0" u="none">
              <a:solidFill>
                <a:srgbClr val="000000"/>
              </a:solidFill>
              <a:latin typeface="Times New Roman"/>
              <a:ea typeface="Times New Roman"/>
              <a:cs typeface="Times New Roman"/>
              <a:sym typeface="Times New Roman"/>
            </a:endParaRPr>
          </a:p>
          <a:p>
            <a:pPr marL="457200" lvl="0" indent="-330200" algn="l" rtl="0">
              <a:lnSpc>
                <a:spcPct val="80000"/>
              </a:lnSpc>
              <a:spcBef>
                <a:spcPts val="1000"/>
              </a:spcBef>
              <a:spcAft>
                <a:spcPts val="0"/>
              </a:spcAft>
              <a:buClr>
                <a:srgbClr val="000000"/>
              </a:buClr>
              <a:buSzPts val="200"/>
              <a:buFont typeface="Arial"/>
              <a:buNone/>
            </a:pPr>
            <a:endParaRPr sz="1600" b="0" i="0" u="none">
              <a:solidFill>
                <a:srgbClr val="000000"/>
              </a:solidFill>
              <a:latin typeface="Times New Roman"/>
              <a:ea typeface="Times New Roman"/>
              <a:cs typeface="Times New Roman"/>
              <a:sym typeface="Times New Roman"/>
            </a:endParaRPr>
          </a:p>
          <a:p>
            <a:pPr marL="457200" lvl="0" indent="-330200" algn="l" rtl="0">
              <a:lnSpc>
                <a:spcPct val="80000"/>
              </a:lnSpc>
              <a:spcBef>
                <a:spcPts val="1000"/>
              </a:spcBef>
              <a:spcAft>
                <a:spcPts val="0"/>
              </a:spcAft>
              <a:buClr>
                <a:srgbClr val="000000"/>
              </a:buClr>
              <a:buSzPts val="200"/>
              <a:buFont typeface="Arial"/>
              <a:buNone/>
            </a:pPr>
            <a:endParaRPr sz="1600" b="0" i="0" u="none">
              <a:solidFill>
                <a:srgbClr val="000000"/>
              </a:solidFill>
              <a:latin typeface="Times New Roman"/>
              <a:ea typeface="Times New Roman"/>
              <a:cs typeface="Times New Roman"/>
              <a:sym typeface="Times New Roman"/>
            </a:endParaRPr>
          </a:p>
          <a:p>
            <a:pPr marL="457200" lvl="0" indent="-330200" algn="l" rtl="0">
              <a:lnSpc>
                <a:spcPct val="80000"/>
              </a:lnSpc>
              <a:spcBef>
                <a:spcPts val="1000"/>
              </a:spcBef>
              <a:spcAft>
                <a:spcPts val="0"/>
              </a:spcAft>
              <a:buClr>
                <a:srgbClr val="000000"/>
              </a:buClr>
              <a:buSzPts val="200"/>
              <a:buFont typeface="Arial"/>
              <a:buNone/>
            </a:pPr>
            <a:endParaRPr sz="1600" b="0" i="0" u="none">
              <a:solidFill>
                <a:srgbClr val="000000"/>
              </a:solidFill>
              <a:latin typeface="Times New Roman"/>
              <a:ea typeface="Times New Roman"/>
              <a:cs typeface="Times New Roman"/>
              <a:sym typeface="Times New Roman"/>
            </a:endParaRPr>
          </a:p>
          <a:p>
            <a:pPr marL="457200" lvl="0" indent="-342900" algn="l" rtl="0">
              <a:lnSpc>
                <a:spcPct val="80000"/>
              </a:lnSpc>
              <a:spcBef>
                <a:spcPts val="1000"/>
              </a:spcBef>
              <a:spcAft>
                <a:spcPts val="0"/>
              </a:spcAft>
              <a:buClr>
                <a:srgbClr val="000000"/>
              </a:buClr>
              <a:buSzPts val="200"/>
              <a:buFont typeface="Arial"/>
              <a:buChar char="•"/>
            </a:pPr>
            <a:r>
              <a:rPr lang="en-US" sz="1600" b="0" i="0" u="none">
                <a:solidFill>
                  <a:srgbClr val="000000"/>
                </a:solidFill>
                <a:latin typeface="Times New Roman"/>
                <a:ea typeface="Times New Roman"/>
                <a:cs typeface="Times New Roman"/>
                <a:sym typeface="Times New Roman"/>
              </a:rPr>
              <a:t>A named sequence of instructions with a specific and limited function </a:t>
            </a:r>
            <a:endParaRPr/>
          </a:p>
        </p:txBody>
      </p:sp>
      <p:cxnSp>
        <p:nvCxnSpPr>
          <p:cNvPr id="369" name="Google Shape;369;p11"/>
          <p:cNvCxnSpPr/>
          <p:nvPr/>
        </p:nvCxnSpPr>
        <p:spPr>
          <a:xfrm rot="10800000" flipH="1">
            <a:off x="3700462" y="3602037"/>
            <a:ext cx="1030287" cy="88900"/>
          </a:xfrm>
          <a:prstGeom prst="straightConnector1">
            <a:avLst/>
          </a:prstGeom>
          <a:noFill/>
          <a:ln w="76200" cap="flat" cmpd="sng">
            <a:solidFill>
              <a:schemeClr val="dk1"/>
            </a:solidFill>
            <a:prstDash val="solid"/>
            <a:miter lim="800000"/>
            <a:headEnd type="none" w="med" len="med"/>
            <a:tailEnd type="triangle" w="med" len="med"/>
          </a:ln>
        </p:spPr>
      </p:cxnSp>
      <p:sp>
        <p:nvSpPr>
          <p:cNvPr id="370" name="Google Shape;370;p11"/>
          <p:cNvSpPr txBox="1"/>
          <p:nvPr/>
        </p:nvSpPr>
        <p:spPr>
          <a:xfrm>
            <a:off x="1692275" y="1646237"/>
            <a:ext cx="1870075" cy="3505200"/>
          </a:xfrm>
          <a:prstGeom prst="rect">
            <a:avLst/>
          </a:prstGeom>
          <a:solidFill>
            <a:srgbClr val="3E140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371" name="Google Shape;371;p11"/>
          <p:cNvSpPr txBox="1"/>
          <p:nvPr/>
        </p:nvSpPr>
        <p:spPr>
          <a:xfrm>
            <a:off x="1692275" y="1647825"/>
            <a:ext cx="1870075" cy="3503612"/>
          </a:xfrm>
          <a:prstGeom prst="rect">
            <a:avLst/>
          </a:prstGeom>
          <a:noFill/>
          <a:ln w="254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372" name="Google Shape;372;p11"/>
          <p:cNvSpPr txBox="1"/>
          <p:nvPr/>
        </p:nvSpPr>
        <p:spPr>
          <a:xfrm>
            <a:off x="1816100" y="1760537"/>
            <a:ext cx="1622425" cy="3390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373" name="Google Shape;373;p11"/>
          <p:cNvSpPr txBox="1"/>
          <p:nvPr/>
        </p:nvSpPr>
        <p:spPr>
          <a:xfrm>
            <a:off x="1816100" y="1762125"/>
            <a:ext cx="1622425" cy="3389312"/>
          </a:xfrm>
          <a:prstGeom prst="rect">
            <a:avLst/>
          </a:prstGeom>
          <a:solidFill>
            <a:schemeClr val="dk2"/>
          </a:solidFill>
          <a:ln w="254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374" name="Google Shape;374;p11"/>
          <p:cNvSpPr/>
          <p:nvPr/>
        </p:nvSpPr>
        <p:spPr>
          <a:xfrm>
            <a:off x="1828800" y="1773237"/>
            <a:ext cx="1514475" cy="3570287"/>
          </a:xfrm>
          <a:custGeom>
            <a:avLst/>
            <a:gdLst/>
            <a:ahLst/>
            <a:cxnLst/>
            <a:rect l="l" t="t" r="r" b="b"/>
            <a:pathLst>
              <a:path w="881" h="1999" extrusionOk="0">
                <a:moveTo>
                  <a:pt x="0" y="0"/>
                </a:moveTo>
                <a:lnTo>
                  <a:pt x="0" y="0"/>
                </a:lnTo>
                <a:lnTo>
                  <a:pt x="880" y="92"/>
                </a:lnTo>
                <a:lnTo>
                  <a:pt x="880" y="1998"/>
                </a:lnTo>
                <a:lnTo>
                  <a:pt x="0" y="1906"/>
                </a:lnTo>
                <a:lnTo>
                  <a:pt x="0" y="0"/>
                </a:lnTo>
              </a:path>
            </a:pathLst>
          </a:custGeom>
          <a:noFill/>
          <a:ln w="25400"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375" name="Google Shape;375;p11"/>
          <p:cNvSpPr/>
          <p:nvPr/>
        </p:nvSpPr>
        <p:spPr>
          <a:xfrm>
            <a:off x="1816100" y="1760537"/>
            <a:ext cx="1514475" cy="3570287"/>
          </a:xfrm>
          <a:custGeom>
            <a:avLst/>
            <a:gdLst/>
            <a:ahLst/>
            <a:cxnLst/>
            <a:rect l="l" t="t" r="r" b="b"/>
            <a:pathLst>
              <a:path w="881" h="1999" extrusionOk="0">
                <a:moveTo>
                  <a:pt x="0" y="0"/>
                </a:moveTo>
                <a:lnTo>
                  <a:pt x="880" y="92"/>
                </a:lnTo>
                <a:lnTo>
                  <a:pt x="880" y="1998"/>
                </a:lnTo>
                <a:lnTo>
                  <a:pt x="0" y="1906"/>
                </a:lnTo>
                <a:lnTo>
                  <a:pt x="0" y="0"/>
                </a:lnTo>
              </a:path>
            </a:pathLst>
          </a:custGeom>
          <a:solidFill>
            <a:schemeClr val="accent1"/>
          </a:solidFill>
          <a:ln w="25400" cap="rnd" cmpd="sng">
            <a:solidFill>
              <a:srgbClr val="712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376" name="Google Shape;376;p11"/>
          <p:cNvSpPr/>
          <p:nvPr/>
        </p:nvSpPr>
        <p:spPr>
          <a:xfrm>
            <a:off x="3025775" y="3475037"/>
            <a:ext cx="138112" cy="127000"/>
          </a:xfrm>
          <a:prstGeom prst="ellipse">
            <a:avLst/>
          </a:pr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377" name="Google Shape;377;p11"/>
          <p:cNvSpPr/>
          <p:nvPr/>
        </p:nvSpPr>
        <p:spPr>
          <a:xfrm>
            <a:off x="3025775" y="3476625"/>
            <a:ext cx="138112" cy="123825"/>
          </a:xfrm>
          <a:prstGeom prst="ellipse">
            <a:avLst/>
          </a:prstGeom>
          <a:no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378" name="Google Shape;378;p11"/>
          <p:cNvSpPr txBox="1"/>
          <p:nvPr/>
        </p:nvSpPr>
        <p:spPr>
          <a:xfrm>
            <a:off x="3081337" y="3589337"/>
            <a:ext cx="12700" cy="304800"/>
          </a:xfrm>
          <a:prstGeom prst="rect">
            <a:avLst/>
          </a:pr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379" name="Google Shape;379;p11"/>
          <p:cNvSpPr txBox="1"/>
          <p:nvPr/>
        </p:nvSpPr>
        <p:spPr>
          <a:xfrm>
            <a:off x="3081337" y="3590925"/>
            <a:ext cx="12700" cy="303212"/>
          </a:xfrm>
          <a:prstGeom prst="rect">
            <a:avLst/>
          </a:prstGeom>
          <a:no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380" name="Google Shape;380;p11"/>
          <p:cNvSpPr/>
          <p:nvPr/>
        </p:nvSpPr>
        <p:spPr>
          <a:xfrm>
            <a:off x="2282825" y="2359025"/>
            <a:ext cx="274637" cy="620712"/>
          </a:xfrm>
          <a:prstGeom prst="ellipse">
            <a:avLst/>
          </a:prstGeom>
          <a:solidFill>
            <a:srgbClr val="FEC4C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381" name="Google Shape;381;p11"/>
          <p:cNvSpPr/>
          <p:nvPr/>
        </p:nvSpPr>
        <p:spPr>
          <a:xfrm>
            <a:off x="2146300" y="2903537"/>
            <a:ext cx="496887" cy="1271587"/>
          </a:xfrm>
          <a:custGeom>
            <a:avLst/>
            <a:gdLst/>
            <a:ahLst/>
            <a:cxnLst/>
            <a:rect l="l" t="t" r="r" b="b"/>
            <a:pathLst>
              <a:path w="289" h="712" extrusionOk="0">
                <a:moveTo>
                  <a:pt x="0" y="0"/>
                </a:moveTo>
                <a:lnTo>
                  <a:pt x="288" y="114"/>
                </a:lnTo>
                <a:lnTo>
                  <a:pt x="224" y="711"/>
                </a:lnTo>
                <a:lnTo>
                  <a:pt x="48" y="611"/>
                </a:lnTo>
                <a:lnTo>
                  <a:pt x="0" y="0"/>
                </a:lnTo>
              </a:path>
            </a:pathLst>
          </a:custGeom>
          <a:solidFill>
            <a:srgbClr val="FEC4C4"/>
          </a:solidFill>
          <a:ln w="25400" cap="rnd"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cxnSp>
        <p:nvCxnSpPr>
          <p:cNvPr id="382" name="Google Shape;382;p11"/>
          <p:cNvCxnSpPr/>
          <p:nvPr/>
        </p:nvCxnSpPr>
        <p:spPr>
          <a:xfrm>
            <a:off x="2640012" y="3133725"/>
            <a:ext cx="123825" cy="822325"/>
          </a:xfrm>
          <a:prstGeom prst="straightConnector1">
            <a:avLst/>
          </a:prstGeom>
          <a:noFill/>
          <a:ln w="25400" cap="flat" cmpd="sng">
            <a:solidFill>
              <a:schemeClr val="dk1"/>
            </a:solidFill>
            <a:prstDash val="solid"/>
            <a:miter lim="800000"/>
            <a:headEnd type="none" w="med" len="med"/>
            <a:tailEnd type="none" w="med" len="med"/>
          </a:ln>
        </p:spPr>
      </p:cxnSp>
      <p:cxnSp>
        <p:nvCxnSpPr>
          <p:cNvPr id="383" name="Google Shape;383;p11"/>
          <p:cNvCxnSpPr/>
          <p:nvPr/>
        </p:nvCxnSpPr>
        <p:spPr>
          <a:xfrm rot="10800000" flipH="1">
            <a:off x="2792412" y="3805237"/>
            <a:ext cx="274637" cy="165100"/>
          </a:xfrm>
          <a:prstGeom prst="straightConnector1">
            <a:avLst/>
          </a:prstGeom>
          <a:noFill/>
          <a:ln w="25400" cap="flat" cmpd="sng">
            <a:solidFill>
              <a:schemeClr val="dk1"/>
            </a:solidFill>
            <a:prstDash val="solid"/>
            <a:miter lim="800000"/>
            <a:headEnd type="none" w="med" len="med"/>
            <a:tailEnd type="none" w="med" len="med"/>
          </a:ln>
        </p:spPr>
      </p:cxnSp>
      <p:cxnSp>
        <p:nvCxnSpPr>
          <p:cNvPr id="384" name="Google Shape;384;p11"/>
          <p:cNvCxnSpPr/>
          <p:nvPr/>
        </p:nvCxnSpPr>
        <p:spPr>
          <a:xfrm flipH="1">
            <a:off x="1939925" y="2930525"/>
            <a:ext cx="192087" cy="542925"/>
          </a:xfrm>
          <a:prstGeom prst="straightConnector1">
            <a:avLst/>
          </a:prstGeom>
          <a:noFill/>
          <a:ln w="25400" cap="flat" cmpd="sng">
            <a:solidFill>
              <a:schemeClr val="dk1"/>
            </a:solidFill>
            <a:prstDash val="solid"/>
            <a:miter lim="800000"/>
            <a:headEnd type="none" w="med" len="med"/>
            <a:tailEnd type="none" w="med" len="med"/>
          </a:ln>
        </p:spPr>
      </p:cxnSp>
      <p:cxnSp>
        <p:nvCxnSpPr>
          <p:cNvPr id="385" name="Google Shape;385;p11"/>
          <p:cNvCxnSpPr/>
          <p:nvPr/>
        </p:nvCxnSpPr>
        <p:spPr>
          <a:xfrm>
            <a:off x="1952625" y="3502025"/>
            <a:ext cx="247650" cy="301625"/>
          </a:xfrm>
          <a:prstGeom prst="straightConnector1">
            <a:avLst/>
          </a:prstGeom>
          <a:noFill/>
          <a:ln w="25400" cap="flat" cmpd="sng">
            <a:solidFill>
              <a:schemeClr val="dk1"/>
            </a:solidFill>
            <a:prstDash val="solid"/>
            <a:miter lim="800000"/>
            <a:headEnd type="none" w="med" len="med"/>
            <a:tailEnd type="none" w="med" len="med"/>
          </a:ln>
        </p:spPr>
      </p:cxnSp>
      <p:cxnSp>
        <p:nvCxnSpPr>
          <p:cNvPr id="386" name="Google Shape;386;p11"/>
          <p:cNvCxnSpPr/>
          <p:nvPr/>
        </p:nvCxnSpPr>
        <p:spPr>
          <a:xfrm>
            <a:off x="2530475" y="4187825"/>
            <a:ext cx="192087" cy="631825"/>
          </a:xfrm>
          <a:prstGeom prst="straightConnector1">
            <a:avLst/>
          </a:prstGeom>
          <a:noFill/>
          <a:ln w="25400" cap="flat" cmpd="sng">
            <a:solidFill>
              <a:schemeClr val="dk1"/>
            </a:solidFill>
            <a:prstDash val="solid"/>
            <a:miter lim="800000"/>
            <a:headEnd type="none" w="med" len="med"/>
            <a:tailEnd type="none" w="med" len="med"/>
          </a:ln>
        </p:spPr>
      </p:cxnSp>
      <p:cxnSp>
        <p:nvCxnSpPr>
          <p:cNvPr id="387" name="Google Shape;387;p11"/>
          <p:cNvCxnSpPr/>
          <p:nvPr/>
        </p:nvCxnSpPr>
        <p:spPr>
          <a:xfrm flipH="1">
            <a:off x="2489200" y="4848225"/>
            <a:ext cx="247650" cy="720725"/>
          </a:xfrm>
          <a:prstGeom prst="straightConnector1">
            <a:avLst/>
          </a:prstGeom>
          <a:noFill/>
          <a:ln w="25400" cap="flat" cmpd="sng">
            <a:solidFill>
              <a:schemeClr val="dk1"/>
            </a:solidFill>
            <a:prstDash val="solid"/>
            <a:miter lim="800000"/>
            <a:headEnd type="none" w="med" len="med"/>
            <a:tailEnd type="none" w="med" len="med"/>
          </a:ln>
        </p:spPr>
      </p:cxnSp>
      <p:cxnSp>
        <p:nvCxnSpPr>
          <p:cNvPr id="388" name="Google Shape;388;p11"/>
          <p:cNvCxnSpPr/>
          <p:nvPr/>
        </p:nvCxnSpPr>
        <p:spPr>
          <a:xfrm rot="10800000" flipH="1">
            <a:off x="2489200" y="5532437"/>
            <a:ext cx="68262" cy="50800"/>
          </a:xfrm>
          <a:prstGeom prst="straightConnector1">
            <a:avLst/>
          </a:prstGeom>
          <a:noFill/>
          <a:ln w="25400" cap="flat" cmpd="sng">
            <a:solidFill>
              <a:schemeClr val="dk1"/>
            </a:solidFill>
            <a:prstDash val="solid"/>
            <a:miter lim="800000"/>
            <a:headEnd type="none" w="med" len="med"/>
            <a:tailEnd type="none" w="med" len="med"/>
          </a:ln>
        </p:spPr>
      </p:cxnSp>
      <p:cxnSp>
        <p:nvCxnSpPr>
          <p:cNvPr id="389" name="Google Shape;389;p11"/>
          <p:cNvCxnSpPr/>
          <p:nvPr/>
        </p:nvCxnSpPr>
        <p:spPr>
          <a:xfrm>
            <a:off x="2228850" y="4010025"/>
            <a:ext cx="95250" cy="684212"/>
          </a:xfrm>
          <a:prstGeom prst="straightConnector1">
            <a:avLst/>
          </a:prstGeom>
          <a:noFill/>
          <a:ln w="25400" cap="flat" cmpd="sng">
            <a:solidFill>
              <a:schemeClr val="dk1"/>
            </a:solidFill>
            <a:prstDash val="solid"/>
            <a:miter lim="800000"/>
            <a:headEnd type="none" w="med" len="med"/>
            <a:tailEnd type="none" w="med" len="med"/>
          </a:ln>
        </p:spPr>
      </p:cxnSp>
      <p:cxnSp>
        <p:nvCxnSpPr>
          <p:cNvPr id="390" name="Google Shape;390;p11"/>
          <p:cNvCxnSpPr/>
          <p:nvPr/>
        </p:nvCxnSpPr>
        <p:spPr>
          <a:xfrm flipH="1">
            <a:off x="1884362" y="4722812"/>
            <a:ext cx="454025" cy="630237"/>
          </a:xfrm>
          <a:prstGeom prst="straightConnector1">
            <a:avLst/>
          </a:prstGeom>
          <a:noFill/>
          <a:ln w="25400" cap="flat" cmpd="sng">
            <a:solidFill>
              <a:schemeClr val="dk1"/>
            </a:solidFill>
            <a:prstDash val="solid"/>
            <a:miter lim="800000"/>
            <a:headEnd type="none" w="med" len="med"/>
            <a:tailEnd type="none" w="med" len="med"/>
          </a:ln>
        </p:spPr>
      </p:cxnSp>
      <p:cxnSp>
        <p:nvCxnSpPr>
          <p:cNvPr id="391" name="Google Shape;391;p11"/>
          <p:cNvCxnSpPr/>
          <p:nvPr/>
        </p:nvCxnSpPr>
        <p:spPr>
          <a:xfrm rot="10800000" flipH="1">
            <a:off x="1898650" y="5341937"/>
            <a:ext cx="82550" cy="25400"/>
          </a:xfrm>
          <a:prstGeom prst="straightConnector1">
            <a:avLst/>
          </a:prstGeom>
          <a:noFill/>
          <a:ln w="25400" cap="flat" cmpd="sng">
            <a:solidFill>
              <a:schemeClr val="dk1"/>
            </a:solidFill>
            <a:prstDash val="solid"/>
            <a:miter lim="800000"/>
            <a:headEnd type="none" w="med" len="med"/>
            <a:tailEnd type="none" w="med" len="med"/>
          </a:ln>
        </p:spPr>
      </p:cxnSp>
      <p:sp>
        <p:nvSpPr>
          <p:cNvPr id="392" name="Google Shape;392;p11"/>
          <p:cNvSpPr/>
          <p:nvPr/>
        </p:nvSpPr>
        <p:spPr>
          <a:xfrm>
            <a:off x="4924425" y="1557337"/>
            <a:ext cx="2997200" cy="2768600"/>
          </a:xfrm>
          <a:prstGeom prst="roundRect">
            <a:avLst>
              <a:gd name="adj" fmla="val 1429"/>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393" name="Google Shape;393;p11"/>
          <p:cNvSpPr/>
          <p:nvPr/>
        </p:nvSpPr>
        <p:spPr>
          <a:xfrm>
            <a:off x="4800600" y="1474787"/>
            <a:ext cx="3025775" cy="2794000"/>
          </a:xfrm>
          <a:prstGeom prst="roundRect">
            <a:avLst>
              <a:gd name="adj" fmla="val 1513"/>
            </a:avLst>
          </a:prstGeom>
          <a:solidFill>
            <a:srgbClr val="FEC4C4"/>
          </a:solidFill>
          <a:ln w="25400" cap="flat" cmpd="sng">
            <a:solidFill>
              <a:srgbClr val="FEC4C4"/>
            </a:solidFill>
            <a:prstDash val="solid"/>
            <a:miter lim="800000"/>
            <a:headEnd type="none" w="sm" len="sm"/>
            <a:tailEnd type="none" w="sm" len="sm"/>
          </a:ln>
          <a:effectLst>
            <a:outerShdw blurRad="63500" dist="107763" dir="2700000">
              <a:schemeClr val="dk2"/>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cxnSp>
        <p:nvCxnSpPr>
          <p:cNvPr id="394" name="Google Shape;394;p11"/>
          <p:cNvCxnSpPr/>
          <p:nvPr/>
        </p:nvCxnSpPr>
        <p:spPr>
          <a:xfrm>
            <a:off x="4924425" y="2014537"/>
            <a:ext cx="2955925" cy="0"/>
          </a:xfrm>
          <a:prstGeom prst="straightConnector1">
            <a:avLst/>
          </a:prstGeom>
          <a:noFill/>
          <a:ln w="25400" cap="flat" cmpd="sng">
            <a:solidFill>
              <a:schemeClr val="dk1"/>
            </a:solidFill>
            <a:prstDash val="solid"/>
            <a:miter lim="800000"/>
            <a:headEnd type="none" w="med" len="med"/>
            <a:tailEnd type="none" w="med" len="med"/>
          </a:ln>
        </p:spPr>
      </p:cxnSp>
      <p:sp>
        <p:nvSpPr>
          <p:cNvPr id="395" name="Google Shape;395;p11"/>
          <p:cNvSpPr txBox="1"/>
          <p:nvPr/>
        </p:nvSpPr>
        <p:spPr>
          <a:xfrm>
            <a:off x="5129212" y="1527175"/>
            <a:ext cx="1837196" cy="495300"/>
          </a:xfrm>
          <a:prstGeom prst="rect">
            <a:avLst/>
          </a:prstGeom>
          <a:noFill/>
          <a:ln>
            <a:noFill/>
          </a:ln>
        </p:spPr>
        <p:txBody>
          <a:bodyPr spcFirstLastPara="1" wrap="square" lIns="99500" tIns="48875" rIns="99500" bIns="48875" anchor="t" anchorCtr="0">
            <a:spAutoFit/>
          </a:bodyPr>
          <a:lstStyle/>
          <a:p>
            <a:pPr marL="0" marR="0" lvl="0" indent="0" algn="l" rtl="0">
              <a:lnSpc>
                <a:spcPct val="100000"/>
              </a:lnSpc>
              <a:spcBef>
                <a:spcPts val="0"/>
              </a:spcBef>
              <a:spcAft>
                <a:spcPts val="0"/>
              </a:spcAft>
              <a:buClr>
                <a:schemeClr val="dk1"/>
              </a:buClr>
              <a:buSzPts val="2600"/>
              <a:buFont typeface="Helvetica Neue"/>
              <a:buNone/>
            </a:pPr>
            <a:r>
              <a:rPr lang="en-US" sz="2600" b="0" i="0" u="none" dirty="0">
                <a:solidFill>
                  <a:schemeClr val="dk1"/>
                </a:solidFill>
                <a:latin typeface="Helvetica Neue"/>
                <a:ea typeface="Helvetica Neue"/>
                <a:cs typeface="Helvetica Neue"/>
                <a:sym typeface="Helvetica Neue"/>
              </a:rPr>
              <a:t>open</a:t>
            </a:r>
            <a:endParaRPr dirty="0"/>
          </a:p>
        </p:txBody>
      </p:sp>
      <p:cxnSp>
        <p:nvCxnSpPr>
          <p:cNvPr id="396" name="Google Shape;396;p11"/>
          <p:cNvCxnSpPr/>
          <p:nvPr/>
        </p:nvCxnSpPr>
        <p:spPr>
          <a:xfrm flipH="1">
            <a:off x="4876800" y="3933825"/>
            <a:ext cx="982662" cy="790575"/>
          </a:xfrm>
          <a:prstGeom prst="straightConnector1">
            <a:avLst/>
          </a:prstGeom>
          <a:noFill/>
          <a:ln w="25400" cap="flat" cmpd="sng">
            <a:solidFill>
              <a:schemeClr val="dk1"/>
            </a:solidFill>
            <a:prstDash val="solid"/>
            <a:miter lim="800000"/>
            <a:headEnd type="none" w="med" len="med"/>
            <a:tailEnd type="none" w="med" len="med"/>
          </a:ln>
        </p:spPr>
      </p:cxnSp>
      <p:sp>
        <p:nvSpPr>
          <p:cNvPr id="397" name="Google Shape;397;p11"/>
          <p:cNvSpPr txBox="1"/>
          <p:nvPr/>
        </p:nvSpPr>
        <p:spPr>
          <a:xfrm>
            <a:off x="3821112" y="4702175"/>
            <a:ext cx="4700587" cy="403225"/>
          </a:xfrm>
          <a:prstGeom prst="rect">
            <a:avLst/>
          </a:prstGeom>
          <a:noFill/>
          <a:ln>
            <a:noFill/>
          </a:ln>
        </p:spPr>
        <p:txBody>
          <a:bodyPr spcFirstLastPara="1" wrap="square" lIns="99500" tIns="48875" rIns="99500" bIns="48875" anchor="t" anchorCtr="0">
            <a:spAutoFit/>
          </a:bodyPr>
          <a:lstStyle/>
          <a:p>
            <a:pPr marL="0" marR="0" lvl="0" indent="0" algn="l" rtl="0">
              <a:lnSpc>
                <a:spcPct val="100000"/>
              </a:lnSpc>
              <a:spcBef>
                <a:spcPts val="0"/>
              </a:spcBef>
              <a:spcAft>
                <a:spcPts val="0"/>
              </a:spcAft>
              <a:buClr>
                <a:schemeClr val="dk1"/>
              </a:buClr>
              <a:buSzPts val="2000"/>
              <a:buFont typeface="Helvetica Neue"/>
              <a:buNone/>
            </a:pPr>
            <a:r>
              <a:rPr lang="en-US" sz="2000" b="0" i="0" u="none">
                <a:solidFill>
                  <a:schemeClr val="dk1"/>
                </a:solidFill>
                <a:latin typeface="Helvetica Neue"/>
                <a:ea typeface="Helvetica Neue"/>
                <a:cs typeface="Helvetica Neue"/>
                <a:sym typeface="Helvetica Neue"/>
              </a:rPr>
              <a:t>implemented with a "knowledge" of the  </a:t>
            </a:r>
            <a:endParaRPr/>
          </a:p>
        </p:txBody>
      </p:sp>
      <p:sp>
        <p:nvSpPr>
          <p:cNvPr id="398" name="Google Shape;398;p11"/>
          <p:cNvSpPr txBox="1"/>
          <p:nvPr/>
        </p:nvSpPr>
        <p:spPr>
          <a:xfrm>
            <a:off x="3835400" y="4953000"/>
            <a:ext cx="4083050" cy="403225"/>
          </a:xfrm>
          <a:prstGeom prst="rect">
            <a:avLst/>
          </a:prstGeom>
          <a:noFill/>
          <a:ln>
            <a:noFill/>
          </a:ln>
        </p:spPr>
        <p:txBody>
          <a:bodyPr spcFirstLastPara="1" wrap="square" lIns="99500" tIns="48875" rIns="99500" bIns="48875" anchor="t" anchorCtr="0">
            <a:spAutoFit/>
          </a:bodyPr>
          <a:lstStyle/>
          <a:p>
            <a:pPr marL="0" marR="0" lvl="0" indent="0" algn="l" rtl="0">
              <a:lnSpc>
                <a:spcPct val="100000"/>
              </a:lnSpc>
              <a:spcBef>
                <a:spcPts val="0"/>
              </a:spcBef>
              <a:spcAft>
                <a:spcPts val="0"/>
              </a:spcAft>
              <a:buClr>
                <a:schemeClr val="dk1"/>
              </a:buClr>
              <a:buSzPts val="2000"/>
              <a:buFont typeface="Helvetica Neue"/>
              <a:buNone/>
            </a:pPr>
            <a:r>
              <a:rPr lang="en-US" sz="2000" b="0" i="0" u="none">
                <a:solidFill>
                  <a:schemeClr val="dk1"/>
                </a:solidFill>
                <a:latin typeface="Helvetica Neue"/>
                <a:ea typeface="Helvetica Neue"/>
                <a:cs typeface="Helvetica Neue"/>
                <a:sym typeface="Helvetica Neue"/>
              </a:rPr>
              <a:t>object that is associated with enter</a:t>
            </a:r>
            <a:endParaRPr/>
          </a:p>
        </p:txBody>
      </p:sp>
      <p:sp>
        <p:nvSpPr>
          <p:cNvPr id="399" name="Google Shape;399;p11"/>
          <p:cNvSpPr txBox="1"/>
          <p:nvPr/>
        </p:nvSpPr>
        <p:spPr>
          <a:xfrm>
            <a:off x="5457825" y="2441575"/>
            <a:ext cx="1936750" cy="403225"/>
          </a:xfrm>
          <a:prstGeom prst="rect">
            <a:avLst/>
          </a:prstGeom>
          <a:noFill/>
          <a:ln>
            <a:noFill/>
          </a:ln>
        </p:spPr>
        <p:txBody>
          <a:bodyPr spcFirstLastPara="1" wrap="square" lIns="99500" tIns="48875" rIns="99500" bIns="48875" anchor="t" anchorCtr="0">
            <a:spAutoFit/>
          </a:bodyPr>
          <a:lstStyle/>
          <a:p>
            <a:pPr marL="0" marR="0" lvl="0" indent="0" algn="l" rtl="0">
              <a:lnSpc>
                <a:spcPct val="100000"/>
              </a:lnSpc>
              <a:spcBef>
                <a:spcPts val="0"/>
              </a:spcBef>
              <a:spcAft>
                <a:spcPts val="0"/>
              </a:spcAft>
              <a:buClr>
                <a:schemeClr val="dk1"/>
              </a:buClr>
              <a:buSzPts val="2000"/>
              <a:buFont typeface="Helvetica Neue"/>
              <a:buNone/>
            </a:pPr>
            <a:r>
              <a:rPr lang="en-US" sz="2000" b="0" i="0" u="none" dirty="0">
                <a:solidFill>
                  <a:schemeClr val="dk1"/>
                </a:solidFill>
                <a:latin typeface="Helvetica Neue"/>
                <a:ea typeface="Helvetica Neue"/>
                <a:cs typeface="Helvetica Neue"/>
                <a:sym typeface="Helvetica Neue"/>
              </a:rPr>
              <a:t>details of enter </a:t>
            </a:r>
            <a:endParaRPr dirty="0"/>
          </a:p>
        </p:txBody>
      </p:sp>
      <p:sp>
        <p:nvSpPr>
          <p:cNvPr id="400" name="Google Shape;400;p11"/>
          <p:cNvSpPr txBox="1"/>
          <p:nvPr/>
        </p:nvSpPr>
        <p:spPr>
          <a:xfrm>
            <a:off x="5457824" y="2670175"/>
            <a:ext cx="1984375" cy="403225"/>
          </a:xfrm>
          <a:prstGeom prst="rect">
            <a:avLst/>
          </a:prstGeom>
          <a:noFill/>
          <a:ln>
            <a:noFill/>
          </a:ln>
        </p:spPr>
        <p:txBody>
          <a:bodyPr spcFirstLastPara="1" wrap="square" lIns="99500" tIns="48875" rIns="99500" bIns="48875" anchor="t" anchorCtr="0">
            <a:spAutoFit/>
          </a:bodyPr>
          <a:lstStyle/>
          <a:p>
            <a:pPr marL="0" marR="0" lvl="0" indent="0" algn="l" rtl="0">
              <a:lnSpc>
                <a:spcPct val="100000"/>
              </a:lnSpc>
              <a:spcBef>
                <a:spcPts val="0"/>
              </a:spcBef>
              <a:spcAft>
                <a:spcPts val="0"/>
              </a:spcAft>
              <a:buClr>
                <a:schemeClr val="dk1"/>
              </a:buClr>
              <a:buSzPts val="2000"/>
              <a:buFont typeface="Helvetica Neue"/>
              <a:buNone/>
            </a:pPr>
            <a:r>
              <a:rPr lang="en-US" sz="2000" b="0" i="0" u="none" dirty="0">
                <a:solidFill>
                  <a:schemeClr val="dk1"/>
                </a:solidFill>
                <a:latin typeface="Helvetica Neue"/>
                <a:ea typeface="Helvetica Neue"/>
                <a:cs typeface="Helvetica Neue"/>
                <a:sym typeface="Helvetica Neue"/>
              </a:rPr>
              <a:t>algorithm</a:t>
            </a:r>
            <a:endParaRPr dirty="0"/>
          </a:p>
        </p:txBody>
      </p:sp>
      <p:sp>
        <p:nvSpPr>
          <p:cNvPr id="401" name="Google Shape;401;p11"/>
          <p:cNvSpPr txBox="1"/>
          <p:nvPr/>
        </p:nvSpPr>
        <p:spPr>
          <a:xfrm>
            <a:off x="3554412" y="6323012"/>
            <a:ext cx="2716212"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Times New Roman"/>
              <a:buNone/>
            </a:pPr>
            <a:r>
              <a:rPr lang="en-US" sz="1400" b="1" i="0" u="none">
                <a:solidFill>
                  <a:srgbClr val="000000"/>
                </a:solidFill>
                <a:latin typeface="Times New Roman"/>
                <a:ea typeface="Times New Roman"/>
                <a:cs typeface="Times New Roman"/>
                <a:sym typeface="Times New Roman"/>
              </a:rPr>
              <a:t>Figure 4: Procedural Abstraction</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12"/>
          <p:cNvSpPr txBox="1">
            <a:spLocks noGrp="1"/>
          </p:cNvSpPr>
          <p:nvPr>
            <p:ph type="title"/>
          </p:nvPr>
        </p:nvSpPr>
        <p:spPr>
          <a:xfrm>
            <a:off x="198437" y="98425"/>
            <a:ext cx="4216400" cy="550862"/>
          </a:xfrm>
          <a:prstGeom prst="rect">
            <a:avLst/>
          </a:prstGeom>
          <a:noFill/>
          <a:ln>
            <a:noFill/>
          </a:ln>
        </p:spPr>
        <p:txBody>
          <a:bodyPr spcFirstLastPara="1" wrap="square" lIns="69825" tIns="27925" rIns="69825" bIns="27925" anchor="t" anchorCtr="0">
            <a:spAutoFit/>
          </a:bodyPr>
          <a:lstStyle/>
          <a:p>
            <a:pPr marL="0" lvl="0" indent="0" algn="l" rtl="0">
              <a:lnSpc>
                <a:spcPct val="90000"/>
              </a:lnSpc>
              <a:spcBef>
                <a:spcPts val="0"/>
              </a:spcBef>
              <a:spcAft>
                <a:spcPts val="0"/>
              </a:spcAft>
              <a:buSzPts val="1800"/>
              <a:buNone/>
            </a:pPr>
            <a:r>
              <a:rPr lang="en-US" sz="3200" b="0" i="0" u="none">
                <a:solidFill>
                  <a:srgbClr val="000000"/>
                </a:solidFill>
                <a:latin typeface="Times New Roman"/>
                <a:ea typeface="Times New Roman"/>
                <a:cs typeface="Times New Roman"/>
                <a:sym typeface="Times New Roman"/>
              </a:rPr>
              <a:t>Stepwise Refinement</a:t>
            </a:r>
            <a:endParaRPr/>
          </a:p>
        </p:txBody>
      </p:sp>
      <p:sp>
        <p:nvSpPr>
          <p:cNvPr id="407" name="Google Shape;407;p12"/>
          <p:cNvSpPr txBox="1">
            <a:spLocks noGrp="1"/>
          </p:cNvSpPr>
          <p:nvPr>
            <p:ph type="body" idx="1"/>
          </p:nvPr>
        </p:nvSpPr>
        <p:spPr>
          <a:xfrm>
            <a:off x="495300" y="1604962"/>
            <a:ext cx="8912225" cy="4487862"/>
          </a:xfrm>
          <a:prstGeom prst="rect">
            <a:avLst/>
          </a:prstGeom>
          <a:noFill/>
          <a:ln>
            <a:noFill/>
          </a:ln>
        </p:spPr>
        <p:txBody>
          <a:bodyPr spcFirstLastPara="1" wrap="square" lIns="0" tIns="0" rIns="0" bIns="0" anchor="t" anchorCtr="0">
            <a:normAutofit/>
          </a:bodyPr>
          <a:lstStyle/>
          <a:p>
            <a:pPr marL="457200" lvl="0" indent="-330200" algn="l" rtl="0">
              <a:lnSpc>
                <a:spcPct val="70000"/>
              </a:lnSpc>
              <a:spcBef>
                <a:spcPts val="1000"/>
              </a:spcBef>
              <a:spcAft>
                <a:spcPts val="0"/>
              </a:spcAft>
              <a:buClr>
                <a:srgbClr val="000000"/>
              </a:buClr>
              <a:buSzPts val="200"/>
              <a:buFont typeface="Arial"/>
              <a:buNone/>
            </a:pPr>
            <a:endParaRPr sz="1400" b="0" i="0" u="none">
              <a:solidFill>
                <a:srgbClr val="000000"/>
              </a:solidFill>
              <a:latin typeface="Times New Roman"/>
              <a:ea typeface="Times New Roman"/>
              <a:cs typeface="Times New Roman"/>
              <a:sym typeface="Times New Roman"/>
            </a:endParaRPr>
          </a:p>
          <a:p>
            <a:pPr marL="457200" lvl="0" indent="-330200" algn="l" rtl="0">
              <a:lnSpc>
                <a:spcPct val="70000"/>
              </a:lnSpc>
              <a:spcBef>
                <a:spcPts val="1000"/>
              </a:spcBef>
              <a:spcAft>
                <a:spcPts val="0"/>
              </a:spcAft>
              <a:buClr>
                <a:srgbClr val="000000"/>
              </a:buClr>
              <a:buSzPts val="200"/>
              <a:buFont typeface="Arial"/>
              <a:buNone/>
            </a:pPr>
            <a:endParaRPr sz="1400" b="0" i="0" u="none">
              <a:solidFill>
                <a:srgbClr val="000000"/>
              </a:solidFill>
              <a:latin typeface="Times New Roman"/>
              <a:ea typeface="Times New Roman"/>
              <a:cs typeface="Times New Roman"/>
              <a:sym typeface="Times New Roman"/>
            </a:endParaRPr>
          </a:p>
          <a:p>
            <a:pPr marL="457200" lvl="0" indent="-330200" algn="l" rtl="0">
              <a:lnSpc>
                <a:spcPct val="70000"/>
              </a:lnSpc>
              <a:spcBef>
                <a:spcPts val="1000"/>
              </a:spcBef>
              <a:spcAft>
                <a:spcPts val="0"/>
              </a:spcAft>
              <a:buClr>
                <a:srgbClr val="000000"/>
              </a:buClr>
              <a:buSzPts val="200"/>
              <a:buFont typeface="Arial"/>
              <a:buNone/>
            </a:pPr>
            <a:endParaRPr sz="1400" b="0" i="0" u="none">
              <a:solidFill>
                <a:srgbClr val="000000"/>
              </a:solidFill>
              <a:latin typeface="Times New Roman"/>
              <a:ea typeface="Times New Roman"/>
              <a:cs typeface="Times New Roman"/>
              <a:sym typeface="Times New Roman"/>
            </a:endParaRPr>
          </a:p>
          <a:p>
            <a:pPr marL="457200" lvl="0" indent="-330200" algn="l" rtl="0">
              <a:lnSpc>
                <a:spcPct val="70000"/>
              </a:lnSpc>
              <a:spcBef>
                <a:spcPts val="1000"/>
              </a:spcBef>
              <a:spcAft>
                <a:spcPts val="0"/>
              </a:spcAft>
              <a:buClr>
                <a:srgbClr val="000000"/>
              </a:buClr>
              <a:buSzPts val="200"/>
              <a:buFont typeface="Arial"/>
              <a:buNone/>
            </a:pPr>
            <a:endParaRPr sz="1400" b="0" i="0" u="none">
              <a:solidFill>
                <a:srgbClr val="000000"/>
              </a:solidFill>
              <a:latin typeface="Times New Roman"/>
              <a:ea typeface="Times New Roman"/>
              <a:cs typeface="Times New Roman"/>
              <a:sym typeface="Times New Roman"/>
            </a:endParaRPr>
          </a:p>
          <a:p>
            <a:pPr marL="457200" lvl="0" indent="-330200" algn="l" rtl="0">
              <a:lnSpc>
                <a:spcPct val="70000"/>
              </a:lnSpc>
              <a:spcBef>
                <a:spcPts val="1000"/>
              </a:spcBef>
              <a:spcAft>
                <a:spcPts val="0"/>
              </a:spcAft>
              <a:buClr>
                <a:srgbClr val="000000"/>
              </a:buClr>
              <a:buSzPts val="200"/>
              <a:buFont typeface="Arial"/>
              <a:buNone/>
            </a:pPr>
            <a:endParaRPr sz="1400" b="0" i="0" u="none">
              <a:solidFill>
                <a:srgbClr val="000000"/>
              </a:solidFill>
              <a:latin typeface="Times New Roman"/>
              <a:ea typeface="Times New Roman"/>
              <a:cs typeface="Times New Roman"/>
              <a:sym typeface="Times New Roman"/>
            </a:endParaRPr>
          </a:p>
          <a:p>
            <a:pPr marL="457200" lvl="0" indent="-330200" algn="l" rtl="0">
              <a:lnSpc>
                <a:spcPct val="70000"/>
              </a:lnSpc>
              <a:spcBef>
                <a:spcPts val="1000"/>
              </a:spcBef>
              <a:spcAft>
                <a:spcPts val="0"/>
              </a:spcAft>
              <a:buClr>
                <a:srgbClr val="000000"/>
              </a:buClr>
              <a:buSzPts val="200"/>
              <a:buFont typeface="Arial"/>
              <a:buNone/>
            </a:pPr>
            <a:endParaRPr sz="1400" b="0" i="0" u="none">
              <a:solidFill>
                <a:srgbClr val="000000"/>
              </a:solidFill>
              <a:latin typeface="Times New Roman"/>
              <a:ea typeface="Times New Roman"/>
              <a:cs typeface="Times New Roman"/>
              <a:sym typeface="Times New Roman"/>
            </a:endParaRPr>
          </a:p>
          <a:p>
            <a:pPr marL="457200" lvl="0" indent="-330200" algn="l" rtl="0">
              <a:lnSpc>
                <a:spcPct val="70000"/>
              </a:lnSpc>
              <a:spcBef>
                <a:spcPts val="1000"/>
              </a:spcBef>
              <a:spcAft>
                <a:spcPts val="0"/>
              </a:spcAft>
              <a:buClr>
                <a:srgbClr val="000000"/>
              </a:buClr>
              <a:buSzPts val="200"/>
              <a:buFont typeface="Arial"/>
              <a:buNone/>
            </a:pPr>
            <a:endParaRPr sz="1400" b="0" i="0" u="none">
              <a:solidFill>
                <a:srgbClr val="000000"/>
              </a:solidFill>
              <a:latin typeface="Times New Roman"/>
              <a:ea typeface="Times New Roman"/>
              <a:cs typeface="Times New Roman"/>
              <a:sym typeface="Times New Roman"/>
            </a:endParaRPr>
          </a:p>
          <a:p>
            <a:pPr marL="457200" lvl="0" indent="-330200" algn="l" rtl="0">
              <a:lnSpc>
                <a:spcPct val="70000"/>
              </a:lnSpc>
              <a:spcBef>
                <a:spcPts val="1000"/>
              </a:spcBef>
              <a:spcAft>
                <a:spcPts val="0"/>
              </a:spcAft>
              <a:buClr>
                <a:srgbClr val="000000"/>
              </a:buClr>
              <a:buSzPts val="200"/>
              <a:buFont typeface="Arial"/>
              <a:buNone/>
            </a:pPr>
            <a:endParaRPr sz="1400" b="0" i="0" u="none">
              <a:solidFill>
                <a:srgbClr val="000000"/>
              </a:solidFill>
              <a:latin typeface="Times New Roman"/>
              <a:ea typeface="Times New Roman"/>
              <a:cs typeface="Times New Roman"/>
              <a:sym typeface="Times New Roman"/>
            </a:endParaRPr>
          </a:p>
          <a:p>
            <a:pPr marL="457200" lvl="0" indent="-330200" algn="l" rtl="0">
              <a:lnSpc>
                <a:spcPct val="70000"/>
              </a:lnSpc>
              <a:spcBef>
                <a:spcPts val="1000"/>
              </a:spcBef>
              <a:spcAft>
                <a:spcPts val="0"/>
              </a:spcAft>
              <a:buClr>
                <a:srgbClr val="000000"/>
              </a:buClr>
              <a:buSzPts val="200"/>
              <a:buFont typeface="Arial"/>
              <a:buNone/>
            </a:pPr>
            <a:endParaRPr sz="1400" b="0" i="0" u="none">
              <a:solidFill>
                <a:srgbClr val="000000"/>
              </a:solidFill>
              <a:latin typeface="Times New Roman"/>
              <a:ea typeface="Times New Roman"/>
              <a:cs typeface="Times New Roman"/>
              <a:sym typeface="Times New Roman"/>
            </a:endParaRPr>
          </a:p>
          <a:p>
            <a:pPr marL="457200" lvl="0" indent="-330200" algn="l" rtl="0">
              <a:lnSpc>
                <a:spcPct val="70000"/>
              </a:lnSpc>
              <a:spcBef>
                <a:spcPts val="1000"/>
              </a:spcBef>
              <a:spcAft>
                <a:spcPts val="0"/>
              </a:spcAft>
              <a:buClr>
                <a:srgbClr val="000000"/>
              </a:buClr>
              <a:buSzPts val="200"/>
              <a:buFont typeface="Arial"/>
              <a:buNone/>
            </a:pPr>
            <a:endParaRPr sz="1400" b="0" i="0" u="none">
              <a:solidFill>
                <a:srgbClr val="000000"/>
              </a:solidFill>
              <a:latin typeface="Times New Roman"/>
              <a:ea typeface="Times New Roman"/>
              <a:cs typeface="Times New Roman"/>
              <a:sym typeface="Times New Roman"/>
            </a:endParaRPr>
          </a:p>
          <a:p>
            <a:pPr marL="457200" lvl="0" indent="-330200" algn="l" rtl="0">
              <a:lnSpc>
                <a:spcPct val="70000"/>
              </a:lnSpc>
              <a:spcBef>
                <a:spcPts val="1000"/>
              </a:spcBef>
              <a:spcAft>
                <a:spcPts val="0"/>
              </a:spcAft>
              <a:buClr>
                <a:srgbClr val="000000"/>
              </a:buClr>
              <a:buSzPts val="200"/>
              <a:buFont typeface="Arial"/>
              <a:buNone/>
            </a:pPr>
            <a:endParaRPr sz="1400" b="0" i="0" u="none">
              <a:solidFill>
                <a:srgbClr val="000000"/>
              </a:solidFill>
              <a:latin typeface="Times New Roman"/>
              <a:ea typeface="Times New Roman"/>
              <a:cs typeface="Times New Roman"/>
              <a:sym typeface="Times New Roman"/>
            </a:endParaRPr>
          </a:p>
          <a:p>
            <a:pPr marL="457200" lvl="0" indent="-330200" algn="l" rtl="0">
              <a:lnSpc>
                <a:spcPct val="70000"/>
              </a:lnSpc>
              <a:spcBef>
                <a:spcPts val="1000"/>
              </a:spcBef>
              <a:spcAft>
                <a:spcPts val="0"/>
              </a:spcAft>
              <a:buClr>
                <a:srgbClr val="000000"/>
              </a:buClr>
              <a:buSzPts val="200"/>
              <a:buFont typeface="Arial"/>
              <a:buNone/>
            </a:pPr>
            <a:endParaRPr sz="1400" b="0" i="0" u="none">
              <a:solidFill>
                <a:srgbClr val="000000"/>
              </a:solidFill>
              <a:latin typeface="Times New Roman"/>
              <a:ea typeface="Times New Roman"/>
              <a:cs typeface="Times New Roman"/>
              <a:sym typeface="Times New Roman"/>
            </a:endParaRPr>
          </a:p>
          <a:p>
            <a:pPr marL="457200" lvl="0" indent="-330200" algn="l" rtl="0">
              <a:lnSpc>
                <a:spcPct val="70000"/>
              </a:lnSpc>
              <a:spcBef>
                <a:spcPts val="1000"/>
              </a:spcBef>
              <a:spcAft>
                <a:spcPts val="0"/>
              </a:spcAft>
              <a:buClr>
                <a:srgbClr val="000000"/>
              </a:buClr>
              <a:buSzPts val="200"/>
              <a:buFont typeface="Arial"/>
              <a:buNone/>
            </a:pPr>
            <a:endParaRPr sz="1400" b="0" i="0" u="none">
              <a:solidFill>
                <a:srgbClr val="000000"/>
              </a:solidFill>
              <a:latin typeface="Times New Roman"/>
              <a:ea typeface="Times New Roman"/>
              <a:cs typeface="Times New Roman"/>
              <a:sym typeface="Times New Roman"/>
            </a:endParaRPr>
          </a:p>
          <a:p>
            <a:pPr marL="457200" lvl="0" indent="-330200" algn="l" rtl="0">
              <a:lnSpc>
                <a:spcPct val="70000"/>
              </a:lnSpc>
              <a:spcBef>
                <a:spcPts val="1000"/>
              </a:spcBef>
              <a:spcAft>
                <a:spcPts val="0"/>
              </a:spcAft>
              <a:buClr>
                <a:srgbClr val="000000"/>
              </a:buClr>
              <a:buSzPts val="200"/>
              <a:buFont typeface="Arial"/>
              <a:buNone/>
            </a:pPr>
            <a:endParaRPr sz="1400" b="0" i="0" u="none">
              <a:solidFill>
                <a:srgbClr val="000000"/>
              </a:solidFill>
              <a:latin typeface="Times New Roman"/>
              <a:ea typeface="Times New Roman"/>
              <a:cs typeface="Times New Roman"/>
              <a:sym typeface="Times New Roman"/>
            </a:endParaRPr>
          </a:p>
          <a:p>
            <a:pPr marL="457200" lvl="0" indent="-342900" algn="l" rtl="0">
              <a:lnSpc>
                <a:spcPct val="70000"/>
              </a:lnSpc>
              <a:spcBef>
                <a:spcPts val="1000"/>
              </a:spcBef>
              <a:spcAft>
                <a:spcPts val="0"/>
              </a:spcAft>
              <a:buClr>
                <a:srgbClr val="000000"/>
              </a:buClr>
              <a:buSzPts val="200"/>
              <a:buFont typeface="Arial"/>
              <a:buChar char="•"/>
            </a:pPr>
            <a:r>
              <a:rPr lang="en-US" sz="1400" b="0" i="0" u="none">
                <a:solidFill>
                  <a:srgbClr val="000000"/>
                </a:solidFill>
                <a:latin typeface="Times New Roman"/>
                <a:ea typeface="Times New Roman"/>
                <a:cs typeface="Times New Roman"/>
                <a:sym typeface="Times New Roman"/>
              </a:rPr>
              <a:t>Process of elaboration, proposed by Niklaus Wirth, that decomposes a high-level statement of function until low-level programming language statements are reached</a:t>
            </a:r>
            <a:endParaRPr/>
          </a:p>
        </p:txBody>
      </p:sp>
      <p:sp>
        <p:nvSpPr>
          <p:cNvPr id="408" name="Google Shape;408;p12"/>
          <p:cNvSpPr/>
          <p:nvPr/>
        </p:nvSpPr>
        <p:spPr>
          <a:xfrm>
            <a:off x="1651000" y="1401762"/>
            <a:ext cx="2997200" cy="2768600"/>
          </a:xfrm>
          <a:prstGeom prst="roundRect">
            <a:avLst>
              <a:gd name="adj" fmla="val 1429"/>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09" name="Google Shape;409;p12"/>
          <p:cNvSpPr/>
          <p:nvPr/>
        </p:nvSpPr>
        <p:spPr>
          <a:xfrm>
            <a:off x="1622425" y="1376362"/>
            <a:ext cx="3054350" cy="2819400"/>
          </a:xfrm>
          <a:prstGeom prst="roundRect">
            <a:avLst>
              <a:gd name="adj" fmla="val 1597"/>
            </a:avLst>
          </a:prstGeom>
          <a:solidFill>
            <a:schemeClr val="accent1"/>
          </a:solidFill>
          <a:ln w="12700" cap="flat" cmpd="sng">
            <a:solidFill>
              <a:schemeClr val="dk1"/>
            </a:solidFill>
            <a:prstDash val="solid"/>
            <a:miter lim="800000"/>
            <a:headEnd type="none" w="sm" len="sm"/>
            <a:tailEnd type="none" w="sm" len="sm"/>
          </a:ln>
          <a:effectLst>
            <a:outerShdw blurRad="63500" dist="107763" dir="2700000">
              <a:schemeClr val="dk2"/>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cxnSp>
        <p:nvCxnSpPr>
          <p:cNvPr id="410" name="Google Shape;410;p12"/>
          <p:cNvCxnSpPr/>
          <p:nvPr/>
        </p:nvCxnSpPr>
        <p:spPr>
          <a:xfrm>
            <a:off x="1651000" y="1858962"/>
            <a:ext cx="2997200" cy="0"/>
          </a:xfrm>
          <a:prstGeom prst="straightConnector1">
            <a:avLst/>
          </a:prstGeom>
          <a:noFill/>
          <a:ln w="50800" cap="flat" cmpd="sng">
            <a:solidFill>
              <a:schemeClr val="dk1"/>
            </a:solidFill>
            <a:prstDash val="solid"/>
            <a:miter lim="800000"/>
            <a:headEnd type="none" w="med" len="med"/>
            <a:tailEnd type="none" w="med" len="med"/>
          </a:ln>
        </p:spPr>
      </p:cxnSp>
      <p:sp>
        <p:nvSpPr>
          <p:cNvPr id="411" name="Google Shape;411;p12"/>
          <p:cNvSpPr txBox="1"/>
          <p:nvPr/>
        </p:nvSpPr>
        <p:spPr>
          <a:xfrm>
            <a:off x="1731962" y="1319212"/>
            <a:ext cx="935037" cy="495300"/>
          </a:xfrm>
          <a:prstGeom prst="rect">
            <a:avLst/>
          </a:prstGeom>
          <a:noFill/>
          <a:ln>
            <a:noFill/>
          </a:ln>
        </p:spPr>
        <p:txBody>
          <a:bodyPr spcFirstLastPara="1" wrap="square" lIns="99500" tIns="48875" rIns="99500" bIns="48875" anchor="t" anchorCtr="0">
            <a:spAutoFit/>
          </a:bodyPr>
          <a:lstStyle/>
          <a:p>
            <a:pPr marL="0" marR="0" lvl="0" indent="0" algn="l" rtl="0">
              <a:lnSpc>
                <a:spcPct val="100000"/>
              </a:lnSpc>
              <a:spcBef>
                <a:spcPts val="0"/>
              </a:spcBef>
              <a:spcAft>
                <a:spcPts val="0"/>
              </a:spcAft>
              <a:buClr>
                <a:schemeClr val="dk1"/>
              </a:buClr>
              <a:buSzPts val="2600"/>
              <a:buFont typeface="Helvetica Neue"/>
              <a:buNone/>
            </a:pPr>
            <a:r>
              <a:rPr lang="en-US" sz="2600" b="0" i="0" u="none">
                <a:solidFill>
                  <a:schemeClr val="dk1"/>
                </a:solidFill>
                <a:latin typeface="Helvetica Neue"/>
                <a:ea typeface="Helvetica Neue"/>
                <a:cs typeface="Helvetica Neue"/>
                <a:sym typeface="Helvetica Neue"/>
              </a:rPr>
              <a:t>open</a:t>
            </a:r>
            <a:endParaRPr/>
          </a:p>
        </p:txBody>
      </p:sp>
      <p:sp>
        <p:nvSpPr>
          <p:cNvPr id="412" name="Google Shape;412;p12"/>
          <p:cNvSpPr txBox="1"/>
          <p:nvPr/>
        </p:nvSpPr>
        <p:spPr>
          <a:xfrm>
            <a:off x="2989262" y="2082800"/>
            <a:ext cx="3659187" cy="2159000"/>
          </a:xfrm>
          <a:prstGeom prst="rect">
            <a:avLst/>
          </a:prstGeom>
          <a:solidFill>
            <a:srgbClr val="FEC4C4"/>
          </a:solidFill>
          <a:ln w="12700" cap="flat" cmpd="sng">
            <a:solidFill>
              <a:schemeClr val="dk1"/>
            </a:solidFill>
            <a:prstDash val="solid"/>
            <a:miter lim="800000"/>
            <a:headEnd type="none" w="sm" len="sm"/>
            <a:tailEnd type="none" w="sm" len="sm"/>
          </a:ln>
          <a:effectLst>
            <a:outerShdw blurRad="63500" dist="107763" dir="2700000">
              <a:schemeClr val="dk2"/>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13" name="Google Shape;413;p12"/>
          <p:cNvSpPr txBox="1"/>
          <p:nvPr/>
        </p:nvSpPr>
        <p:spPr>
          <a:xfrm>
            <a:off x="3125787" y="2117725"/>
            <a:ext cx="1936750" cy="684212"/>
          </a:xfrm>
          <a:prstGeom prst="rect">
            <a:avLst/>
          </a:prstGeom>
          <a:noFill/>
          <a:ln>
            <a:noFill/>
          </a:ln>
        </p:spPr>
        <p:txBody>
          <a:bodyPr spcFirstLastPara="1" wrap="square" lIns="99500" tIns="48875" rIns="99500" bIns="48875" anchor="t" anchorCtr="0">
            <a:spAutoFit/>
          </a:bodyPr>
          <a:lstStyle/>
          <a:p>
            <a:pPr marL="0" marR="0" lvl="0" indent="0" algn="l" rtl="0">
              <a:lnSpc>
                <a:spcPct val="100000"/>
              </a:lnSpc>
              <a:spcBef>
                <a:spcPts val="0"/>
              </a:spcBef>
              <a:spcAft>
                <a:spcPts val="0"/>
              </a:spcAft>
              <a:buClr>
                <a:schemeClr val="dk1"/>
              </a:buClr>
              <a:buSzPts val="2000"/>
              <a:buFont typeface="Helvetica Neue"/>
              <a:buNone/>
            </a:pPr>
            <a:r>
              <a:rPr lang="en-US" sz="2000" b="0" i="0" u="none">
                <a:solidFill>
                  <a:schemeClr val="dk1"/>
                </a:solidFill>
                <a:latin typeface="Helvetica Neue"/>
                <a:ea typeface="Helvetica Neue"/>
                <a:cs typeface="Helvetica Neue"/>
                <a:sym typeface="Helvetica Neue"/>
              </a:rPr>
              <a:t>1. walk to door;</a:t>
            </a:r>
            <a:endParaRPr/>
          </a:p>
          <a:p>
            <a:pPr marL="0" marR="0" lvl="0" indent="0" algn="l" rtl="0">
              <a:lnSpc>
                <a:spcPct val="100000"/>
              </a:lnSpc>
              <a:spcBef>
                <a:spcPts val="0"/>
              </a:spcBef>
              <a:spcAft>
                <a:spcPts val="0"/>
              </a:spcAft>
              <a:buNone/>
            </a:pPr>
            <a:endParaRPr sz="2000" b="0" i="0" u="none">
              <a:solidFill>
                <a:schemeClr val="dk1"/>
              </a:solidFill>
              <a:latin typeface="Helvetica Neue"/>
              <a:ea typeface="Helvetica Neue"/>
              <a:cs typeface="Helvetica Neue"/>
              <a:sym typeface="Helvetica Neue"/>
            </a:endParaRPr>
          </a:p>
        </p:txBody>
      </p:sp>
      <p:sp>
        <p:nvSpPr>
          <p:cNvPr id="414" name="Google Shape;414;p12"/>
          <p:cNvSpPr txBox="1"/>
          <p:nvPr/>
        </p:nvSpPr>
        <p:spPr>
          <a:xfrm>
            <a:off x="3125787" y="2346325"/>
            <a:ext cx="2192337" cy="684212"/>
          </a:xfrm>
          <a:prstGeom prst="rect">
            <a:avLst/>
          </a:prstGeom>
          <a:noFill/>
          <a:ln>
            <a:noFill/>
          </a:ln>
        </p:spPr>
        <p:txBody>
          <a:bodyPr spcFirstLastPara="1" wrap="square" lIns="99500" tIns="48875" rIns="99500" bIns="48875" anchor="t" anchorCtr="0">
            <a:spAutoFit/>
          </a:bodyPr>
          <a:lstStyle/>
          <a:p>
            <a:pPr marL="0" marR="0" lvl="0" indent="0" algn="l" rtl="0">
              <a:lnSpc>
                <a:spcPct val="100000"/>
              </a:lnSpc>
              <a:spcBef>
                <a:spcPts val="0"/>
              </a:spcBef>
              <a:spcAft>
                <a:spcPts val="0"/>
              </a:spcAft>
              <a:buClr>
                <a:schemeClr val="dk1"/>
              </a:buClr>
              <a:buSzPts val="2000"/>
              <a:buFont typeface="Helvetica Neue"/>
              <a:buNone/>
            </a:pPr>
            <a:r>
              <a:rPr lang="en-US" sz="2000" b="0" i="0" u="none">
                <a:solidFill>
                  <a:schemeClr val="dk1"/>
                </a:solidFill>
                <a:latin typeface="Helvetica Neue"/>
                <a:ea typeface="Helvetica Neue"/>
                <a:cs typeface="Helvetica Neue"/>
                <a:sym typeface="Helvetica Neue"/>
              </a:rPr>
              <a:t>2. reach for knob;</a:t>
            </a:r>
            <a:endParaRPr/>
          </a:p>
          <a:p>
            <a:pPr marL="0" marR="0" lvl="0" indent="0" algn="l" rtl="0">
              <a:lnSpc>
                <a:spcPct val="100000"/>
              </a:lnSpc>
              <a:spcBef>
                <a:spcPts val="0"/>
              </a:spcBef>
              <a:spcAft>
                <a:spcPts val="0"/>
              </a:spcAft>
              <a:buNone/>
            </a:pPr>
            <a:endParaRPr sz="2000" b="0" i="0" u="none">
              <a:solidFill>
                <a:schemeClr val="dk1"/>
              </a:solidFill>
              <a:latin typeface="Helvetica Neue"/>
              <a:ea typeface="Helvetica Neue"/>
              <a:cs typeface="Helvetica Neue"/>
              <a:sym typeface="Helvetica Neue"/>
            </a:endParaRPr>
          </a:p>
        </p:txBody>
      </p:sp>
      <p:sp>
        <p:nvSpPr>
          <p:cNvPr id="415" name="Google Shape;415;p12"/>
          <p:cNvSpPr txBox="1"/>
          <p:nvPr/>
        </p:nvSpPr>
        <p:spPr>
          <a:xfrm>
            <a:off x="3125787" y="2574925"/>
            <a:ext cx="200025" cy="677862"/>
          </a:xfrm>
          <a:prstGeom prst="rect">
            <a:avLst/>
          </a:prstGeom>
          <a:noFill/>
          <a:ln>
            <a:noFill/>
          </a:ln>
        </p:spPr>
        <p:txBody>
          <a:bodyPr spcFirstLastPara="1" wrap="square" lIns="99500" tIns="48875" rIns="99500" bIns="48875" anchor="t" anchorCtr="0">
            <a:spAutoFit/>
          </a:bodyPr>
          <a:lstStyle/>
          <a:p>
            <a:pPr marL="0" marR="0" lvl="0" indent="0" algn="l" rtl="0">
              <a:lnSpc>
                <a:spcPct val="100000"/>
              </a:lnSpc>
              <a:spcBef>
                <a:spcPts val="0"/>
              </a:spcBef>
              <a:spcAft>
                <a:spcPts val="0"/>
              </a:spcAft>
              <a:buClr>
                <a:srgbClr val="000000"/>
              </a:buClr>
              <a:buSzPts val="2000"/>
              <a:buFont typeface="Arial"/>
              <a:buNone/>
            </a:pPr>
            <a:endParaRPr sz="2000" b="0" i="0" u="none">
              <a:solidFill>
                <a:schemeClr val="dk1"/>
              </a:solidFill>
              <a:latin typeface="Helvetica Neue"/>
              <a:ea typeface="Helvetica Neue"/>
              <a:cs typeface="Helvetica Neue"/>
              <a:sym typeface="Helvetica Neue"/>
            </a:endParaRPr>
          </a:p>
          <a:p>
            <a:pPr marL="0" marR="0" lvl="0" indent="0" algn="l" rtl="0">
              <a:lnSpc>
                <a:spcPct val="100000"/>
              </a:lnSpc>
              <a:spcBef>
                <a:spcPts val="0"/>
              </a:spcBef>
              <a:spcAft>
                <a:spcPts val="0"/>
              </a:spcAft>
              <a:buNone/>
            </a:pPr>
            <a:endParaRPr sz="2000" b="0" i="0" u="none">
              <a:solidFill>
                <a:schemeClr val="dk1"/>
              </a:solidFill>
              <a:latin typeface="Helvetica Neue"/>
              <a:ea typeface="Helvetica Neue"/>
              <a:cs typeface="Helvetica Neue"/>
              <a:sym typeface="Helvetica Neue"/>
            </a:endParaRPr>
          </a:p>
        </p:txBody>
      </p:sp>
      <p:sp>
        <p:nvSpPr>
          <p:cNvPr id="416" name="Google Shape;416;p12"/>
          <p:cNvSpPr txBox="1"/>
          <p:nvPr/>
        </p:nvSpPr>
        <p:spPr>
          <a:xfrm>
            <a:off x="3125787" y="2803525"/>
            <a:ext cx="1709737" cy="684212"/>
          </a:xfrm>
          <a:prstGeom prst="rect">
            <a:avLst/>
          </a:prstGeom>
          <a:noFill/>
          <a:ln>
            <a:noFill/>
          </a:ln>
        </p:spPr>
        <p:txBody>
          <a:bodyPr spcFirstLastPara="1" wrap="square" lIns="99500" tIns="48875" rIns="99500" bIns="48875" anchor="t" anchorCtr="0">
            <a:spAutoFit/>
          </a:bodyPr>
          <a:lstStyle/>
          <a:p>
            <a:pPr marL="0" marR="0" lvl="0" indent="0" algn="l" rtl="0">
              <a:lnSpc>
                <a:spcPct val="100000"/>
              </a:lnSpc>
              <a:spcBef>
                <a:spcPts val="0"/>
              </a:spcBef>
              <a:spcAft>
                <a:spcPts val="0"/>
              </a:spcAft>
              <a:buClr>
                <a:schemeClr val="dk1"/>
              </a:buClr>
              <a:buSzPts val="2000"/>
              <a:buFont typeface="Helvetica Neue"/>
              <a:buNone/>
            </a:pPr>
            <a:r>
              <a:rPr lang="en-US" sz="2000" b="0" i="0" u="none">
                <a:solidFill>
                  <a:schemeClr val="dk1"/>
                </a:solidFill>
                <a:latin typeface="Helvetica Neue"/>
                <a:ea typeface="Helvetica Neue"/>
                <a:cs typeface="Helvetica Neue"/>
                <a:sym typeface="Helvetica Neue"/>
              </a:rPr>
              <a:t>3. open door;</a:t>
            </a:r>
            <a:endParaRPr/>
          </a:p>
          <a:p>
            <a:pPr marL="0" marR="0" lvl="0" indent="0" algn="l" rtl="0">
              <a:lnSpc>
                <a:spcPct val="100000"/>
              </a:lnSpc>
              <a:spcBef>
                <a:spcPts val="0"/>
              </a:spcBef>
              <a:spcAft>
                <a:spcPts val="0"/>
              </a:spcAft>
              <a:buNone/>
            </a:pPr>
            <a:endParaRPr sz="2000" b="0" i="0" u="none">
              <a:solidFill>
                <a:schemeClr val="dk1"/>
              </a:solidFill>
              <a:latin typeface="Helvetica Neue"/>
              <a:ea typeface="Helvetica Neue"/>
              <a:cs typeface="Helvetica Neue"/>
              <a:sym typeface="Helvetica Neue"/>
            </a:endParaRPr>
          </a:p>
        </p:txBody>
      </p:sp>
      <p:sp>
        <p:nvSpPr>
          <p:cNvPr id="417" name="Google Shape;417;p12"/>
          <p:cNvSpPr txBox="1"/>
          <p:nvPr/>
        </p:nvSpPr>
        <p:spPr>
          <a:xfrm>
            <a:off x="3125787" y="3032125"/>
            <a:ext cx="200025" cy="677862"/>
          </a:xfrm>
          <a:prstGeom prst="rect">
            <a:avLst/>
          </a:prstGeom>
          <a:noFill/>
          <a:ln>
            <a:noFill/>
          </a:ln>
        </p:spPr>
        <p:txBody>
          <a:bodyPr spcFirstLastPara="1" wrap="square" lIns="99500" tIns="48875" rIns="99500" bIns="48875" anchor="t" anchorCtr="0">
            <a:spAutoFit/>
          </a:bodyPr>
          <a:lstStyle/>
          <a:p>
            <a:pPr marL="0" marR="0" lvl="0" indent="0" algn="l" rtl="0">
              <a:lnSpc>
                <a:spcPct val="100000"/>
              </a:lnSpc>
              <a:spcBef>
                <a:spcPts val="0"/>
              </a:spcBef>
              <a:spcAft>
                <a:spcPts val="0"/>
              </a:spcAft>
              <a:buClr>
                <a:srgbClr val="000000"/>
              </a:buClr>
              <a:buSzPts val="2000"/>
              <a:buFont typeface="Arial"/>
              <a:buNone/>
            </a:pPr>
            <a:endParaRPr sz="2000" b="0" i="0" u="none">
              <a:solidFill>
                <a:schemeClr val="dk1"/>
              </a:solidFill>
              <a:latin typeface="Helvetica Neue"/>
              <a:ea typeface="Helvetica Neue"/>
              <a:cs typeface="Helvetica Neue"/>
              <a:sym typeface="Helvetica Neue"/>
            </a:endParaRPr>
          </a:p>
          <a:p>
            <a:pPr marL="0" marR="0" lvl="0" indent="0" algn="l" rtl="0">
              <a:lnSpc>
                <a:spcPct val="100000"/>
              </a:lnSpc>
              <a:spcBef>
                <a:spcPts val="0"/>
              </a:spcBef>
              <a:spcAft>
                <a:spcPts val="0"/>
              </a:spcAft>
              <a:buNone/>
            </a:pPr>
            <a:endParaRPr sz="2000" b="0" i="0" u="none">
              <a:solidFill>
                <a:schemeClr val="dk1"/>
              </a:solidFill>
              <a:latin typeface="Helvetica Neue"/>
              <a:ea typeface="Helvetica Neue"/>
              <a:cs typeface="Helvetica Neue"/>
              <a:sym typeface="Helvetica Neue"/>
            </a:endParaRPr>
          </a:p>
        </p:txBody>
      </p:sp>
      <p:sp>
        <p:nvSpPr>
          <p:cNvPr id="418" name="Google Shape;418;p12"/>
          <p:cNvSpPr txBox="1"/>
          <p:nvPr/>
        </p:nvSpPr>
        <p:spPr>
          <a:xfrm>
            <a:off x="3125787" y="3260725"/>
            <a:ext cx="2009775" cy="684212"/>
          </a:xfrm>
          <a:prstGeom prst="rect">
            <a:avLst/>
          </a:prstGeom>
          <a:noFill/>
          <a:ln>
            <a:noFill/>
          </a:ln>
        </p:spPr>
        <p:txBody>
          <a:bodyPr spcFirstLastPara="1" wrap="square" lIns="99500" tIns="48875" rIns="99500" bIns="48875" anchor="t" anchorCtr="0">
            <a:spAutoFit/>
          </a:bodyPr>
          <a:lstStyle/>
          <a:p>
            <a:pPr marL="0" marR="0" lvl="0" indent="0" algn="l" rtl="0">
              <a:lnSpc>
                <a:spcPct val="100000"/>
              </a:lnSpc>
              <a:spcBef>
                <a:spcPts val="0"/>
              </a:spcBef>
              <a:spcAft>
                <a:spcPts val="0"/>
              </a:spcAft>
              <a:buClr>
                <a:schemeClr val="dk1"/>
              </a:buClr>
              <a:buSzPts val="2000"/>
              <a:buFont typeface="Helvetica Neue"/>
              <a:buNone/>
            </a:pPr>
            <a:r>
              <a:rPr lang="en-US" sz="2000" b="0" i="0" u="none">
                <a:solidFill>
                  <a:schemeClr val="dk1"/>
                </a:solidFill>
                <a:latin typeface="Helvetica Neue"/>
                <a:ea typeface="Helvetica Neue"/>
                <a:cs typeface="Helvetica Neue"/>
                <a:sym typeface="Helvetica Neue"/>
              </a:rPr>
              <a:t>4. walk through;</a:t>
            </a:r>
            <a:endParaRPr/>
          </a:p>
          <a:p>
            <a:pPr marL="0" marR="0" lvl="0" indent="0" algn="l" rtl="0">
              <a:lnSpc>
                <a:spcPct val="100000"/>
              </a:lnSpc>
              <a:spcBef>
                <a:spcPts val="0"/>
              </a:spcBef>
              <a:spcAft>
                <a:spcPts val="0"/>
              </a:spcAft>
              <a:buNone/>
            </a:pPr>
            <a:endParaRPr sz="2000" b="0" i="0" u="none">
              <a:solidFill>
                <a:schemeClr val="dk1"/>
              </a:solidFill>
              <a:latin typeface="Helvetica Neue"/>
              <a:ea typeface="Helvetica Neue"/>
              <a:cs typeface="Helvetica Neue"/>
              <a:sym typeface="Helvetica Neue"/>
            </a:endParaRPr>
          </a:p>
        </p:txBody>
      </p:sp>
      <p:sp>
        <p:nvSpPr>
          <p:cNvPr id="419" name="Google Shape;419;p12"/>
          <p:cNvSpPr txBox="1"/>
          <p:nvPr/>
        </p:nvSpPr>
        <p:spPr>
          <a:xfrm>
            <a:off x="3125787" y="3489325"/>
            <a:ext cx="1724025" cy="406400"/>
          </a:xfrm>
          <a:prstGeom prst="rect">
            <a:avLst/>
          </a:prstGeom>
          <a:noFill/>
          <a:ln>
            <a:noFill/>
          </a:ln>
        </p:spPr>
        <p:txBody>
          <a:bodyPr spcFirstLastPara="1" wrap="square" lIns="99500" tIns="48875" rIns="99500" bIns="48875" anchor="t" anchorCtr="0">
            <a:spAutoFit/>
          </a:bodyPr>
          <a:lstStyle/>
          <a:p>
            <a:pPr marL="0" marR="0" lvl="0" indent="0" algn="l" rtl="0">
              <a:lnSpc>
                <a:spcPct val="100000"/>
              </a:lnSpc>
              <a:spcBef>
                <a:spcPts val="0"/>
              </a:spcBef>
              <a:spcAft>
                <a:spcPts val="0"/>
              </a:spcAft>
              <a:buClr>
                <a:schemeClr val="dk1"/>
              </a:buClr>
              <a:buSzPts val="2000"/>
              <a:buFont typeface="Helvetica Neue"/>
              <a:buNone/>
            </a:pPr>
            <a:r>
              <a:rPr lang="en-US" sz="2000" b="0" i="0" u="none">
                <a:solidFill>
                  <a:schemeClr val="dk1"/>
                </a:solidFill>
                <a:latin typeface="Helvetica Neue"/>
                <a:ea typeface="Helvetica Neue"/>
                <a:cs typeface="Helvetica Neue"/>
                <a:sym typeface="Helvetica Neue"/>
              </a:rPr>
              <a:t>5. close door.</a:t>
            </a:r>
            <a:endParaRPr/>
          </a:p>
        </p:txBody>
      </p:sp>
      <p:sp>
        <p:nvSpPr>
          <p:cNvPr id="420" name="Google Shape;420;p12"/>
          <p:cNvSpPr txBox="1"/>
          <p:nvPr/>
        </p:nvSpPr>
        <p:spPr>
          <a:xfrm>
            <a:off x="5248275" y="2362200"/>
            <a:ext cx="3438525" cy="2678112"/>
          </a:xfrm>
          <a:prstGeom prst="rect">
            <a:avLst/>
          </a:prstGeom>
          <a:solidFill>
            <a:srgbClr val="FFC3DA"/>
          </a:solidFill>
          <a:ln w="12700" cap="flat" cmpd="sng">
            <a:solidFill>
              <a:schemeClr val="dk1"/>
            </a:solidFill>
            <a:prstDash val="solid"/>
            <a:miter lim="800000"/>
            <a:headEnd type="none" w="sm" len="sm"/>
            <a:tailEnd type="none" w="sm" len="sm"/>
          </a:ln>
          <a:effectLst>
            <a:outerShdw blurRad="63500" dist="107763" dir="2700000">
              <a:schemeClr val="dk2"/>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21" name="Google Shape;421;p12"/>
          <p:cNvSpPr txBox="1"/>
          <p:nvPr/>
        </p:nvSpPr>
        <p:spPr>
          <a:xfrm>
            <a:off x="5341937" y="2457450"/>
            <a:ext cx="2798762" cy="677862"/>
          </a:xfrm>
          <a:prstGeom prst="rect">
            <a:avLst/>
          </a:prstGeom>
          <a:noFill/>
          <a:ln>
            <a:noFill/>
          </a:ln>
        </p:spPr>
        <p:txBody>
          <a:bodyPr spcFirstLastPara="1" wrap="square" lIns="99500" tIns="48875" rIns="99500" bIns="48875" anchor="t" anchorCtr="0">
            <a:spAutoFit/>
          </a:bodyPr>
          <a:lstStyle/>
          <a:p>
            <a:pPr marL="0" marR="0" lvl="0" indent="0" algn="l" rtl="0">
              <a:lnSpc>
                <a:spcPct val="100000"/>
              </a:lnSpc>
              <a:spcBef>
                <a:spcPts val="0"/>
              </a:spcBef>
              <a:spcAft>
                <a:spcPts val="0"/>
              </a:spcAft>
              <a:buClr>
                <a:schemeClr val="dk1"/>
              </a:buClr>
              <a:buSzPts val="2000"/>
              <a:buFont typeface="Helvetica Neue"/>
              <a:buNone/>
            </a:pPr>
            <a:r>
              <a:rPr lang="en-US" sz="2000" b="0" i="0" u="none">
                <a:solidFill>
                  <a:schemeClr val="dk1"/>
                </a:solidFill>
                <a:latin typeface="Helvetica Neue"/>
                <a:ea typeface="Helvetica Neue"/>
                <a:cs typeface="Helvetica Neue"/>
                <a:sym typeface="Helvetica Neue"/>
              </a:rPr>
              <a:t>repeat until door opens</a:t>
            </a:r>
            <a:endParaRPr/>
          </a:p>
          <a:p>
            <a:pPr marL="0" marR="0" lvl="0" indent="0" algn="l" rtl="0">
              <a:lnSpc>
                <a:spcPct val="100000"/>
              </a:lnSpc>
              <a:spcBef>
                <a:spcPts val="0"/>
              </a:spcBef>
              <a:spcAft>
                <a:spcPts val="0"/>
              </a:spcAft>
              <a:buNone/>
            </a:pPr>
            <a:endParaRPr sz="2000" b="0" i="0" u="none">
              <a:solidFill>
                <a:schemeClr val="dk1"/>
              </a:solidFill>
              <a:latin typeface="Helvetica Neue"/>
              <a:ea typeface="Helvetica Neue"/>
              <a:cs typeface="Helvetica Neue"/>
              <a:sym typeface="Helvetica Neue"/>
            </a:endParaRPr>
          </a:p>
        </p:txBody>
      </p:sp>
      <p:sp>
        <p:nvSpPr>
          <p:cNvPr id="422" name="Google Shape;422;p12"/>
          <p:cNvSpPr txBox="1"/>
          <p:nvPr/>
        </p:nvSpPr>
        <p:spPr>
          <a:xfrm>
            <a:off x="5341937" y="2686050"/>
            <a:ext cx="2487612" cy="677862"/>
          </a:xfrm>
          <a:prstGeom prst="rect">
            <a:avLst/>
          </a:prstGeom>
          <a:noFill/>
          <a:ln>
            <a:noFill/>
          </a:ln>
        </p:spPr>
        <p:txBody>
          <a:bodyPr spcFirstLastPara="1" wrap="square" lIns="99500" tIns="48875" rIns="99500" bIns="48875" anchor="t" anchorCtr="0">
            <a:spAutoFit/>
          </a:bodyPr>
          <a:lstStyle/>
          <a:p>
            <a:pPr marL="0" marR="0" lvl="0" indent="0" algn="l" rtl="0">
              <a:lnSpc>
                <a:spcPct val="100000"/>
              </a:lnSpc>
              <a:spcBef>
                <a:spcPts val="0"/>
              </a:spcBef>
              <a:spcAft>
                <a:spcPts val="0"/>
              </a:spcAft>
              <a:buClr>
                <a:schemeClr val="dk1"/>
              </a:buClr>
              <a:buSzPts val="2000"/>
              <a:buFont typeface="Helvetica Neue"/>
              <a:buNone/>
            </a:pPr>
            <a:r>
              <a:rPr lang="en-US" sz="2000" b="0" i="0" u="none">
                <a:solidFill>
                  <a:schemeClr val="dk1"/>
                </a:solidFill>
                <a:latin typeface="Helvetica Neue"/>
                <a:ea typeface="Helvetica Neue"/>
                <a:cs typeface="Helvetica Neue"/>
                <a:sym typeface="Helvetica Neue"/>
              </a:rPr>
              <a:t>turn knob clockwise;</a:t>
            </a:r>
            <a:endParaRPr/>
          </a:p>
          <a:p>
            <a:pPr marL="0" marR="0" lvl="0" indent="0" algn="l" rtl="0">
              <a:lnSpc>
                <a:spcPct val="100000"/>
              </a:lnSpc>
              <a:spcBef>
                <a:spcPts val="0"/>
              </a:spcBef>
              <a:spcAft>
                <a:spcPts val="0"/>
              </a:spcAft>
              <a:buNone/>
            </a:pPr>
            <a:endParaRPr sz="2000" b="0" i="0" u="none">
              <a:solidFill>
                <a:schemeClr val="dk1"/>
              </a:solidFill>
              <a:latin typeface="Helvetica Neue"/>
              <a:ea typeface="Helvetica Neue"/>
              <a:cs typeface="Helvetica Neue"/>
              <a:sym typeface="Helvetica Neue"/>
            </a:endParaRPr>
          </a:p>
        </p:txBody>
      </p:sp>
      <p:sp>
        <p:nvSpPr>
          <p:cNvPr id="423" name="Google Shape;423;p12"/>
          <p:cNvSpPr txBox="1"/>
          <p:nvPr/>
        </p:nvSpPr>
        <p:spPr>
          <a:xfrm>
            <a:off x="5341937" y="2914650"/>
            <a:ext cx="2973387" cy="677862"/>
          </a:xfrm>
          <a:prstGeom prst="rect">
            <a:avLst/>
          </a:prstGeom>
          <a:noFill/>
          <a:ln>
            <a:noFill/>
          </a:ln>
        </p:spPr>
        <p:txBody>
          <a:bodyPr spcFirstLastPara="1" wrap="square" lIns="99500" tIns="48875" rIns="99500" bIns="48875" anchor="t" anchorCtr="0">
            <a:spAutoFit/>
          </a:bodyPr>
          <a:lstStyle/>
          <a:p>
            <a:pPr marL="0" marR="0" lvl="0" indent="0" algn="l" rtl="0">
              <a:lnSpc>
                <a:spcPct val="100000"/>
              </a:lnSpc>
              <a:spcBef>
                <a:spcPts val="0"/>
              </a:spcBef>
              <a:spcAft>
                <a:spcPts val="0"/>
              </a:spcAft>
              <a:buClr>
                <a:schemeClr val="dk1"/>
              </a:buClr>
              <a:buSzPts val="2000"/>
              <a:buFont typeface="Helvetica Neue"/>
              <a:buNone/>
            </a:pPr>
            <a:r>
              <a:rPr lang="en-US" sz="2000" b="0" i="0" u="none">
                <a:solidFill>
                  <a:schemeClr val="dk1"/>
                </a:solidFill>
                <a:latin typeface="Helvetica Neue"/>
                <a:ea typeface="Helvetica Neue"/>
                <a:cs typeface="Helvetica Neue"/>
                <a:sym typeface="Helvetica Neue"/>
              </a:rPr>
              <a:t>if knob doesn't turn, then</a:t>
            </a:r>
            <a:endParaRPr/>
          </a:p>
          <a:p>
            <a:pPr marL="0" marR="0" lvl="0" indent="0" algn="l" rtl="0">
              <a:lnSpc>
                <a:spcPct val="100000"/>
              </a:lnSpc>
              <a:spcBef>
                <a:spcPts val="0"/>
              </a:spcBef>
              <a:spcAft>
                <a:spcPts val="0"/>
              </a:spcAft>
              <a:buNone/>
            </a:pPr>
            <a:endParaRPr sz="2000" b="0" i="0" u="none">
              <a:solidFill>
                <a:schemeClr val="dk1"/>
              </a:solidFill>
              <a:latin typeface="Helvetica Neue"/>
              <a:ea typeface="Helvetica Neue"/>
              <a:cs typeface="Helvetica Neue"/>
              <a:sym typeface="Helvetica Neue"/>
            </a:endParaRPr>
          </a:p>
        </p:txBody>
      </p:sp>
      <p:sp>
        <p:nvSpPr>
          <p:cNvPr id="424" name="Google Shape;424;p12"/>
          <p:cNvSpPr txBox="1"/>
          <p:nvPr/>
        </p:nvSpPr>
        <p:spPr>
          <a:xfrm>
            <a:off x="5341937" y="3143250"/>
            <a:ext cx="1922462" cy="677862"/>
          </a:xfrm>
          <a:prstGeom prst="rect">
            <a:avLst/>
          </a:prstGeom>
          <a:noFill/>
          <a:ln>
            <a:noFill/>
          </a:ln>
        </p:spPr>
        <p:txBody>
          <a:bodyPr spcFirstLastPara="1" wrap="square" lIns="99500" tIns="48875" rIns="99500" bIns="48875" anchor="t" anchorCtr="0">
            <a:spAutoFit/>
          </a:bodyPr>
          <a:lstStyle/>
          <a:p>
            <a:pPr marL="0" marR="0" lvl="0" indent="0" algn="l" rtl="0">
              <a:lnSpc>
                <a:spcPct val="100000"/>
              </a:lnSpc>
              <a:spcBef>
                <a:spcPts val="0"/>
              </a:spcBef>
              <a:spcAft>
                <a:spcPts val="0"/>
              </a:spcAft>
              <a:buClr>
                <a:schemeClr val="dk1"/>
              </a:buClr>
              <a:buSzPts val="2000"/>
              <a:buFont typeface="Helvetica Neue"/>
              <a:buNone/>
            </a:pPr>
            <a:r>
              <a:rPr lang="en-US" sz="2000" b="0" i="0" u="none">
                <a:solidFill>
                  <a:schemeClr val="dk1"/>
                </a:solidFill>
                <a:latin typeface="Helvetica Neue"/>
                <a:ea typeface="Helvetica Neue"/>
                <a:cs typeface="Helvetica Neue"/>
                <a:sym typeface="Helvetica Neue"/>
              </a:rPr>
              <a:t>    take key out;</a:t>
            </a:r>
            <a:endParaRPr/>
          </a:p>
          <a:p>
            <a:pPr marL="0" marR="0" lvl="0" indent="0" algn="l" rtl="0">
              <a:lnSpc>
                <a:spcPct val="100000"/>
              </a:lnSpc>
              <a:spcBef>
                <a:spcPts val="0"/>
              </a:spcBef>
              <a:spcAft>
                <a:spcPts val="0"/>
              </a:spcAft>
              <a:buNone/>
            </a:pPr>
            <a:endParaRPr sz="2000" b="0" i="0" u="none">
              <a:solidFill>
                <a:schemeClr val="dk1"/>
              </a:solidFill>
              <a:latin typeface="Helvetica Neue"/>
              <a:ea typeface="Helvetica Neue"/>
              <a:cs typeface="Helvetica Neue"/>
              <a:sym typeface="Helvetica Neue"/>
            </a:endParaRPr>
          </a:p>
        </p:txBody>
      </p:sp>
      <p:sp>
        <p:nvSpPr>
          <p:cNvPr id="425" name="Google Shape;425;p12"/>
          <p:cNvSpPr txBox="1"/>
          <p:nvPr/>
        </p:nvSpPr>
        <p:spPr>
          <a:xfrm>
            <a:off x="5341937" y="3371850"/>
            <a:ext cx="2274887" cy="677862"/>
          </a:xfrm>
          <a:prstGeom prst="rect">
            <a:avLst/>
          </a:prstGeom>
          <a:noFill/>
          <a:ln>
            <a:noFill/>
          </a:ln>
        </p:spPr>
        <p:txBody>
          <a:bodyPr spcFirstLastPara="1" wrap="square" lIns="99500" tIns="48875" rIns="99500" bIns="48875" anchor="t" anchorCtr="0">
            <a:spAutoFit/>
          </a:bodyPr>
          <a:lstStyle/>
          <a:p>
            <a:pPr marL="0" marR="0" lvl="0" indent="0" algn="l" rtl="0">
              <a:lnSpc>
                <a:spcPct val="100000"/>
              </a:lnSpc>
              <a:spcBef>
                <a:spcPts val="0"/>
              </a:spcBef>
              <a:spcAft>
                <a:spcPts val="0"/>
              </a:spcAft>
              <a:buClr>
                <a:schemeClr val="dk1"/>
              </a:buClr>
              <a:buSzPts val="2000"/>
              <a:buFont typeface="Helvetica Neue"/>
              <a:buNone/>
            </a:pPr>
            <a:r>
              <a:rPr lang="en-US" sz="2000" b="0" i="0" u="none">
                <a:solidFill>
                  <a:schemeClr val="dk1"/>
                </a:solidFill>
                <a:latin typeface="Helvetica Neue"/>
                <a:ea typeface="Helvetica Neue"/>
                <a:cs typeface="Helvetica Neue"/>
                <a:sym typeface="Helvetica Neue"/>
              </a:rPr>
              <a:t>    find correct key;</a:t>
            </a:r>
            <a:endParaRPr/>
          </a:p>
          <a:p>
            <a:pPr marL="0" marR="0" lvl="0" indent="0" algn="l" rtl="0">
              <a:lnSpc>
                <a:spcPct val="100000"/>
              </a:lnSpc>
              <a:spcBef>
                <a:spcPts val="0"/>
              </a:spcBef>
              <a:spcAft>
                <a:spcPts val="0"/>
              </a:spcAft>
              <a:buNone/>
            </a:pPr>
            <a:endParaRPr sz="2000" b="0" i="0" u="none">
              <a:solidFill>
                <a:schemeClr val="dk1"/>
              </a:solidFill>
              <a:latin typeface="Helvetica Neue"/>
              <a:ea typeface="Helvetica Neue"/>
              <a:cs typeface="Helvetica Neue"/>
              <a:sym typeface="Helvetica Neue"/>
            </a:endParaRPr>
          </a:p>
        </p:txBody>
      </p:sp>
      <p:sp>
        <p:nvSpPr>
          <p:cNvPr id="426" name="Google Shape;426;p12"/>
          <p:cNvSpPr txBox="1"/>
          <p:nvPr/>
        </p:nvSpPr>
        <p:spPr>
          <a:xfrm>
            <a:off x="5341937" y="3600450"/>
            <a:ext cx="1963737" cy="677862"/>
          </a:xfrm>
          <a:prstGeom prst="rect">
            <a:avLst/>
          </a:prstGeom>
          <a:noFill/>
          <a:ln>
            <a:noFill/>
          </a:ln>
        </p:spPr>
        <p:txBody>
          <a:bodyPr spcFirstLastPara="1" wrap="square" lIns="99500" tIns="48875" rIns="99500" bIns="48875" anchor="t" anchorCtr="0">
            <a:spAutoFit/>
          </a:bodyPr>
          <a:lstStyle/>
          <a:p>
            <a:pPr marL="0" marR="0" lvl="0" indent="0" algn="l" rtl="0">
              <a:lnSpc>
                <a:spcPct val="100000"/>
              </a:lnSpc>
              <a:spcBef>
                <a:spcPts val="0"/>
              </a:spcBef>
              <a:spcAft>
                <a:spcPts val="0"/>
              </a:spcAft>
              <a:buClr>
                <a:schemeClr val="dk1"/>
              </a:buClr>
              <a:buSzPts val="2000"/>
              <a:buFont typeface="Helvetica Neue"/>
              <a:buNone/>
            </a:pPr>
            <a:r>
              <a:rPr lang="en-US" sz="2000" b="0" i="0" u="none">
                <a:solidFill>
                  <a:schemeClr val="dk1"/>
                </a:solidFill>
                <a:latin typeface="Helvetica Neue"/>
                <a:ea typeface="Helvetica Neue"/>
                <a:cs typeface="Helvetica Neue"/>
                <a:sym typeface="Helvetica Neue"/>
              </a:rPr>
              <a:t>    insert in lock;</a:t>
            </a:r>
            <a:endParaRPr/>
          </a:p>
          <a:p>
            <a:pPr marL="0" marR="0" lvl="0" indent="0" algn="l" rtl="0">
              <a:lnSpc>
                <a:spcPct val="100000"/>
              </a:lnSpc>
              <a:spcBef>
                <a:spcPts val="0"/>
              </a:spcBef>
              <a:spcAft>
                <a:spcPts val="0"/>
              </a:spcAft>
              <a:buNone/>
            </a:pPr>
            <a:endParaRPr sz="2000" b="0" i="0" u="none">
              <a:solidFill>
                <a:schemeClr val="dk1"/>
              </a:solidFill>
              <a:latin typeface="Helvetica Neue"/>
              <a:ea typeface="Helvetica Neue"/>
              <a:cs typeface="Helvetica Neue"/>
              <a:sym typeface="Helvetica Neue"/>
            </a:endParaRPr>
          </a:p>
        </p:txBody>
      </p:sp>
      <p:sp>
        <p:nvSpPr>
          <p:cNvPr id="427" name="Google Shape;427;p12"/>
          <p:cNvSpPr txBox="1"/>
          <p:nvPr/>
        </p:nvSpPr>
        <p:spPr>
          <a:xfrm>
            <a:off x="5341937" y="3829050"/>
            <a:ext cx="750887" cy="677862"/>
          </a:xfrm>
          <a:prstGeom prst="rect">
            <a:avLst/>
          </a:prstGeom>
          <a:noFill/>
          <a:ln>
            <a:noFill/>
          </a:ln>
        </p:spPr>
        <p:txBody>
          <a:bodyPr spcFirstLastPara="1" wrap="square" lIns="99500" tIns="48875" rIns="99500" bIns="48875" anchor="t" anchorCtr="0">
            <a:spAutoFit/>
          </a:bodyPr>
          <a:lstStyle/>
          <a:p>
            <a:pPr marL="0" marR="0" lvl="0" indent="0" algn="l" rtl="0">
              <a:lnSpc>
                <a:spcPct val="100000"/>
              </a:lnSpc>
              <a:spcBef>
                <a:spcPts val="0"/>
              </a:spcBef>
              <a:spcAft>
                <a:spcPts val="0"/>
              </a:spcAft>
              <a:buClr>
                <a:schemeClr val="dk1"/>
              </a:buClr>
              <a:buSzPts val="2000"/>
              <a:buFont typeface="Helvetica Neue"/>
              <a:buNone/>
            </a:pPr>
            <a:r>
              <a:rPr lang="en-US" sz="2000" b="0" i="0" u="none">
                <a:solidFill>
                  <a:schemeClr val="dk1"/>
                </a:solidFill>
                <a:latin typeface="Helvetica Neue"/>
                <a:ea typeface="Helvetica Neue"/>
                <a:cs typeface="Helvetica Neue"/>
                <a:sym typeface="Helvetica Neue"/>
              </a:rPr>
              <a:t>endif</a:t>
            </a:r>
            <a:endParaRPr/>
          </a:p>
          <a:p>
            <a:pPr marL="0" marR="0" lvl="0" indent="0" algn="l" rtl="0">
              <a:lnSpc>
                <a:spcPct val="100000"/>
              </a:lnSpc>
              <a:spcBef>
                <a:spcPts val="0"/>
              </a:spcBef>
              <a:spcAft>
                <a:spcPts val="0"/>
              </a:spcAft>
              <a:buNone/>
            </a:pPr>
            <a:endParaRPr sz="2000" b="0" i="0" u="none">
              <a:solidFill>
                <a:schemeClr val="dk1"/>
              </a:solidFill>
              <a:latin typeface="Helvetica Neue"/>
              <a:ea typeface="Helvetica Neue"/>
              <a:cs typeface="Helvetica Neue"/>
              <a:sym typeface="Helvetica Neue"/>
            </a:endParaRPr>
          </a:p>
        </p:txBody>
      </p:sp>
      <p:sp>
        <p:nvSpPr>
          <p:cNvPr id="428" name="Google Shape;428;p12"/>
          <p:cNvSpPr txBox="1"/>
          <p:nvPr/>
        </p:nvSpPr>
        <p:spPr>
          <a:xfrm>
            <a:off x="5341937" y="4105275"/>
            <a:ext cx="2119312" cy="862012"/>
          </a:xfrm>
          <a:prstGeom prst="rect">
            <a:avLst/>
          </a:prstGeom>
          <a:noFill/>
          <a:ln>
            <a:noFill/>
          </a:ln>
        </p:spPr>
        <p:txBody>
          <a:bodyPr spcFirstLastPara="1" wrap="square" lIns="99500" tIns="48875" rIns="99500" bIns="48875" anchor="t" anchorCtr="0">
            <a:spAutoFit/>
          </a:bodyPr>
          <a:lstStyle/>
          <a:p>
            <a:pPr marL="0" marR="0" lvl="0" indent="0" algn="l" rtl="0">
              <a:lnSpc>
                <a:spcPct val="80000"/>
              </a:lnSpc>
              <a:spcBef>
                <a:spcPts val="0"/>
              </a:spcBef>
              <a:spcAft>
                <a:spcPts val="0"/>
              </a:spcAft>
              <a:buClr>
                <a:schemeClr val="dk1"/>
              </a:buClr>
              <a:buSzPts val="2000"/>
              <a:buFont typeface="Helvetica Neue"/>
              <a:buNone/>
            </a:pPr>
            <a:r>
              <a:rPr lang="en-US" sz="2000" b="0" i="0" u="none">
                <a:solidFill>
                  <a:schemeClr val="dk1"/>
                </a:solidFill>
                <a:latin typeface="Helvetica Neue"/>
                <a:ea typeface="Helvetica Neue"/>
                <a:cs typeface="Helvetica Neue"/>
                <a:sym typeface="Helvetica Neue"/>
              </a:rPr>
              <a:t>pull/push door</a:t>
            </a:r>
            <a:endParaRPr/>
          </a:p>
          <a:p>
            <a:pPr marL="0" marR="0" lvl="0" indent="0" algn="l" rtl="0">
              <a:lnSpc>
                <a:spcPct val="80000"/>
              </a:lnSpc>
              <a:spcBef>
                <a:spcPts val="0"/>
              </a:spcBef>
              <a:spcAft>
                <a:spcPts val="0"/>
              </a:spcAft>
              <a:buClr>
                <a:schemeClr val="dk1"/>
              </a:buClr>
              <a:buSzPts val="2000"/>
              <a:buFont typeface="Helvetica Neue"/>
              <a:buNone/>
            </a:pPr>
            <a:r>
              <a:rPr lang="en-US" sz="2000" b="0" i="0" u="none">
                <a:solidFill>
                  <a:schemeClr val="dk1"/>
                </a:solidFill>
                <a:latin typeface="Helvetica Neue"/>
                <a:ea typeface="Helvetica Neue"/>
                <a:cs typeface="Helvetica Neue"/>
                <a:sym typeface="Helvetica Neue"/>
              </a:rPr>
              <a:t>move out of way;</a:t>
            </a:r>
            <a:endParaRPr/>
          </a:p>
          <a:p>
            <a:pPr marL="0" marR="0" lvl="0" indent="0" algn="l" rtl="0">
              <a:lnSpc>
                <a:spcPct val="100000"/>
              </a:lnSpc>
              <a:spcBef>
                <a:spcPts val="0"/>
              </a:spcBef>
              <a:spcAft>
                <a:spcPts val="0"/>
              </a:spcAft>
              <a:buNone/>
            </a:pPr>
            <a:endParaRPr sz="2000" b="0" i="0" u="none">
              <a:solidFill>
                <a:schemeClr val="dk1"/>
              </a:solidFill>
              <a:latin typeface="Helvetica Neue"/>
              <a:ea typeface="Helvetica Neue"/>
              <a:cs typeface="Helvetica Neue"/>
              <a:sym typeface="Helvetica Neue"/>
            </a:endParaRPr>
          </a:p>
        </p:txBody>
      </p:sp>
      <p:sp>
        <p:nvSpPr>
          <p:cNvPr id="429" name="Google Shape;429;p12"/>
          <p:cNvSpPr txBox="1"/>
          <p:nvPr/>
        </p:nvSpPr>
        <p:spPr>
          <a:xfrm>
            <a:off x="5329237" y="4514850"/>
            <a:ext cx="1414462" cy="403225"/>
          </a:xfrm>
          <a:prstGeom prst="rect">
            <a:avLst/>
          </a:prstGeom>
          <a:noFill/>
          <a:ln>
            <a:noFill/>
          </a:ln>
        </p:spPr>
        <p:txBody>
          <a:bodyPr spcFirstLastPara="1" wrap="square" lIns="99500" tIns="48875" rIns="99500" bIns="48875" anchor="t" anchorCtr="0">
            <a:spAutoFit/>
          </a:bodyPr>
          <a:lstStyle/>
          <a:p>
            <a:pPr marL="0" marR="0" lvl="0" indent="0" algn="l" rtl="0">
              <a:lnSpc>
                <a:spcPct val="100000"/>
              </a:lnSpc>
              <a:spcBef>
                <a:spcPts val="0"/>
              </a:spcBef>
              <a:spcAft>
                <a:spcPts val="0"/>
              </a:spcAft>
              <a:buClr>
                <a:schemeClr val="dk1"/>
              </a:buClr>
              <a:buSzPts val="2000"/>
              <a:buFont typeface="Helvetica Neue"/>
              <a:buNone/>
            </a:pPr>
            <a:r>
              <a:rPr lang="en-US" sz="2000" b="0" i="0" u="none">
                <a:solidFill>
                  <a:schemeClr val="dk1"/>
                </a:solidFill>
                <a:latin typeface="Helvetica Neue"/>
                <a:ea typeface="Helvetica Neue"/>
                <a:cs typeface="Helvetica Neue"/>
                <a:sym typeface="Helvetica Neue"/>
              </a:rPr>
              <a:t>end repeat</a:t>
            </a:r>
            <a:endParaRPr/>
          </a:p>
        </p:txBody>
      </p:sp>
      <p:cxnSp>
        <p:nvCxnSpPr>
          <p:cNvPr id="430" name="Google Shape;430;p12"/>
          <p:cNvCxnSpPr/>
          <p:nvPr/>
        </p:nvCxnSpPr>
        <p:spPr>
          <a:xfrm>
            <a:off x="4613275" y="3048000"/>
            <a:ext cx="644525" cy="0"/>
          </a:xfrm>
          <a:prstGeom prst="straightConnector1">
            <a:avLst/>
          </a:prstGeom>
          <a:noFill/>
          <a:ln w="50800" cap="flat" cmpd="sng">
            <a:solidFill>
              <a:schemeClr val="lt2"/>
            </a:solidFill>
            <a:prstDash val="solid"/>
            <a:miter lim="800000"/>
            <a:headEnd type="none" w="med" len="med"/>
            <a:tailEnd type="triangle" w="med" len="med"/>
          </a:ln>
        </p:spPr>
      </p:cxnSp>
      <p:sp>
        <p:nvSpPr>
          <p:cNvPr id="431" name="Google Shape;431;p12"/>
          <p:cNvSpPr/>
          <p:nvPr/>
        </p:nvSpPr>
        <p:spPr>
          <a:xfrm>
            <a:off x="2174875" y="2314575"/>
            <a:ext cx="879475" cy="828675"/>
          </a:xfrm>
          <a:custGeom>
            <a:avLst/>
            <a:gdLst/>
            <a:ahLst/>
            <a:cxnLst/>
            <a:rect l="l" t="t" r="r" b="b"/>
            <a:pathLst>
              <a:path w="21600" h="21600" fill="none" extrusionOk="0">
                <a:moveTo>
                  <a:pt x="21600" y="21599"/>
                </a:moveTo>
                <a:cubicBezTo>
                  <a:pt x="9670" y="21599"/>
                  <a:pt x="0" y="11929"/>
                  <a:pt x="0" y="0"/>
                </a:cubicBezTo>
              </a:path>
              <a:path w="21600" h="21600" extrusionOk="0">
                <a:moveTo>
                  <a:pt x="21600" y="21599"/>
                </a:moveTo>
                <a:cubicBezTo>
                  <a:pt x="9670" y="21599"/>
                  <a:pt x="0" y="11929"/>
                  <a:pt x="0" y="0"/>
                </a:cubicBezTo>
                <a:lnTo>
                  <a:pt x="21600" y="0"/>
                </a:lnTo>
                <a:lnTo>
                  <a:pt x="21600" y="21599"/>
                </a:lnTo>
                <a:close/>
              </a:path>
            </a:pathLst>
          </a:custGeom>
          <a:noFill/>
          <a:ln w="508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32" name="Google Shape;432;p12"/>
          <p:cNvSpPr txBox="1"/>
          <p:nvPr/>
        </p:nvSpPr>
        <p:spPr>
          <a:xfrm>
            <a:off x="3554412" y="6323012"/>
            <a:ext cx="2528887"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Times New Roman"/>
              <a:buNone/>
            </a:pPr>
            <a:r>
              <a:rPr lang="en-US" sz="1400" b="1" i="0" u="none">
                <a:solidFill>
                  <a:srgbClr val="000000"/>
                </a:solidFill>
                <a:latin typeface="Times New Roman"/>
                <a:ea typeface="Times New Roman"/>
                <a:cs typeface="Times New Roman"/>
                <a:sym typeface="Times New Roman"/>
              </a:rPr>
              <a:t>Figure 5: Stepwise Refinement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13"/>
          <p:cNvSpPr txBox="1">
            <a:spLocks noGrp="1"/>
          </p:cNvSpPr>
          <p:nvPr>
            <p:ph type="title"/>
          </p:nvPr>
        </p:nvSpPr>
        <p:spPr>
          <a:xfrm>
            <a:off x="0" y="0"/>
            <a:ext cx="5942012" cy="9144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1800"/>
              <a:buNone/>
            </a:pPr>
            <a:r>
              <a:rPr lang="en-US" sz="3200" b="0" i="0" u="none">
                <a:solidFill>
                  <a:srgbClr val="000000"/>
                </a:solidFill>
                <a:latin typeface="Times New Roman"/>
                <a:ea typeface="Times New Roman"/>
                <a:cs typeface="Times New Roman"/>
                <a:sym typeface="Times New Roman"/>
              </a:rPr>
              <a:t>Modularity</a:t>
            </a:r>
            <a:endParaRPr/>
          </a:p>
        </p:txBody>
      </p:sp>
      <p:sp>
        <p:nvSpPr>
          <p:cNvPr id="438" name="Google Shape;438;p13"/>
          <p:cNvSpPr txBox="1">
            <a:spLocks noGrp="1"/>
          </p:cNvSpPr>
          <p:nvPr>
            <p:ph type="body" idx="1"/>
          </p:nvPr>
        </p:nvSpPr>
        <p:spPr>
          <a:xfrm>
            <a:off x="838200" y="1295400"/>
            <a:ext cx="5715000" cy="5029200"/>
          </a:xfrm>
          <a:prstGeom prst="rect">
            <a:avLst/>
          </a:prstGeom>
          <a:noFill/>
          <a:ln>
            <a:noFill/>
          </a:ln>
        </p:spPr>
        <p:txBody>
          <a:bodyPr spcFirstLastPara="1" wrap="square" lIns="0" tIns="0" rIns="0" bIns="0" anchor="t" anchorCtr="0">
            <a:noAutofit/>
          </a:bodyPr>
          <a:lstStyle/>
          <a:p>
            <a:pPr marL="457200" lvl="0" indent="-342900" algn="l" rtl="0">
              <a:lnSpc>
                <a:spcPct val="90000"/>
              </a:lnSpc>
              <a:spcBef>
                <a:spcPts val="1000"/>
              </a:spcBef>
              <a:spcAft>
                <a:spcPts val="0"/>
              </a:spcAft>
              <a:buClr>
                <a:srgbClr val="000000"/>
              </a:buClr>
              <a:buSzPts val="200"/>
              <a:buFont typeface="Arial"/>
              <a:buChar char="•"/>
            </a:pPr>
            <a:r>
              <a:rPr lang="en-US" sz="1600" b="0" i="0" u="none">
                <a:solidFill>
                  <a:srgbClr val="000000"/>
                </a:solidFill>
                <a:latin typeface="Times New Roman"/>
                <a:ea typeface="Times New Roman"/>
                <a:cs typeface="Times New Roman"/>
                <a:sym typeface="Times New Roman"/>
              </a:rPr>
              <a:t>Beware the Monolith</a:t>
            </a:r>
            <a:endParaRPr/>
          </a:p>
          <a:p>
            <a:pPr marL="457200" lvl="0" indent="-342900" algn="l" rtl="0">
              <a:lnSpc>
                <a:spcPct val="90000"/>
              </a:lnSpc>
              <a:spcBef>
                <a:spcPts val="1000"/>
              </a:spcBef>
              <a:spcAft>
                <a:spcPts val="0"/>
              </a:spcAft>
              <a:buClr>
                <a:srgbClr val="000000"/>
              </a:buClr>
              <a:buSzPts val="200"/>
              <a:buFont typeface="Arial"/>
              <a:buChar char="•"/>
            </a:pPr>
            <a:r>
              <a:rPr lang="en-US" sz="1600" b="0" i="0" u="none">
                <a:solidFill>
                  <a:srgbClr val="000000"/>
                </a:solidFill>
                <a:latin typeface="Times New Roman"/>
                <a:ea typeface="Times New Roman"/>
                <a:cs typeface="Times New Roman"/>
                <a:sym typeface="Times New Roman"/>
              </a:rPr>
              <a:t>Software should be split into separately named and addressable components</a:t>
            </a:r>
            <a:endParaRPr/>
          </a:p>
          <a:p>
            <a:pPr marL="457200" lvl="0" indent="-342900" algn="l" rtl="0">
              <a:lnSpc>
                <a:spcPct val="90000"/>
              </a:lnSpc>
              <a:spcBef>
                <a:spcPts val="1000"/>
              </a:spcBef>
              <a:spcAft>
                <a:spcPts val="0"/>
              </a:spcAft>
              <a:buClr>
                <a:srgbClr val="000000"/>
              </a:buClr>
              <a:buSzPts val="200"/>
              <a:buFont typeface="Arial"/>
              <a:buChar char="•"/>
            </a:pPr>
            <a:r>
              <a:rPr lang="en-US" sz="1600" b="0" i="0" u="none">
                <a:solidFill>
                  <a:srgbClr val="000000"/>
                </a:solidFill>
                <a:latin typeface="Times New Roman"/>
                <a:ea typeface="Times New Roman"/>
                <a:cs typeface="Times New Roman"/>
                <a:sym typeface="Times New Roman"/>
              </a:rPr>
              <a:t>A Module is “</a:t>
            </a:r>
            <a:r>
              <a:rPr lang="en-US" sz="1600" b="0" i="1" u="none">
                <a:solidFill>
                  <a:srgbClr val="000000"/>
                </a:solidFill>
                <a:latin typeface="Times New Roman"/>
                <a:ea typeface="Times New Roman"/>
                <a:cs typeface="Times New Roman"/>
                <a:sym typeface="Times New Roman"/>
              </a:rPr>
              <a:t>a lexically contiguous sequence of program statements, bounded by boundary elements, having an aggregate identifier</a:t>
            </a:r>
            <a:r>
              <a:rPr lang="en-US" sz="1600" b="0" i="0" u="none">
                <a:solidFill>
                  <a:srgbClr val="000000"/>
                </a:solidFill>
                <a:latin typeface="Times New Roman"/>
                <a:ea typeface="Times New Roman"/>
                <a:cs typeface="Times New Roman"/>
                <a:sym typeface="Times New Roman"/>
              </a:rPr>
              <a:t>” [Yourdon and Constantine 1979]</a:t>
            </a:r>
            <a:endParaRPr/>
          </a:p>
          <a:p>
            <a:pPr marL="457200" lvl="0" indent="-342900" algn="l" rtl="0">
              <a:lnSpc>
                <a:spcPct val="90000"/>
              </a:lnSpc>
              <a:spcBef>
                <a:spcPts val="1000"/>
              </a:spcBef>
              <a:spcAft>
                <a:spcPts val="0"/>
              </a:spcAft>
              <a:buClr>
                <a:srgbClr val="000000"/>
              </a:buClr>
              <a:buSzPts val="200"/>
              <a:buFont typeface="Arial"/>
              <a:buChar char="•"/>
            </a:pPr>
            <a:r>
              <a:rPr lang="en-US" sz="1600" b="0" i="0" u="none">
                <a:solidFill>
                  <a:srgbClr val="000000"/>
                </a:solidFill>
                <a:latin typeface="Times New Roman"/>
                <a:ea typeface="Times New Roman"/>
                <a:cs typeface="Times New Roman"/>
                <a:sym typeface="Times New Roman"/>
              </a:rPr>
              <a:t>Procedures, functions and objects are all modules</a:t>
            </a:r>
            <a:endParaRPr/>
          </a:p>
          <a:p>
            <a:pPr marL="457200" lvl="0" indent="-228600" algn="l" rtl="0">
              <a:lnSpc>
                <a:spcPct val="90000"/>
              </a:lnSpc>
              <a:spcBef>
                <a:spcPts val="1000"/>
              </a:spcBef>
              <a:spcAft>
                <a:spcPts val="0"/>
              </a:spcAft>
              <a:buClr>
                <a:schemeClr val="dk1"/>
              </a:buClr>
              <a:buSzPts val="1800"/>
              <a:buNone/>
            </a:pPr>
            <a:endParaRPr sz="1600" b="0" i="0" u="none">
              <a:solidFill>
                <a:srgbClr val="000000"/>
              </a:solidFill>
              <a:latin typeface="Times New Roman"/>
              <a:ea typeface="Times New Roman"/>
              <a:cs typeface="Times New Roman"/>
              <a:sym typeface="Times New Roman"/>
            </a:endParaRPr>
          </a:p>
        </p:txBody>
      </p:sp>
      <p:sp>
        <p:nvSpPr>
          <p:cNvPr id="439" name="Google Shape;439;p13"/>
          <p:cNvSpPr/>
          <p:nvPr/>
        </p:nvSpPr>
        <p:spPr>
          <a:xfrm>
            <a:off x="8596312" y="2566987"/>
            <a:ext cx="84137" cy="1319212"/>
          </a:xfrm>
          <a:custGeom>
            <a:avLst/>
            <a:gdLst/>
            <a:ahLst/>
            <a:cxnLst/>
            <a:rect l="l" t="t" r="r" b="b"/>
            <a:pathLst>
              <a:path w="53" h="831" extrusionOk="0">
                <a:moveTo>
                  <a:pt x="45" y="0"/>
                </a:moveTo>
                <a:lnTo>
                  <a:pt x="0" y="296"/>
                </a:lnTo>
                <a:lnTo>
                  <a:pt x="0" y="831"/>
                </a:lnTo>
                <a:lnTo>
                  <a:pt x="53" y="701"/>
                </a:lnTo>
                <a:lnTo>
                  <a:pt x="53" y="0"/>
                </a:lnTo>
                <a:lnTo>
                  <a:pt x="45"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40" name="Google Shape;440;p13"/>
          <p:cNvSpPr/>
          <p:nvPr/>
        </p:nvSpPr>
        <p:spPr>
          <a:xfrm>
            <a:off x="8602662" y="2578100"/>
            <a:ext cx="84137" cy="1319212"/>
          </a:xfrm>
          <a:custGeom>
            <a:avLst/>
            <a:gdLst/>
            <a:ahLst/>
            <a:cxnLst/>
            <a:rect l="l" t="t" r="r" b="b"/>
            <a:pathLst>
              <a:path w="53" h="831" extrusionOk="0">
                <a:moveTo>
                  <a:pt x="45" y="0"/>
                </a:moveTo>
                <a:lnTo>
                  <a:pt x="0" y="296"/>
                </a:lnTo>
                <a:lnTo>
                  <a:pt x="0" y="831"/>
                </a:lnTo>
                <a:lnTo>
                  <a:pt x="53" y="701"/>
                </a:lnTo>
                <a:lnTo>
                  <a:pt x="53" y="0"/>
                </a:lnTo>
              </a:path>
            </a:pathLst>
          </a:custGeom>
          <a:noFill/>
          <a:ln w="12700"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41" name="Google Shape;441;p13"/>
          <p:cNvSpPr/>
          <p:nvPr/>
        </p:nvSpPr>
        <p:spPr>
          <a:xfrm>
            <a:off x="7781925" y="2393950"/>
            <a:ext cx="200025" cy="1492250"/>
          </a:xfrm>
          <a:custGeom>
            <a:avLst/>
            <a:gdLst/>
            <a:ahLst/>
            <a:cxnLst/>
            <a:rect l="l" t="t" r="r" b="b"/>
            <a:pathLst>
              <a:path w="126" h="940" extrusionOk="0">
                <a:moveTo>
                  <a:pt x="126" y="0"/>
                </a:moveTo>
                <a:lnTo>
                  <a:pt x="126" y="752"/>
                </a:lnTo>
                <a:lnTo>
                  <a:pt x="0" y="940"/>
                </a:lnTo>
                <a:lnTo>
                  <a:pt x="0" y="188"/>
                </a:lnTo>
                <a:lnTo>
                  <a:pt x="126" y="0"/>
                </a:lnTo>
                <a:close/>
              </a:path>
            </a:pathLst>
          </a:custGeom>
          <a:blipFill rotWithShape="1">
            <a:blip r:embed="rId3">
              <a:alphaModFix/>
            </a:blip>
            <a:stretch>
              <a:fillRect/>
            </a:stretch>
          </a:blipFill>
          <a:ln w="1270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42" name="Google Shape;442;p13"/>
          <p:cNvSpPr/>
          <p:nvPr/>
        </p:nvSpPr>
        <p:spPr>
          <a:xfrm>
            <a:off x="9120187" y="2209800"/>
            <a:ext cx="219075" cy="1676400"/>
          </a:xfrm>
          <a:custGeom>
            <a:avLst/>
            <a:gdLst/>
            <a:ahLst/>
            <a:cxnLst/>
            <a:rect l="l" t="t" r="r" b="b"/>
            <a:pathLst>
              <a:path w="138" h="1056" extrusionOk="0">
                <a:moveTo>
                  <a:pt x="8" y="232"/>
                </a:moveTo>
                <a:lnTo>
                  <a:pt x="138" y="0"/>
                </a:lnTo>
                <a:lnTo>
                  <a:pt x="138" y="810"/>
                </a:lnTo>
                <a:lnTo>
                  <a:pt x="0" y="1056"/>
                </a:lnTo>
                <a:lnTo>
                  <a:pt x="8" y="232"/>
                </a:lnTo>
                <a:close/>
              </a:path>
            </a:pathLst>
          </a:custGeom>
          <a:blipFill rotWithShape="1">
            <a:blip r:embed="rId3">
              <a:alphaModFix/>
            </a:blip>
            <a:stretch>
              <a:fillRect/>
            </a:stretch>
          </a:blipFill>
          <a:ln w="1270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43" name="Google Shape;443;p13"/>
          <p:cNvSpPr txBox="1"/>
          <p:nvPr/>
        </p:nvSpPr>
        <p:spPr>
          <a:xfrm>
            <a:off x="8674100" y="2554287"/>
            <a:ext cx="452437" cy="13208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44" name="Google Shape;444;p13"/>
          <p:cNvSpPr txBox="1"/>
          <p:nvPr/>
        </p:nvSpPr>
        <p:spPr>
          <a:xfrm>
            <a:off x="8674100" y="2549525"/>
            <a:ext cx="452437" cy="1330325"/>
          </a:xfrm>
          <a:prstGeom prst="rect">
            <a:avLst/>
          </a:prstGeom>
          <a:noFill/>
          <a:ln w="12700"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45" name="Google Shape;445;p13"/>
          <p:cNvSpPr/>
          <p:nvPr/>
        </p:nvSpPr>
        <p:spPr>
          <a:xfrm>
            <a:off x="7156450" y="2233612"/>
            <a:ext cx="219075" cy="1652587"/>
          </a:xfrm>
          <a:custGeom>
            <a:avLst/>
            <a:gdLst/>
            <a:ahLst/>
            <a:cxnLst/>
            <a:rect l="l" t="t" r="r" b="b"/>
            <a:pathLst>
              <a:path w="138" h="1041" extrusionOk="0">
                <a:moveTo>
                  <a:pt x="8" y="231"/>
                </a:moveTo>
                <a:lnTo>
                  <a:pt x="138" y="0"/>
                </a:lnTo>
                <a:lnTo>
                  <a:pt x="138" y="795"/>
                </a:lnTo>
                <a:lnTo>
                  <a:pt x="0" y="1041"/>
                </a:lnTo>
                <a:lnTo>
                  <a:pt x="8" y="231"/>
                </a:lnTo>
                <a:close/>
              </a:path>
            </a:pathLst>
          </a:custGeom>
          <a:blipFill rotWithShape="1">
            <a:blip r:embed="rId3">
              <a:alphaModFix/>
            </a:blip>
            <a:stretch>
              <a:fillRect/>
            </a:stretch>
          </a:blipFill>
          <a:ln w="1270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46" name="Google Shape;446;p13"/>
          <p:cNvSpPr/>
          <p:nvPr/>
        </p:nvSpPr>
        <p:spPr>
          <a:xfrm>
            <a:off x="6723062" y="2233612"/>
            <a:ext cx="652462" cy="366712"/>
          </a:xfrm>
          <a:custGeom>
            <a:avLst/>
            <a:gdLst/>
            <a:ahLst/>
            <a:cxnLst/>
            <a:rect l="l" t="t" r="r" b="b"/>
            <a:pathLst>
              <a:path w="411" h="231" extrusionOk="0">
                <a:moveTo>
                  <a:pt x="0" y="210"/>
                </a:moveTo>
                <a:lnTo>
                  <a:pt x="118" y="0"/>
                </a:lnTo>
                <a:lnTo>
                  <a:pt x="411" y="0"/>
                </a:lnTo>
                <a:lnTo>
                  <a:pt x="281" y="231"/>
                </a:lnTo>
                <a:lnTo>
                  <a:pt x="0" y="231"/>
                </a:lnTo>
                <a:lnTo>
                  <a:pt x="0" y="210"/>
                </a:lnTo>
                <a:close/>
              </a:path>
            </a:pathLst>
          </a:cu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47" name="Google Shape;447;p13"/>
          <p:cNvSpPr/>
          <p:nvPr/>
        </p:nvSpPr>
        <p:spPr>
          <a:xfrm>
            <a:off x="6729412" y="2244725"/>
            <a:ext cx="652462" cy="366712"/>
          </a:xfrm>
          <a:custGeom>
            <a:avLst/>
            <a:gdLst/>
            <a:ahLst/>
            <a:cxnLst/>
            <a:rect l="l" t="t" r="r" b="b"/>
            <a:pathLst>
              <a:path w="411" h="231" extrusionOk="0">
                <a:moveTo>
                  <a:pt x="0" y="210"/>
                </a:moveTo>
                <a:lnTo>
                  <a:pt x="118" y="0"/>
                </a:lnTo>
                <a:lnTo>
                  <a:pt x="411" y="0"/>
                </a:lnTo>
                <a:lnTo>
                  <a:pt x="281" y="231"/>
                </a:lnTo>
                <a:lnTo>
                  <a:pt x="0" y="231"/>
                </a:lnTo>
              </a:path>
            </a:pathLst>
          </a:custGeom>
          <a:noFill/>
          <a:ln w="12700"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48" name="Google Shape;448;p13"/>
          <p:cNvSpPr txBox="1"/>
          <p:nvPr/>
        </p:nvSpPr>
        <p:spPr>
          <a:xfrm>
            <a:off x="6716712" y="2589212"/>
            <a:ext cx="446087" cy="1285875"/>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49" name="Google Shape;449;p13"/>
          <p:cNvSpPr txBox="1"/>
          <p:nvPr/>
        </p:nvSpPr>
        <p:spPr>
          <a:xfrm>
            <a:off x="6716712" y="2584450"/>
            <a:ext cx="446087" cy="1295400"/>
          </a:xfrm>
          <a:prstGeom prst="rect">
            <a:avLst/>
          </a:prstGeom>
          <a:noFill/>
          <a:ln w="12700"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50" name="Google Shape;450;p13"/>
          <p:cNvSpPr txBox="1"/>
          <p:nvPr/>
        </p:nvSpPr>
        <p:spPr>
          <a:xfrm>
            <a:off x="7239000" y="2692400"/>
            <a:ext cx="536575" cy="1182687"/>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51" name="Google Shape;451;p13"/>
          <p:cNvSpPr txBox="1"/>
          <p:nvPr/>
        </p:nvSpPr>
        <p:spPr>
          <a:xfrm>
            <a:off x="7239000" y="2687637"/>
            <a:ext cx="536575" cy="1192212"/>
          </a:xfrm>
          <a:prstGeom prst="rect">
            <a:avLst/>
          </a:prstGeom>
          <a:noFill/>
          <a:ln w="12700"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52" name="Google Shape;452;p13"/>
          <p:cNvSpPr/>
          <p:nvPr/>
        </p:nvSpPr>
        <p:spPr>
          <a:xfrm>
            <a:off x="7246937" y="2393950"/>
            <a:ext cx="735012" cy="309562"/>
          </a:xfrm>
          <a:custGeom>
            <a:avLst/>
            <a:gdLst/>
            <a:ahLst/>
            <a:cxnLst/>
            <a:rect l="l" t="t" r="r" b="b"/>
            <a:pathLst>
              <a:path w="463" h="195" extrusionOk="0">
                <a:moveTo>
                  <a:pt x="0" y="174"/>
                </a:moveTo>
                <a:lnTo>
                  <a:pt x="146" y="0"/>
                </a:lnTo>
                <a:lnTo>
                  <a:pt x="427" y="0"/>
                </a:lnTo>
                <a:lnTo>
                  <a:pt x="463" y="0"/>
                </a:lnTo>
                <a:lnTo>
                  <a:pt x="337" y="195"/>
                </a:lnTo>
                <a:lnTo>
                  <a:pt x="0" y="195"/>
                </a:lnTo>
                <a:lnTo>
                  <a:pt x="0" y="174"/>
                </a:lnTo>
                <a:close/>
              </a:path>
            </a:pathLst>
          </a:cu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53" name="Google Shape;453;p13"/>
          <p:cNvSpPr/>
          <p:nvPr/>
        </p:nvSpPr>
        <p:spPr>
          <a:xfrm>
            <a:off x="7253287" y="2405062"/>
            <a:ext cx="735012" cy="311150"/>
          </a:xfrm>
          <a:custGeom>
            <a:avLst/>
            <a:gdLst/>
            <a:ahLst/>
            <a:cxnLst/>
            <a:rect l="l" t="t" r="r" b="b"/>
            <a:pathLst>
              <a:path w="463" h="196" extrusionOk="0">
                <a:moveTo>
                  <a:pt x="0" y="174"/>
                </a:moveTo>
                <a:lnTo>
                  <a:pt x="146" y="0"/>
                </a:lnTo>
                <a:lnTo>
                  <a:pt x="427" y="0"/>
                </a:lnTo>
                <a:lnTo>
                  <a:pt x="463" y="0"/>
                </a:lnTo>
                <a:lnTo>
                  <a:pt x="337" y="196"/>
                </a:lnTo>
                <a:lnTo>
                  <a:pt x="0" y="196"/>
                </a:lnTo>
              </a:path>
            </a:pathLst>
          </a:custGeom>
          <a:noFill/>
          <a:ln w="12700"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54" name="Google Shape;454;p13"/>
          <p:cNvSpPr txBox="1"/>
          <p:nvPr/>
        </p:nvSpPr>
        <p:spPr>
          <a:xfrm>
            <a:off x="7834312" y="3001962"/>
            <a:ext cx="755650" cy="873125"/>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55" name="Google Shape;455;p13"/>
          <p:cNvSpPr txBox="1"/>
          <p:nvPr/>
        </p:nvSpPr>
        <p:spPr>
          <a:xfrm>
            <a:off x="7834312" y="2997200"/>
            <a:ext cx="755650" cy="882650"/>
          </a:xfrm>
          <a:prstGeom prst="rect">
            <a:avLst/>
          </a:prstGeom>
          <a:noFill/>
          <a:ln w="12700"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56" name="Google Shape;456;p13"/>
          <p:cNvSpPr/>
          <p:nvPr/>
        </p:nvSpPr>
        <p:spPr>
          <a:xfrm>
            <a:off x="7840662" y="2566987"/>
            <a:ext cx="827087" cy="469900"/>
          </a:xfrm>
          <a:custGeom>
            <a:avLst/>
            <a:gdLst/>
            <a:ahLst/>
            <a:cxnLst/>
            <a:rect l="l" t="t" r="r" b="b"/>
            <a:pathLst>
              <a:path w="521" h="296" extrusionOk="0">
                <a:moveTo>
                  <a:pt x="0" y="282"/>
                </a:moveTo>
                <a:lnTo>
                  <a:pt x="163" y="0"/>
                </a:lnTo>
                <a:lnTo>
                  <a:pt x="521" y="0"/>
                </a:lnTo>
                <a:lnTo>
                  <a:pt x="476" y="296"/>
                </a:lnTo>
                <a:lnTo>
                  <a:pt x="0" y="296"/>
                </a:lnTo>
                <a:lnTo>
                  <a:pt x="0" y="282"/>
                </a:lnTo>
                <a:close/>
              </a:path>
            </a:pathLst>
          </a:cu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57" name="Google Shape;457;p13"/>
          <p:cNvSpPr/>
          <p:nvPr/>
        </p:nvSpPr>
        <p:spPr>
          <a:xfrm>
            <a:off x="7847012" y="2578100"/>
            <a:ext cx="827087" cy="469900"/>
          </a:xfrm>
          <a:custGeom>
            <a:avLst/>
            <a:gdLst/>
            <a:ahLst/>
            <a:cxnLst/>
            <a:rect l="l" t="t" r="r" b="b"/>
            <a:pathLst>
              <a:path w="521" h="296" extrusionOk="0">
                <a:moveTo>
                  <a:pt x="0" y="282"/>
                </a:moveTo>
                <a:lnTo>
                  <a:pt x="163" y="0"/>
                </a:lnTo>
                <a:lnTo>
                  <a:pt x="521" y="0"/>
                </a:lnTo>
                <a:lnTo>
                  <a:pt x="476" y="296"/>
                </a:lnTo>
                <a:lnTo>
                  <a:pt x="0" y="296"/>
                </a:lnTo>
              </a:path>
            </a:pathLst>
          </a:custGeom>
          <a:noFill/>
          <a:ln w="12700"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58" name="Google Shape;458;p13"/>
          <p:cNvSpPr/>
          <p:nvPr/>
        </p:nvSpPr>
        <p:spPr>
          <a:xfrm>
            <a:off x="6800850" y="3232150"/>
            <a:ext cx="265112" cy="436562"/>
          </a:xfrm>
          <a:prstGeom prst="ellipse">
            <a:avLst/>
          </a:pr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59" name="Google Shape;459;p13"/>
          <p:cNvSpPr/>
          <p:nvPr/>
        </p:nvSpPr>
        <p:spPr>
          <a:xfrm>
            <a:off x="6800850" y="3227387"/>
            <a:ext cx="265112" cy="446087"/>
          </a:xfrm>
          <a:prstGeom prst="ellipse">
            <a:avLst/>
          </a:prstGeom>
          <a:noFill/>
          <a:ln w="12700"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60" name="Google Shape;460;p13"/>
          <p:cNvSpPr/>
          <p:nvPr/>
        </p:nvSpPr>
        <p:spPr>
          <a:xfrm>
            <a:off x="8764587" y="3254375"/>
            <a:ext cx="258762" cy="436562"/>
          </a:xfrm>
          <a:prstGeom prst="ellipse">
            <a:avLst/>
          </a:pr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61" name="Google Shape;461;p13"/>
          <p:cNvSpPr/>
          <p:nvPr/>
        </p:nvSpPr>
        <p:spPr>
          <a:xfrm>
            <a:off x="8764587" y="3249612"/>
            <a:ext cx="258762" cy="446087"/>
          </a:xfrm>
          <a:prstGeom prst="ellipse">
            <a:avLst/>
          </a:prstGeom>
          <a:noFill/>
          <a:ln w="12700"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62" name="Google Shape;462;p13"/>
          <p:cNvSpPr/>
          <p:nvPr/>
        </p:nvSpPr>
        <p:spPr>
          <a:xfrm>
            <a:off x="6773862" y="2968625"/>
            <a:ext cx="96837" cy="182562"/>
          </a:xfrm>
          <a:prstGeom prst="ellipse">
            <a:avLst/>
          </a:pr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63" name="Google Shape;463;p13"/>
          <p:cNvSpPr/>
          <p:nvPr/>
        </p:nvSpPr>
        <p:spPr>
          <a:xfrm>
            <a:off x="6773862" y="2962275"/>
            <a:ext cx="98425" cy="193675"/>
          </a:xfrm>
          <a:prstGeom prst="ellipse">
            <a:avLst/>
          </a:prstGeom>
          <a:noFill/>
          <a:ln w="12700"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64" name="Google Shape;464;p13"/>
          <p:cNvSpPr/>
          <p:nvPr/>
        </p:nvSpPr>
        <p:spPr>
          <a:xfrm>
            <a:off x="8718550" y="3001962"/>
            <a:ext cx="103187" cy="173037"/>
          </a:xfrm>
          <a:prstGeom prst="ellipse">
            <a:avLst/>
          </a:pr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65" name="Google Shape;465;p13"/>
          <p:cNvSpPr/>
          <p:nvPr/>
        </p:nvSpPr>
        <p:spPr>
          <a:xfrm>
            <a:off x="8718550" y="2997200"/>
            <a:ext cx="103187" cy="182562"/>
          </a:xfrm>
          <a:prstGeom prst="ellipse">
            <a:avLst/>
          </a:prstGeom>
          <a:noFill/>
          <a:ln w="12700"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66" name="Google Shape;466;p13"/>
          <p:cNvSpPr/>
          <p:nvPr/>
        </p:nvSpPr>
        <p:spPr>
          <a:xfrm>
            <a:off x="6975475" y="2898775"/>
            <a:ext cx="115887" cy="230187"/>
          </a:xfrm>
          <a:prstGeom prst="ellipse">
            <a:avLst/>
          </a:pr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67" name="Google Shape;467;p13"/>
          <p:cNvSpPr/>
          <p:nvPr/>
        </p:nvSpPr>
        <p:spPr>
          <a:xfrm>
            <a:off x="6975475" y="2894012"/>
            <a:ext cx="115887" cy="239712"/>
          </a:xfrm>
          <a:prstGeom prst="ellipse">
            <a:avLst/>
          </a:prstGeom>
          <a:noFill/>
          <a:ln w="12700"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68" name="Google Shape;468;p13"/>
          <p:cNvSpPr/>
          <p:nvPr/>
        </p:nvSpPr>
        <p:spPr>
          <a:xfrm>
            <a:off x="8924925" y="2898775"/>
            <a:ext cx="117475" cy="230187"/>
          </a:xfrm>
          <a:prstGeom prst="ellipse">
            <a:avLst/>
          </a:pr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69" name="Google Shape;469;p13"/>
          <p:cNvSpPr/>
          <p:nvPr/>
        </p:nvSpPr>
        <p:spPr>
          <a:xfrm>
            <a:off x="8924925" y="2894012"/>
            <a:ext cx="117475" cy="239712"/>
          </a:xfrm>
          <a:prstGeom prst="ellipse">
            <a:avLst/>
          </a:prstGeom>
          <a:noFill/>
          <a:ln w="12700"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0" name="Google Shape;470;p13"/>
          <p:cNvSpPr txBox="1"/>
          <p:nvPr/>
        </p:nvSpPr>
        <p:spPr>
          <a:xfrm>
            <a:off x="6800850" y="2692400"/>
            <a:ext cx="265112" cy="127000"/>
          </a:xfrm>
          <a:prstGeom prst="rect">
            <a:avLst/>
          </a:pr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1" name="Google Shape;471;p13"/>
          <p:cNvSpPr txBox="1"/>
          <p:nvPr/>
        </p:nvSpPr>
        <p:spPr>
          <a:xfrm>
            <a:off x="6800850" y="2687637"/>
            <a:ext cx="265112" cy="136525"/>
          </a:xfrm>
          <a:prstGeom prst="rect">
            <a:avLst/>
          </a:prstGeom>
          <a:noFill/>
          <a:ln w="12700"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2" name="Google Shape;472;p13"/>
          <p:cNvSpPr txBox="1"/>
          <p:nvPr/>
        </p:nvSpPr>
        <p:spPr>
          <a:xfrm>
            <a:off x="8764587" y="2657475"/>
            <a:ext cx="258762" cy="138112"/>
          </a:xfrm>
          <a:prstGeom prst="rect">
            <a:avLst/>
          </a:pr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3" name="Google Shape;473;p13"/>
          <p:cNvSpPr txBox="1"/>
          <p:nvPr/>
        </p:nvSpPr>
        <p:spPr>
          <a:xfrm>
            <a:off x="8764587" y="2652712"/>
            <a:ext cx="258762" cy="147637"/>
          </a:xfrm>
          <a:prstGeom prst="rect">
            <a:avLst/>
          </a:prstGeom>
          <a:noFill/>
          <a:ln w="12700"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4" name="Google Shape;474;p13"/>
          <p:cNvSpPr/>
          <p:nvPr/>
        </p:nvSpPr>
        <p:spPr>
          <a:xfrm>
            <a:off x="8680450" y="2209800"/>
            <a:ext cx="658812" cy="357187"/>
          </a:xfrm>
          <a:custGeom>
            <a:avLst/>
            <a:gdLst/>
            <a:ahLst/>
            <a:cxnLst/>
            <a:rect l="l" t="t" r="r" b="b"/>
            <a:pathLst>
              <a:path w="415" h="225" extrusionOk="0">
                <a:moveTo>
                  <a:pt x="0" y="210"/>
                </a:moveTo>
                <a:lnTo>
                  <a:pt x="122" y="0"/>
                </a:lnTo>
                <a:lnTo>
                  <a:pt x="415" y="0"/>
                </a:lnTo>
                <a:lnTo>
                  <a:pt x="285" y="225"/>
                </a:lnTo>
                <a:lnTo>
                  <a:pt x="0" y="225"/>
                </a:lnTo>
                <a:lnTo>
                  <a:pt x="0" y="210"/>
                </a:lnTo>
                <a:close/>
              </a:path>
            </a:pathLst>
          </a:cu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5" name="Google Shape;475;p13"/>
          <p:cNvSpPr/>
          <p:nvPr/>
        </p:nvSpPr>
        <p:spPr>
          <a:xfrm>
            <a:off x="8686800" y="2222500"/>
            <a:ext cx="658812" cy="355600"/>
          </a:xfrm>
          <a:custGeom>
            <a:avLst/>
            <a:gdLst/>
            <a:ahLst/>
            <a:cxnLst/>
            <a:rect l="l" t="t" r="r" b="b"/>
            <a:pathLst>
              <a:path w="415" h="224" extrusionOk="0">
                <a:moveTo>
                  <a:pt x="0" y="209"/>
                </a:moveTo>
                <a:lnTo>
                  <a:pt x="122" y="0"/>
                </a:lnTo>
                <a:lnTo>
                  <a:pt x="415" y="0"/>
                </a:lnTo>
                <a:lnTo>
                  <a:pt x="285" y="224"/>
                </a:lnTo>
                <a:lnTo>
                  <a:pt x="0" y="224"/>
                </a:lnTo>
              </a:path>
            </a:pathLst>
          </a:custGeom>
          <a:noFill/>
          <a:ln w="12700"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6" name="Google Shape;476;p13"/>
          <p:cNvSpPr/>
          <p:nvPr/>
        </p:nvSpPr>
        <p:spPr>
          <a:xfrm>
            <a:off x="6891337" y="3416300"/>
            <a:ext cx="69850" cy="103187"/>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7" name="Google Shape;477;p13"/>
          <p:cNvSpPr/>
          <p:nvPr/>
        </p:nvSpPr>
        <p:spPr>
          <a:xfrm>
            <a:off x="6891337" y="3409950"/>
            <a:ext cx="71437" cy="114300"/>
          </a:xfrm>
          <a:prstGeom prst="ellipse">
            <a:avLst/>
          </a:prstGeom>
          <a:noFill/>
          <a:ln w="12700"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8" name="Google Shape;478;p13"/>
          <p:cNvSpPr/>
          <p:nvPr/>
        </p:nvSpPr>
        <p:spPr>
          <a:xfrm>
            <a:off x="8848725" y="3438525"/>
            <a:ext cx="76200" cy="103187"/>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79" name="Google Shape;479;p13"/>
          <p:cNvSpPr/>
          <p:nvPr/>
        </p:nvSpPr>
        <p:spPr>
          <a:xfrm>
            <a:off x="8848725" y="3433762"/>
            <a:ext cx="77787" cy="112712"/>
          </a:xfrm>
          <a:prstGeom prst="ellipse">
            <a:avLst/>
          </a:prstGeom>
          <a:noFill/>
          <a:ln w="12700"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0" name="Google Shape;480;p13"/>
          <p:cNvSpPr txBox="1"/>
          <p:nvPr/>
        </p:nvSpPr>
        <p:spPr>
          <a:xfrm>
            <a:off x="7239000" y="3541712"/>
            <a:ext cx="523875" cy="333375"/>
          </a:xfrm>
          <a:prstGeom prst="rect">
            <a:avLst/>
          </a:prstGeom>
          <a:blipFill rotWithShape="1">
            <a:blip r:embed="rId6">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1" name="Google Shape;481;p13"/>
          <p:cNvSpPr txBox="1"/>
          <p:nvPr/>
        </p:nvSpPr>
        <p:spPr>
          <a:xfrm>
            <a:off x="7239000" y="3536950"/>
            <a:ext cx="523875" cy="342900"/>
          </a:xfrm>
          <a:prstGeom prst="rect">
            <a:avLst/>
          </a:prstGeom>
          <a:noFill/>
          <a:ln w="12700"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2" name="Google Shape;482;p13"/>
          <p:cNvSpPr txBox="1"/>
          <p:nvPr/>
        </p:nvSpPr>
        <p:spPr>
          <a:xfrm>
            <a:off x="7300912" y="3338512"/>
            <a:ext cx="406400" cy="131762"/>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3" name="Google Shape;483;p13"/>
          <p:cNvSpPr txBox="1"/>
          <p:nvPr/>
        </p:nvSpPr>
        <p:spPr>
          <a:xfrm>
            <a:off x="7300912" y="3132137"/>
            <a:ext cx="406400" cy="131762"/>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84" name="Google Shape;484;p13"/>
          <p:cNvSpPr txBox="1"/>
          <p:nvPr/>
        </p:nvSpPr>
        <p:spPr>
          <a:xfrm>
            <a:off x="7300912" y="2925762"/>
            <a:ext cx="406400" cy="130175"/>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cxnSp>
        <p:nvCxnSpPr>
          <p:cNvPr id="485" name="Google Shape;485;p13"/>
          <p:cNvCxnSpPr/>
          <p:nvPr/>
        </p:nvCxnSpPr>
        <p:spPr>
          <a:xfrm>
            <a:off x="7335837" y="3416300"/>
            <a:ext cx="46037" cy="1587"/>
          </a:xfrm>
          <a:prstGeom prst="straightConnector1">
            <a:avLst/>
          </a:prstGeom>
          <a:noFill/>
          <a:ln w="9525" cap="flat" cmpd="sng">
            <a:solidFill>
              <a:srgbClr val="000000"/>
            </a:solidFill>
            <a:prstDash val="solid"/>
            <a:miter lim="800000"/>
            <a:headEnd type="none" w="med" len="med"/>
            <a:tailEnd type="none" w="med" len="med"/>
          </a:ln>
        </p:spPr>
      </p:cxnSp>
      <p:cxnSp>
        <p:nvCxnSpPr>
          <p:cNvPr id="486" name="Google Shape;486;p13"/>
          <p:cNvCxnSpPr/>
          <p:nvPr/>
        </p:nvCxnSpPr>
        <p:spPr>
          <a:xfrm>
            <a:off x="7413625" y="3416300"/>
            <a:ext cx="58737" cy="22225"/>
          </a:xfrm>
          <a:prstGeom prst="straightConnector1">
            <a:avLst/>
          </a:prstGeom>
          <a:noFill/>
          <a:ln w="9525" cap="flat" cmpd="sng">
            <a:solidFill>
              <a:srgbClr val="000000"/>
            </a:solidFill>
            <a:prstDash val="solid"/>
            <a:miter lim="800000"/>
            <a:headEnd type="none" w="med" len="med"/>
            <a:tailEnd type="none" w="med" len="med"/>
          </a:ln>
        </p:spPr>
      </p:cxnSp>
      <p:cxnSp>
        <p:nvCxnSpPr>
          <p:cNvPr id="487" name="Google Shape;487;p13"/>
          <p:cNvCxnSpPr/>
          <p:nvPr/>
        </p:nvCxnSpPr>
        <p:spPr>
          <a:xfrm>
            <a:off x="7531100" y="3381375"/>
            <a:ext cx="57150" cy="34925"/>
          </a:xfrm>
          <a:prstGeom prst="straightConnector1">
            <a:avLst/>
          </a:prstGeom>
          <a:noFill/>
          <a:ln w="9525" cap="flat" cmpd="sng">
            <a:solidFill>
              <a:srgbClr val="000000"/>
            </a:solidFill>
            <a:prstDash val="solid"/>
            <a:miter lim="800000"/>
            <a:headEnd type="none" w="med" len="med"/>
            <a:tailEnd type="none" w="med" len="med"/>
          </a:ln>
        </p:spPr>
      </p:cxnSp>
      <p:cxnSp>
        <p:nvCxnSpPr>
          <p:cNvPr id="488" name="Google Shape;488;p13"/>
          <p:cNvCxnSpPr/>
          <p:nvPr/>
        </p:nvCxnSpPr>
        <p:spPr>
          <a:xfrm>
            <a:off x="7600950" y="3416300"/>
            <a:ext cx="46037" cy="1587"/>
          </a:xfrm>
          <a:prstGeom prst="straightConnector1">
            <a:avLst/>
          </a:prstGeom>
          <a:noFill/>
          <a:ln w="9525" cap="flat" cmpd="sng">
            <a:solidFill>
              <a:srgbClr val="000000"/>
            </a:solidFill>
            <a:prstDash val="solid"/>
            <a:miter lim="800000"/>
            <a:headEnd type="none" w="med" len="med"/>
            <a:tailEnd type="none" w="med" len="med"/>
          </a:ln>
        </p:spPr>
      </p:cxnSp>
      <p:cxnSp>
        <p:nvCxnSpPr>
          <p:cNvPr id="489" name="Google Shape;489;p13"/>
          <p:cNvCxnSpPr/>
          <p:nvPr/>
        </p:nvCxnSpPr>
        <p:spPr>
          <a:xfrm>
            <a:off x="7335837" y="3208337"/>
            <a:ext cx="58737" cy="1587"/>
          </a:xfrm>
          <a:prstGeom prst="straightConnector1">
            <a:avLst/>
          </a:prstGeom>
          <a:noFill/>
          <a:ln w="9525" cap="flat" cmpd="sng">
            <a:solidFill>
              <a:srgbClr val="000000"/>
            </a:solidFill>
            <a:prstDash val="solid"/>
            <a:miter lim="800000"/>
            <a:headEnd type="none" w="med" len="med"/>
            <a:tailEnd type="none" w="med" len="med"/>
          </a:ln>
        </p:spPr>
      </p:cxnSp>
      <p:cxnSp>
        <p:nvCxnSpPr>
          <p:cNvPr id="490" name="Google Shape;490;p13"/>
          <p:cNvCxnSpPr/>
          <p:nvPr/>
        </p:nvCxnSpPr>
        <p:spPr>
          <a:xfrm>
            <a:off x="7369175" y="3175000"/>
            <a:ext cx="84137" cy="1587"/>
          </a:xfrm>
          <a:prstGeom prst="straightConnector1">
            <a:avLst/>
          </a:prstGeom>
          <a:noFill/>
          <a:ln w="9525" cap="flat" cmpd="sng">
            <a:solidFill>
              <a:srgbClr val="000000"/>
            </a:solidFill>
            <a:prstDash val="solid"/>
            <a:miter lim="800000"/>
            <a:headEnd type="none" w="med" len="med"/>
            <a:tailEnd type="none" w="med" len="med"/>
          </a:ln>
        </p:spPr>
      </p:cxnSp>
      <p:cxnSp>
        <p:nvCxnSpPr>
          <p:cNvPr id="491" name="Google Shape;491;p13"/>
          <p:cNvCxnSpPr/>
          <p:nvPr/>
        </p:nvCxnSpPr>
        <p:spPr>
          <a:xfrm>
            <a:off x="7510462" y="3208337"/>
            <a:ext cx="58737" cy="1587"/>
          </a:xfrm>
          <a:prstGeom prst="straightConnector1">
            <a:avLst/>
          </a:prstGeom>
          <a:noFill/>
          <a:ln w="9525" cap="flat" cmpd="sng">
            <a:solidFill>
              <a:srgbClr val="000000"/>
            </a:solidFill>
            <a:prstDash val="solid"/>
            <a:miter lim="800000"/>
            <a:headEnd type="none" w="med" len="med"/>
            <a:tailEnd type="none" w="med" len="med"/>
          </a:ln>
        </p:spPr>
      </p:cxnSp>
      <p:cxnSp>
        <p:nvCxnSpPr>
          <p:cNvPr id="492" name="Google Shape;492;p13"/>
          <p:cNvCxnSpPr/>
          <p:nvPr/>
        </p:nvCxnSpPr>
        <p:spPr>
          <a:xfrm>
            <a:off x="7543800" y="3175000"/>
            <a:ext cx="69850" cy="1587"/>
          </a:xfrm>
          <a:prstGeom prst="straightConnector1">
            <a:avLst/>
          </a:prstGeom>
          <a:noFill/>
          <a:ln w="9525" cap="flat" cmpd="sng">
            <a:solidFill>
              <a:srgbClr val="000000"/>
            </a:solidFill>
            <a:prstDash val="solid"/>
            <a:miter lim="800000"/>
            <a:headEnd type="none" w="med" len="med"/>
            <a:tailEnd type="none" w="med" len="med"/>
          </a:ln>
        </p:spPr>
      </p:cxnSp>
      <p:cxnSp>
        <p:nvCxnSpPr>
          <p:cNvPr id="493" name="Google Shape;493;p13"/>
          <p:cNvCxnSpPr/>
          <p:nvPr/>
        </p:nvCxnSpPr>
        <p:spPr>
          <a:xfrm>
            <a:off x="7453312" y="3232150"/>
            <a:ext cx="57150" cy="1587"/>
          </a:xfrm>
          <a:prstGeom prst="straightConnector1">
            <a:avLst/>
          </a:prstGeom>
          <a:noFill/>
          <a:ln w="9525" cap="flat" cmpd="sng">
            <a:solidFill>
              <a:srgbClr val="000000"/>
            </a:solidFill>
            <a:prstDash val="solid"/>
            <a:miter lim="800000"/>
            <a:headEnd type="none" w="med" len="med"/>
            <a:tailEnd type="none" w="med" len="med"/>
          </a:ln>
        </p:spPr>
      </p:cxnSp>
      <p:cxnSp>
        <p:nvCxnSpPr>
          <p:cNvPr id="494" name="Google Shape;494;p13"/>
          <p:cNvCxnSpPr/>
          <p:nvPr/>
        </p:nvCxnSpPr>
        <p:spPr>
          <a:xfrm>
            <a:off x="7627937" y="3151187"/>
            <a:ext cx="44450" cy="1587"/>
          </a:xfrm>
          <a:prstGeom prst="straightConnector1">
            <a:avLst/>
          </a:prstGeom>
          <a:noFill/>
          <a:ln w="9525" cap="flat" cmpd="sng">
            <a:solidFill>
              <a:srgbClr val="000000"/>
            </a:solidFill>
            <a:prstDash val="solid"/>
            <a:miter lim="800000"/>
            <a:headEnd type="none" w="med" len="med"/>
            <a:tailEnd type="none" w="med" len="med"/>
          </a:ln>
        </p:spPr>
      </p:cxnSp>
      <p:cxnSp>
        <p:nvCxnSpPr>
          <p:cNvPr id="495" name="Google Shape;495;p13"/>
          <p:cNvCxnSpPr/>
          <p:nvPr/>
        </p:nvCxnSpPr>
        <p:spPr>
          <a:xfrm>
            <a:off x="7413625" y="3381375"/>
            <a:ext cx="71437" cy="1587"/>
          </a:xfrm>
          <a:prstGeom prst="straightConnector1">
            <a:avLst/>
          </a:prstGeom>
          <a:noFill/>
          <a:ln w="9525" cap="flat" cmpd="sng">
            <a:solidFill>
              <a:srgbClr val="000000"/>
            </a:solidFill>
            <a:prstDash val="solid"/>
            <a:miter lim="800000"/>
            <a:headEnd type="none" w="med" len="med"/>
            <a:tailEnd type="none" w="med" len="med"/>
          </a:ln>
        </p:spPr>
      </p:cxnSp>
      <p:cxnSp>
        <p:nvCxnSpPr>
          <p:cNvPr id="496" name="Google Shape;496;p13"/>
          <p:cNvCxnSpPr/>
          <p:nvPr/>
        </p:nvCxnSpPr>
        <p:spPr>
          <a:xfrm rot="10800000" flipH="1">
            <a:off x="7600950" y="2841625"/>
            <a:ext cx="1587" cy="80962"/>
          </a:xfrm>
          <a:prstGeom prst="straightConnector1">
            <a:avLst/>
          </a:prstGeom>
          <a:noFill/>
          <a:ln w="12700" cap="flat" cmpd="sng">
            <a:solidFill>
              <a:srgbClr val="000000"/>
            </a:solidFill>
            <a:prstDash val="solid"/>
            <a:miter lim="800000"/>
            <a:headEnd type="none" w="med" len="med"/>
            <a:tailEnd type="none" w="med" len="med"/>
          </a:ln>
        </p:spPr>
      </p:cxnSp>
      <p:cxnSp>
        <p:nvCxnSpPr>
          <p:cNvPr id="497" name="Google Shape;497;p13"/>
          <p:cNvCxnSpPr/>
          <p:nvPr/>
        </p:nvCxnSpPr>
        <p:spPr>
          <a:xfrm flipH="1">
            <a:off x="7369175" y="2819400"/>
            <a:ext cx="231775" cy="1587"/>
          </a:xfrm>
          <a:prstGeom prst="straightConnector1">
            <a:avLst/>
          </a:prstGeom>
          <a:noFill/>
          <a:ln w="12700" cap="flat" cmpd="sng">
            <a:solidFill>
              <a:srgbClr val="000000"/>
            </a:solidFill>
            <a:prstDash val="solid"/>
            <a:miter lim="800000"/>
            <a:headEnd type="none" w="med" len="med"/>
            <a:tailEnd type="none" w="med" len="med"/>
          </a:ln>
        </p:spPr>
      </p:cxnSp>
      <p:sp>
        <p:nvSpPr>
          <p:cNvPr id="498" name="Google Shape;498;p13"/>
          <p:cNvSpPr/>
          <p:nvPr/>
        </p:nvSpPr>
        <p:spPr>
          <a:xfrm>
            <a:off x="7962900" y="3105150"/>
            <a:ext cx="498475" cy="517525"/>
          </a:xfrm>
          <a:prstGeom prst="roundRect">
            <a:avLst>
              <a:gd name="adj" fmla="val 6960"/>
            </a:avLst>
          </a:pr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499" name="Google Shape;499;p13"/>
          <p:cNvSpPr/>
          <p:nvPr/>
        </p:nvSpPr>
        <p:spPr>
          <a:xfrm>
            <a:off x="7962900" y="3100387"/>
            <a:ext cx="498475" cy="527050"/>
          </a:xfrm>
          <a:prstGeom prst="roundRect">
            <a:avLst>
              <a:gd name="adj" fmla="val 7123"/>
            </a:avLst>
          </a:prstGeom>
          <a:noFill/>
          <a:ln w="12700"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00" name="Google Shape;500;p13"/>
          <p:cNvSpPr txBox="1"/>
          <p:nvPr/>
        </p:nvSpPr>
        <p:spPr>
          <a:xfrm>
            <a:off x="7978775" y="3694112"/>
            <a:ext cx="465137" cy="10795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01" name="Google Shape;501;p13"/>
          <p:cNvSpPr/>
          <p:nvPr/>
        </p:nvSpPr>
        <p:spPr>
          <a:xfrm>
            <a:off x="6613525" y="4287837"/>
            <a:ext cx="128587" cy="469900"/>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02" name="Google Shape;502;p13"/>
          <p:cNvSpPr/>
          <p:nvPr/>
        </p:nvSpPr>
        <p:spPr>
          <a:xfrm>
            <a:off x="6613525" y="4283075"/>
            <a:ext cx="128587" cy="481012"/>
          </a:xfrm>
          <a:prstGeom prst="ellipse">
            <a:avLst/>
          </a:prstGeom>
          <a:noFill/>
          <a:ln w="12700"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03" name="Google Shape;503;p13"/>
          <p:cNvSpPr/>
          <p:nvPr/>
        </p:nvSpPr>
        <p:spPr>
          <a:xfrm>
            <a:off x="6664325" y="4643437"/>
            <a:ext cx="465137" cy="596900"/>
          </a:xfrm>
          <a:custGeom>
            <a:avLst/>
            <a:gdLst/>
            <a:ahLst/>
            <a:cxnLst/>
            <a:rect l="l" t="t" r="r" b="b"/>
            <a:pathLst>
              <a:path w="293" h="376" extrusionOk="0">
                <a:moveTo>
                  <a:pt x="82" y="0"/>
                </a:moveTo>
                <a:lnTo>
                  <a:pt x="0" y="130"/>
                </a:lnTo>
                <a:lnTo>
                  <a:pt x="257" y="376"/>
                </a:lnTo>
                <a:lnTo>
                  <a:pt x="293" y="275"/>
                </a:lnTo>
                <a:lnTo>
                  <a:pt x="82" y="0"/>
                </a:lnTo>
                <a:close/>
              </a:path>
            </a:pathLst>
          </a:custGeom>
          <a:blipFill rotWithShape="1">
            <a:blip r:embed="rId7">
              <a:alphaModFix/>
            </a:blip>
            <a:stretch>
              <a:fillRect/>
            </a:stretch>
          </a:blipFill>
          <a:ln w="1270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04" name="Google Shape;504;p13"/>
          <p:cNvSpPr/>
          <p:nvPr/>
        </p:nvSpPr>
        <p:spPr>
          <a:xfrm>
            <a:off x="6742112" y="4344987"/>
            <a:ext cx="46037" cy="127000"/>
          </a:xfrm>
          <a:prstGeom prst="ellipse">
            <a:avLst/>
          </a:pr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05" name="Google Shape;505;p13"/>
          <p:cNvSpPr/>
          <p:nvPr/>
        </p:nvSpPr>
        <p:spPr>
          <a:xfrm>
            <a:off x="6580187" y="4448175"/>
            <a:ext cx="46037" cy="127000"/>
          </a:xfrm>
          <a:prstGeom prst="ellipse">
            <a:avLst/>
          </a:pr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06" name="Google Shape;506;p13"/>
          <p:cNvSpPr/>
          <p:nvPr/>
        </p:nvSpPr>
        <p:spPr>
          <a:xfrm>
            <a:off x="6580187" y="4156075"/>
            <a:ext cx="74612" cy="338137"/>
          </a:xfrm>
          <a:custGeom>
            <a:avLst/>
            <a:gdLst/>
            <a:ahLst/>
            <a:cxnLst/>
            <a:rect l="l" t="t" r="r" b="b"/>
            <a:pathLst>
              <a:path w="21600" h="21598" fill="none" extrusionOk="0">
                <a:moveTo>
                  <a:pt x="0" y="21597"/>
                </a:moveTo>
                <a:cubicBezTo>
                  <a:pt x="0" y="9775"/>
                  <a:pt x="9505" y="149"/>
                  <a:pt x="21326" y="-1"/>
                </a:cubicBezTo>
              </a:path>
              <a:path w="21600" h="21598" extrusionOk="0">
                <a:moveTo>
                  <a:pt x="0" y="21597"/>
                </a:moveTo>
                <a:cubicBezTo>
                  <a:pt x="0" y="9775"/>
                  <a:pt x="9505" y="149"/>
                  <a:pt x="21326" y="-1"/>
                </a:cubicBezTo>
                <a:lnTo>
                  <a:pt x="21600" y="21598"/>
                </a:lnTo>
                <a:lnTo>
                  <a:pt x="0" y="21597"/>
                </a:lnTo>
                <a:close/>
              </a:path>
            </a:pathLst>
          </a:custGeom>
          <a:noFill/>
          <a:ln w="1270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07" name="Google Shape;507;p13"/>
          <p:cNvSpPr/>
          <p:nvPr/>
        </p:nvSpPr>
        <p:spPr>
          <a:xfrm>
            <a:off x="6659562" y="4156075"/>
            <a:ext cx="117475" cy="263525"/>
          </a:xfrm>
          <a:custGeom>
            <a:avLst/>
            <a:gdLst/>
            <a:ahLst/>
            <a:cxnLst/>
            <a:rect l="l" t="t" r="r" b="b"/>
            <a:pathLst>
              <a:path w="21667" h="21600" fill="none" extrusionOk="0">
                <a:moveTo>
                  <a:pt x="0" y="0"/>
                </a:moveTo>
                <a:cubicBezTo>
                  <a:pt x="22" y="0"/>
                  <a:pt x="44" y="0"/>
                  <a:pt x="67" y="0"/>
                </a:cubicBezTo>
                <a:cubicBezTo>
                  <a:pt x="11961" y="0"/>
                  <a:pt x="21618" y="9617"/>
                  <a:pt x="21666" y="21512"/>
                </a:cubicBezTo>
              </a:path>
              <a:path w="21667" h="21600" extrusionOk="0">
                <a:moveTo>
                  <a:pt x="0" y="0"/>
                </a:moveTo>
                <a:cubicBezTo>
                  <a:pt x="22" y="0"/>
                  <a:pt x="44" y="0"/>
                  <a:pt x="67" y="0"/>
                </a:cubicBezTo>
                <a:cubicBezTo>
                  <a:pt x="11961" y="0"/>
                  <a:pt x="21618" y="9617"/>
                  <a:pt x="21666" y="21512"/>
                </a:cubicBezTo>
                <a:lnTo>
                  <a:pt x="67" y="21600"/>
                </a:lnTo>
                <a:lnTo>
                  <a:pt x="0" y="0"/>
                </a:lnTo>
                <a:close/>
              </a:path>
            </a:pathLst>
          </a:custGeom>
          <a:noFill/>
          <a:ln w="1270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08" name="Google Shape;508;p13"/>
          <p:cNvSpPr/>
          <p:nvPr/>
        </p:nvSpPr>
        <p:spPr>
          <a:xfrm>
            <a:off x="6800850" y="3438525"/>
            <a:ext cx="549275" cy="976312"/>
          </a:xfrm>
          <a:custGeom>
            <a:avLst/>
            <a:gdLst/>
            <a:ahLst/>
            <a:cxnLst/>
            <a:rect l="l" t="t" r="r" b="b"/>
            <a:pathLst>
              <a:path w="346" h="615" extrusionOk="0">
                <a:moveTo>
                  <a:pt x="0" y="600"/>
                </a:moveTo>
                <a:lnTo>
                  <a:pt x="20" y="615"/>
                </a:lnTo>
                <a:lnTo>
                  <a:pt x="40" y="615"/>
                </a:lnTo>
                <a:lnTo>
                  <a:pt x="61" y="600"/>
                </a:lnTo>
                <a:lnTo>
                  <a:pt x="81" y="578"/>
                </a:lnTo>
                <a:lnTo>
                  <a:pt x="101" y="557"/>
                </a:lnTo>
                <a:lnTo>
                  <a:pt x="122" y="528"/>
                </a:lnTo>
                <a:lnTo>
                  <a:pt x="142" y="499"/>
                </a:lnTo>
                <a:lnTo>
                  <a:pt x="163" y="470"/>
                </a:lnTo>
                <a:lnTo>
                  <a:pt x="187" y="448"/>
                </a:lnTo>
                <a:lnTo>
                  <a:pt x="207" y="427"/>
                </a:lnTo>
                <a:lnTo>
                  <a:pt x="228" y="412"/>
                </a:lnTo>
                <a:lnTo>
                  <a:pt x="248" y="383"/>
                </a:lnTo>
                <a:lnTo>
                  <a:pt x="268" y="354"/>
                </a:lnTo>
                <a:lnTo>
                  <a:pt x="285" y="318"/>
                </a:lnTo>
                <a:lnTo>
                  <a:pt x="297" y="282"/>
                </a:lnTo>
                <a:lnTo>
                  <a:pt x="301" y="246"/>
                </a:lnTo>
                <a:lnTo>
                  <a:pt x="309" y="210"/>
                </a:lnTo>
                <a:lnTo>
                  <a:pt x="313" y="174"/>
                </a:lnTo>
                <a:lnTo>
                  <a:pt x="317" y="137"/>
                </a:lnTo>
                <a:lnTo>
                  <a:pt x="325" y="101"/>
                </a:lnTo>
                <a:lnTo>
                  <a:pt x="329" y="65"/>
                </a:lnTo>
                <a:lnTo>
                  <a:pt x="337" y="29"/>
                </a:lnTo>
                <a:lnTo>
                  <a:pt x="346" y="0"/>
                </a:lnTo>
              </a:path>
            </a:pathLst>
          </a:custGeom>
          <a:noFill/>
          <a:ln w="12700"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09" name="Google Shape;509;p13"/>
          <p:cNvSpPr/>
          <p:nvPr/>
        </p:nvSpPr>
        <p:spPr>
          <a:xfrm>
            <a:off x="6788150" y="4333875"/>
            <a:ext cx="187325" cy="366712"/>
          </a:xfrm>
          <a:custGeom>
            <a:avLst/>
            <a:gdLst/>
            <a:ahLst/>
            <a:cxnLst/>
            <a:rect l="l" t="t" r="r" b="b"/>
            <a:pathLst>
              <a:path w="118" h="231" extrusionOk="0">
                <a:moveTo>
                  <a:pt x="24" y="231"/>
                </a:moveTo>
                <a:lnTo>
                  <a:pt x="118" y="101"/>
                </a:lnTo>
                <a:lnTo>
                  <a:pt x="0" y="0"/>
                </a:lnTo>
              </a:path>
            </a:pathLst>
          </a:custGeom>
          <a:noFill/>
          <a:ln w="12700"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10" name="Google Shape;510;p13"/>
          <p:cNvSpPr/>
          <p:nvPr/>
        </p:nvSpPr>
        <p:spPr>
          <a:xfrm>
            <a:off x="6477000" y="4518025"/>
            <a:ext cx="206375" cy="388937"/>
          </a:xfrm>
          <a:custGeom>
            <a:avLst/>
            <a:gdLst/>
            <a:ahLst/>
            <a:cxnLst/>
            <a:rect l="l" t="t" r="r" b="b"/>
            <a:pathLst>
              <a:path w="130" h="245" extrusionOk="0">
                <a:moveTo>
                  <a:pt x="130" y="245"/>
                </a:moveTo>
                <a:lnTo>
                  <a:pt x="0" y="195"/>
                </a:lnTo>
                <a:lnTo>
                  <a:pt x="74" y="0"/>
                </a:lnTo>
              </a:path>
            </a:pathLst>
          </a:custGeom>
          <a:noFill/>
          <a:ln w="12700"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11" name="Google Shape;511;p13"/>
          <p:cNvSpPr/>
          <p:nvPr/>
        </p:nvSpPr>
        <p:spPr>
          <a:xfrm>
            <a:off x="7085012" y="5218112"/>
            <a:ext cx="709612" cy="206375"/>
          </a:xfrm>
          <a:custGeom>
            <a:avLst/>
            <a:gdLst/>
            <a:ahLst/>
            <a:cxnLst/>
            <a:rect l="l" t="t" r="r" b="b"/>
            <a:pathLst>
              <a:path w="447" h="130" extrusionOk="0">
                <a:moveTo>
                  <a:pt x="0" y="21"/>
                </a:moveTo>
                <a:lnTo>
                  <a:pt x="228" y="0"/>
                </a:lnTo>
                <a:lnTo>
                  <a:pt x="423" y="130"/>
                </a:lnTo>
                <a:lnTo>
                  <a:pt x="447" y="86"/>
                </a:lnTo>
              </a:path>
            </a:pathLst>
          </a:custGeom>
          <a:noFill/>
          <a:ln w="12700"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12" name="Google Shape;512;p13"/>
          <p:cNvSpPr/>
          <p:nvPr/>
        </p:nvSpPr>
        <p:spPr>
          <a:xfrm>
            <a:off x="7129462" y="5091112"/>
            <a:ext cx="581025" cy="436562"/>
          </a:xfrm>
          <a:custGeom>
            <a:avLst/>
            <a:gdLst/>
            <a:ahLst/>
            <a:cxnLst/>
            <a:rect l="l" t="t" r="r" b="b"/>
            <a:pathLst>
              <a:path w="366" h="275" extrusionOk="0">
                <a:moveTo>
                  <a:pt x="0" y="0"/>
                </a:moveTo>
                <a:lnTo>
                  <a:pt x="212" y="15"/>
                </a:lnTo>
                <a:lnTo>
                  <a:pt x="350" y="275"/>
                </a:lnTo>
                <a:lnTo>
                  <a:pt x="366" y="260"/>
                </a:lnTo>
              </a:path>
            </a:pathLst>
          </a:custGeom>
          <a:noFill/>
          <a:ln w="12700"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14"/>
          <p:cNvSpPr txBox="1">
            <a:spLocks noGrp="1"/>
          </p:cNvSpPr>
          <p:nvPr>
            <p:ph type="title"/>
          </p:nvPr>
        </p:nvSpPr>
        <p:spPr>
          <a:xfrm>
            <a:off x="0" y="0"/>
            <a:ext cx="5942012" cy="9144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1800"/>
              <a:buNone/>
            </a:pPr>
            <a:r>
              <a:rPr lang="en-US" sz="3200" b="0" i="0" u="none">
                <a:solidFill>
                  <a:srgbClr val="000000"/>
                </a:solidFill>
                <a:latin typeface="Times New Roman"/>
                <a:ea typeface="Times New Roman"/>
                <a:cs typeface="Times New Roman"/>
                <a:sym typeface="Times New Roman"/>
              </a:rPr>
              <a:t>Benefits of Modularity</a:t>
            </a:r>
            <a:endParaRPr/>
          </a:p>
        </p:txBody>
      </p:sp>
      <p:sp>
        <p:nvSpPr>
          <p:cNvPr id="518" name="Google Shape;518;p14"/>
          <p:cNvSpPr txBox="1">
            <a:spLocks noGrp="1"/>
          </p:cNvSpPr>
          <p:nvPr>
            <p:ph type="body" idx="1"/>
          </p:nvPr>
        </p:nvSpPr>
        <p:spPr>
          <a:xfrm>
            <a:off x="495300" y="1604962"/>
            <a:ext cx="8912225" cy="3976687"/>
          </a:xfrm>
          <a:prstGeom prst="rect">
            <a:avLst/>
          </a:prstGeom>
          <a:noFill/>
          <a:ln>
            <a:noFill/>
          </a:ln>
        </p:spPr>
        <p:txBody>
          <a:bodyPr spcFirstLastPara="1" wrap="square" lIns="0" tIns="0" rIns="0" bIns="0" anchor="t" anchorCtr="0">
            <a:noAutofit/>
          </a:bodyPr>
          <a:lstStyle/>
          <a:p>
            <a:pPr marL="457200" lvl="0" indent="-342900" algn="l" rtl="0">
              <a:lnSpc>
                <a:spcPct val="90000"/>
              </a:lnSpc>
              <a:spcBef>
                <a:spcPts val="1000"/>
              </a:spcBef>
              <a:spcAft>
                <a:spcPts val="0"/>
              </a:spcAft>
              <a:buClr>
                <a:srgbClr val="000000"/>
              </a:buClr>
              <a:buSzPts val="200"/>
              <a:buFont typeface="Arial"/>
              <a:buChar char="•"/>
            </a:pPr>
            <a:r>
              <a:rPr lang="en-US" sz="1600" b="0" i="0" u="none">
                <a:solidFill>
                  <a:srgbClr val="000000"/>
                </a:solidFill>
                <a:latin typeface="Times New Roman"/>
                <a:ea typeface="Times New Roman"/>
                <a:cs typeface="Times New Roman"/>
                <a:sym typeface="Times New Roman"/>
              </a:rPr>
              <a:t>Easier to build; easier to change; easier to fix</a:t>
            </a:r>
            <a:endParaRPr/>
          </a:p>
          <a:p>
            <a:pPr marL="457200" lvl="0" indent="-342900" algn="l" rtl="0">
              <a:lnSpc>
                <a:spcPct val="90000"/>
              </a:lnSpc>
              <a:spcBef>
                <a:spcPts val="1000"/>
              </a:spcBef>
              <a:spcAft>
                <a:spcPts val="0"/>
              </a:spcAft>
              <a:buClr>
                <a:srgbClr val="000000"/>
              </a:buClr>
              <a:buSzPts val="200"/>
              <a:buFont typeface="Arial"/>
              <a:buChar char="•"/>
            </a:pPr>
            <a:r>
              <a:rPr lang="en-US" sz="1600" b="0" i="0" u="none">
                <a:solidFill>
                  <a:srgbClr val="000000"/>
                </a:solidFill>
                <a:latin typeface="Times New Roman"/>
                <a:ea typeface="Times New Roman"/>
                <a:cs typeface="Times New Roman"/>
                <a:sym typeface="Times New Roman"/>
              </a:rPr>
              <a:t>“Modularity is the single attribute of software that allows a program to be intellectually manageable”</a:t>
            </a:r>
            <a:endParaRPr/>
          </a:p>
          <a:p>
            <a:pPr marL="457200" lvl="0" indent="-342900" algn="l" rtl="0">
              <a:lnSpc>
                <a:spcPct val="90000"/>
              </a:lnSpc>
              <a:spcBef>
                <a:spcPts val="1000"/>
              </a:spcBef>
              <a:spcAft>
                <a:spcPts val="0"/>
              </a:spcAft>
              <a:buClr>
                <a:srgbClr val="000000"/>
              </a:buClr>
              <a:buSzPts val="200"/>
              <a:buFont typeface="Arial"/>
              <a:buChar char="•"/>
            </a:pPr>
            <a:r>
              <a:rPr lang="en-US" sz="1600" b="0" i="0" u="none">
                <a:solidFill>
                  <a:srgbClr val="000000"/>
                </a:solidFill>
                <a:latin typeface="Times New Roman"/>
                <a:ea typeface="Times New Roman"/>
                <a:cs typeface="Times New Roman"/>
                <a:sym typeface="Times New Roman"/>
              </a:rPr>
              <a:t>Don’t overdo it. Too many modules makes integration complicated</a:t>
            </a:r>
            <a:endParaRPr/>
          </a:p>
          <a:p>
            <a:pPr marL="457200" lvl="0" indent="-342900" algn="l" rtl="0">
              <a:lnSpc>
                <a:spcPct val="90000"/>
              </a:lnSpc>
              <a:spcBef>
                <a:spcPts val="1000"/>
              </a:spcBef>
              <a:spcAft>
                <a:spcPts val="0"/>
              </a:spcAft>
              <a:buClr>
                <a:srgbClr val="000000"/>
              </a:buClr>
              <a:buSzPts val="200"/>
              <a:buFont typeface="Arial"/>
              <a:buChar char="•"/>
            </a:pPr>
            <a:r>
              <a:rPr lang="en-US" sz="1600" b="0" i="0" u="none">
                <a:solidFill>
                  <a:srgbClr val="000000"/>
                </a:solidFill>
                <a:latin typeface="Times New Roman"/>
                <a:ea typeface="Times New Roman"/>
                <a:cs typeface="Times New Roman"/>
                <a:sym typeface="Times New Roman"/>
              </a:rPr>
              <a:t>Sometimes the code must be monolithic (e.g. real-time and embedded software) but the design still shouldn’t be</a:t>
            </a:r>
            <a:endParaRPr/>
          </a:p>
          <a:p>
            <a:pPr marL="457200" lvl="0" indent="-342900" algn="l" rtl="0">
              <a:lnSpc>
                <a:spcPct val="90000"/>
              </a:lnSpc>
              <a:spcBef>
                <a:spcPts val="1000"/>
              </a:spcBef>
              <a:spcAft>
                <a:spcPts val="0"/>
              </a:spcAft>
              <a:buClr>
                <a:srgbClr val="000000"/>
              </a:buClr>
              <a:buSzPts val="200"/>
              <a:buFont typeface="Arial"/>
              <a:buChar char="•"/>
            </a:pPr>
            <a:r>
              <a:rPr lang="en-US" sz="1600" b="0" i="0" u="none">
                <a:solidFill>
                  <a:srgbClr val="000000"/>
                </a:solidFill>
                <a:latin typeface="Times New Roman"/>
                <a:ea typeface="Times New Roman"/>
                <a:cs typeface="Times New Roman"/>
                <a:sym typeface="Times New Roman"/>
              </a:rPr>
              <a:t>Effective modular design is achieved by developing “single minded” (highly cohesive) modules with an “aversion” to excessive interaction (low coupling)</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15"/>
          <p:cNvSpPr txBox="1">
            <a:spLocks noGrp="1"/>
          </p:cNvSpPr>
          <p:nvPr>
            <p:ph type="title"/>
          </p:nvPr>
        </p:nvSpPr>
        <p:spPr>
          <a:xfrm>
            <a:off x="44450" y="304800"/>
            <a:ext cx="4699000" cy="550862"/>
          </a:xfrm>
          <a:prstGeom prst="rect">
            <a:avLst/>
          </a:prstGeom>
          <a:noFill/>
          <a:ln>
            <a:noFill/>
          </a:ln>
        </p:spPr>
        <p:txBody>
          <a:bodyPr spcFirstLastPara="1" wrap="square" lIns="69825" tIns="27925" rIns="69825" bIns="27925" anchor="t" anchorCtr="0">
            <a:spAutoFit/>
          </a:bodyPr>
          <a:lstStyle/>
          <a:p>
            <a:pPr marL="0" lvl="0" indent="0" algn="l" rtl="0">
              <a:lnSpc>
                <a:spcPct val="90000"/>
              </a:lnSpc>
              <a:spcBef>
                <a:spcPts val="0"/>
              </a:spcBef>
              <a:spcAft>
                <a:spcPts val="0"/>
              </a:spcAft>
              <a:buSzPts val="1800"/>
              <a:buNone/>
            </a:pPr>
            <a:r>
              <a:rPr lang="en-US" sz="3200" b="0" i="0" u="none">
                <a:solidFill>
                  <a:srgbClr val="000000"/>
                </a:solidFill>
                <a:latin typeface="Times New Roman"/>
                <a:ea typeface="Times New Roman"/>
                <a:cs typeface="Times New Roman"/>
                <a:sym typeface="Times New Roman"/>
              </a:rPr>
              <a:t>Modularity: Trade-offs</a:t>
            </a:r>
            <a:endParaRPr/>
          </a:p>
        </p:txBody>
      </p:sp>
      <p:sp>
        <p:nvSpPr>
          <p:cNvPr id="524" name="Google Shape;524;p15"/>
          <p:cNvSpPr txBox="1"/>
          <p:nvPr/>
        </p:nvSpPr>
        <p:spPr>
          <a:xfrm>
            <a:off x="1905000" y="1165225"/>
            <a:ext cx="6858000" cy="892175"/>
          </a:xfrm>
          <a:prstGeom prst="rect">
            <a:avLst/>
          </a:prstGeom>
          <a:noFill/>
          <a:ln>
            <a:noFill/>
          </a:ln>
        </p:spPr>
        <p:txBody>
          <a:bodyPr spcFirstLastPara="1" wrap="square" lIns="99500" tIns="48875" rIns="99500" bIns="48875" anchor="t" anchorCtr="0">
            <a:spAutoFit/>
          </a:bodyPr>
          <a:lstStyle/>
          <a:p>
            <a:pPr marL="0" marR="0" lvl="0" indent="0" algn="ctr" rtl="0">
              <a:lnSpc>
                <a:spcPct val="100000"/>
              </a:lnSpc>
              <a:spcBef>
                <a:spcPts val="0"/>
              </a:spcBef>
              <a:spcAft>
                <a:spcPts val="0"/>
              </a:spcAft>
              <a:buClr>
                <a:schemeClr val="dk1"/>
              </a:buClr>
              <a:buSzPts val="2600"/>
              <a:buFont typeface="Times New Roman"/>
              <a:buNone/>
            </a:pPr>
            <a:r>
              <a:rPr lang="en-US" sz="2600" b="1" i="1" u="none">
                <a:solidFill>
                  <a:schemeClr val="dk1"/>
                </a:solidFill>
                <a:latin typeface="Times New Roman"/>
                <a:ea typeface="Times New Roman"/>
                <a:cs typeface="Times New Roman"/>
                <a:sym typeface="Times New Roman"/>
              </a:rPr>
              <a:t>What is the "right" number of modules for a specific software design ?</a:t>
            </a:r>
            <a:r>
              <a:rPr lang="en-US" sz="2600" b="1" i="1" u="none">
                <a:solidFill>
                  <a:schemeClr val="lt1"/>
                </a:solidFill>
                <a:latin typeface="Helvetica Neue"/>
                <a:ea typeface="Helvetica Neue"/>
                <a:cs typeface="Helvetica Neue"/>
                <a:sym typeface="Helvetica Neue"/>
              </a:rPr>
              <a:t> </a:t>
            </a:r>
            <a:endParaRPr/>
          </a:p>
        </p:txBody>
      </p:sp>
      <p:sp>
        <p:nvSpPr>
          <p:cNvPr id="525" name="Google Shape;525;p15"/>
          <p:cNvSpPr txBox="1"/>
          <p:nvPr/>
        </p:nvSpPr>
        <p:spPr>
          <a:xfrm>
            <a:off x="1717675" y="5354637"/>
            <a:ext cx="1957387" cy="708025"/>
          </a:xfrm>
          <a:prstGeom prst="rect">
            <a:avLst/>
          </a:prstGeom>
          <a:noFill/>
          <a:ln>
            <a:noFill/>
          </a:ln>
        </p:spPr>
        <p:txBody>
          <a:bodyPr spcFirstLastPara="1" wrap="square" lIns="99500" tIns="48875" rIns="99500" bIns="48875"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optimal number</a:t>
            </a:r>
            <a:endParaRPr/>
          </a:p>
          <a:p>
            <a:pPr marL="0" marR="0" lvl="0" indent="0" algn="l" rtl="0">
              <a:lnSpc>
                <a:spcPct val="100000"/>
              </a:lnSpc>
              <a:spcBef>
                <a:spcPts val="0"/>
              </a:spcBef>
              <a:spcAft>
                <a:spcPts val="0"/>
              </a:spcAft>
              <a:buNone/>
            </a:pPr>
            <a:endParaRPr sz="2000" b="1" i="0" u="none">
              <a:solidFill>
                <a:schemeClr val="dk1"/>
              </a:solidFill>
              <a:latin typeface="Times New Roman"/>
              <a:ea typeface="Times New Roman"/>
              <a:cs typeface="Times New Roman"/>
              <a:sym typeface="Times New Roman"/>
            </a:endParaRPr>
          </a:p>
        </p:txBody>
      </p:sp>
      <p:sp>
        <p:nvSpPr>
          <p:cNvPr id="526" name="Google Shape;526;p15"/>
          <p:cNvSpPr txBox="1"/>
          <p:nvPr/>
        </p:nvSpPr>
        <p:spPr>
          <a:xfrm>
            <a:off x="1773237" y="5595937"/>
            <a:ext cx="1589087" cy="403225"/>
          </a:xfrm>
          <a:prstGeom prst="rect">
            <a:avLst/>
          </a:prstGeom>
          <a:noFill/>
          <a:ln>
            <a:noFill/>
          </a:ln>
        </p:spPr>
        <p:txBody>
          <a:bodyPr spcFirstLastPara="1" wrap="square" lIns="99500" tIns="48875" rIns="99500" bIns="48875" anchor="t" anchorCtr="0">
            <a:spAutoFit/>
          </a:bodyPr>
          <a:lstStyle/>
          <a:p>
            <a:pPr marL="0" marR="0" lvl="0" indent="0" algn="l" rtl="0">
              <a:lnSpc>
                <a:spcPct val="100000"/>
              </a:lnSpc>
              <a:spcBef>
                <a:spcPts val="0"/>
              </a:spcBef>
              <a:spcAft>
                <a:spcPts val="0"/>
              </a:spcAft>
              <a:buClr>
                <a:schemeClr val="lt1"/>
              </a:buClr>
              <a:buSzPts val="2000"/>
              <a:buFont typeface="Helvetica Neue"/>
              <a:buNone/>
            </a:pPr>
            <a:r>
              <a:rPr lang="en-US" sz="2000" b="1" i="0" u="none">
                <a:solidFill>
                  <a:schemeClr val="lt1"/>
                </a:solidFill>
                <a:latin typeface="Helvetica Neue"/>
                <a:ea typeface="Helvetica Neue"/>
                <a:cs typeface="Helvetica Neue"/>
                <a:sym typeface="Helvetica Neue"/>
              </a:rPr>
              <a:t>   </a:t>
            </a:r>
            <a:r>
              <a:rPr lang="en-US" sz="2000" b="1" i="0" u="none">
                <a:solidFill>
                  <a:schemeClr val="dk1"/>
                </a:solidFill>
                <a:latin typeface="Times New Roman"/>
                <a:ea typeface="Times New Roman"/>
                <a:cs typeface="Times New Roman"/>
                <a:sym typeface="Times New Roman"/>
              </a:rPr>
              <a:t>of modules</a:t>
            </a:r>
            <a:endParaRPr/>
          </a:p>
        </p:txBody>
      </p:sp>
      <p:sp>
        <p:nvSpPr>
          <p:cNvPr id="527" name="Google Shape;527;p15"/>
          <p:cNvSpPr txBox="1"/>
          <p:nvPr/>
        </p:nvSpPr>
        <p:spPr>
          <a:xfrm>
            <a:off x="3011487" y="2830512"/>
            <a:ext cx="303212" cy="235902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28" name="Google Shape;528;p15"/>
          <p:cNvSpPr txBox="1"/>
          <p:nvPr/>
        </p:nvSpPr>
        <p:spPr>
          <a:xfrm>
            <a:off x="2998787" y="2817812"/>
            <a:ext cx="330200" cy="2384425"/>
          </a:xfrm>
          <a:prstGeom prst="rect">
            <a:avLst/>
          </a:prstGeom>
          <a:noFill/>
          <a:ln w="254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29" name="Google Shape;529;p15"/>
          <p:cNvSpPr txBox="1"/>
          <p:nvPr/>
        </p:nvSpPr>
        <p:spPr>
          <a:xfrm>
            <a:off x="3011487" y="5230812"/>
            <a:ext cx="303212" cy="123825"/>
          </a:xfrm>
          <a:prstGeom prst="rect">
            <a:avLst/>
          </a:prstGeom>
          <a:solidFill>
            <a:srgbClr val="F76681"/>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30" name="Google Shape;530;p15"/>
          <p:cNvSpPr txBox="1"/>
          <p:nvPr/>
        </p:nvSpPr>
        <p:spPr>
          <a:xfrm>
            <a:off x="2998787" y="5218112"/>
            <a:ext cx="330200" cy="149225"/>
          </a:xfrm>
          <a:prstGeom prst="rect">
            <a:avLst/>
          </a:prstGeom>
          <a:noFill/>
          <a:ln w="254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31" name="Google Shape;531;p15"/>
          <p:cNvSpPr txBox="1"/>
          <p:nvPr/>
        </p:nvSpPr>
        <p:spPr>
          <a:xfrm>
            <a:off x="3355975" y="5141912"/>
            <a:ext cx="303212" cy="212725"/>
          </a:xfrm>
          <a:prstGeom prst="rect">
            <a:avLst/>
          </a:prstGeom>
          <a:solidFill>
            <a:srgbClr val="F76681"/>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32" name="Google Shape;532;p15"/>
          <p:cNvSpPr txBox="1"/>
          <p:nvPr/>
        </p:nvSpPr>
        <p:spPr>
          <a:xfrm>
            <a:off x="3341687" y="5129212"/>
            <a:ext cx="330200" cy="238125"/>
          </a:xfrm>
          <a:prstGeom prst="rect">
            <a:avLst/>
          </a:prstGeom>
          <a:noFill/>
          <a:ln w="254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33" name="Google Shape;533;p15"/>
          <p:cNvSpPr txBox="1"/>
          <p:nvPr/>
        </p:nvSpPr>
        <p:spPr>
          <a:xfrm>
            <a:off x="3355975" y="3059112"/>
            <a:ext cx="303212" cy="204152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34" name="Google Shape;534;p15"/>
          <p:cNvSpPr txBox="1"/>
          <p:nvPr/>
        </p:nvSpPr>
        <p:spPr>
          <a:xfrm>
            <a:off x="3341687" y="3046412"/>
            <a:ext cx="330200" cy="2066925"/>
          </a:xfrm>
          <a:prstGeom prst="rect">
            <a:avLst/>
          </a:prstGeom>
          <a:noFill/>
          <a:ln w="254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35" name="Google Shape;535;p15"/>
          <p:cNvSpPr txBox="1"/>
          <p:nvPr/>
        </p:nvSpPr>
        <p:spPr>
          <a:xfrm>
            <a:off x="3700462" y="5027612"/>
            <a:ext cx="301625" cy="327025"/>
          </a:xfrm>
          <a:prstGeom prst="rect">
            <a:avLst/>
          </a:prstGeom>
          <a:solidFill>
            <a:srgbClr val="F76681"/>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36" name="Google Shape;536;p15"/>
          <p:cNvSpPr txBox="1"/>
          <p:nvPr/>
        </p:nvSpPr>
        <p:spPr>
          <a:xfrm>
            <a:off x="3686175" y="5014912"/>
            <a:ext cx="330200" cy="352425"/>
          </a:xfrm>
          <a:prstGeom prst="rect">
            <a:avLst/>
          </a:prstGeom>
          <a:noFill/>
          <a:ln w="254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37" name="Google Shape;537;p15"/>
          <p:cNvSpPr txBox="1"/>
          <p:nvPr/>
        </p:nvSpPr>
        <p:spPr>
          <a:xfrm>
            <a:off x="3700462" y="3251200"/>
            <a:ext cx="301625" cy="1735137"/>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38" name="Google Shape;538;p15"/>
          <p:cNvSpPr txBox="1"/>
          <p:nvPr/>
        </p:nvSpPr>
        <p:spPr>
          <a:xfrm>
            <a:off x="3686175" y="3236912"/>
            <a:ext cx="330200" cy="1762125"/>
          </a:xfrm>
          <a:prstGeom prst="rect">
            <a:avLst/>
          </a:prstGeom>
          <a:noFill/>
          <a:ln w="254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39" name="Google Shape;539;p15"/>
          <p:cNvSpPr txBox="1"/>
          <p:nvPr/>
        </p:nvSpPr>
        <p:spPr>
          <a:xfrm>
            <a:off x="4043362" y="4913312"/>
            <a:ext cx="288925" cy="441325"/>
          </a:xfrm>
          <a:prstGeom prst="rect">
            <a:avLst/>
          </a:prstGeom>
          <a:solidFill>
            <a:srgbClr val="F76681"/>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40" name="Google Shape;540;p15"/>
          <p:cNvSpPr txBox="1"/>
          <p:nvPr/>
        </p:nvSpPr>
        <p:spPr>
          <a:xfrm>
            <a:off x="4030662" y="4900612"/>
            <a:ext cx="315912" cy="466725"/>
          </a:xfrm>
          <a:prstGeom prst="rect">
            <a:avLst/>
          </a:prstGeom>
          <a:noFill/>
          <a:ln w="254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41" name="Google Shape;541;p15"/>
          <p:cNvSpPr txBox="1"/>
          <p:nvPr/>
        </p:nvSpPr>
        <p:spPr>
          <a:xfrm>
            <a:off x="4043362" y="3427412"/>
            <a:ext cx="288925" cy="144462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42" name="Google Shape;542;p15"/>
          <p:cNvSpPr txBox="1"/>
          <p:nvPr/>
        </p:nvSpPr>
        <p:spPr>
          <a:xfrm>
            <a:off x="4030662" y="3414712"/>
            <a:ext cx="315912" cy="1470025"/>
          </a:xfrm>
          <a:prstGeom prst="rect">
            <a:avLst/>
          </a:prstGeom>
          <a:noFill/>
          <a:ln w="254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43" name="Google Shape;543;p15"/>
          <p:cNvSpPr txBox="1"/>
          <p:nvPr/>
        </p:nvSpPr>
        <p:spPr>
          <a:xfrm>
            <a:off x="4373562" y="4799012"/>
            <a:ext cx="303212" cy="555625"/>
          </a:xfrm>
          <a:prstGeom prst="rect">
            <a:avLst/>
          </a:prstGeom>
          <a:solidFill>
            <a:srgbClr val="F76681"/>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44" name="Google Shape;544;p15"/>
          <p:cNvSpPr txBox="1"/>
          <p:nvPr/>
        </p:nvSpPr>
        <p:spPr>
          <a:xfrm>
            <a:off x="4359275" y="4786312"/>
            <a:ext cx="330200" cy="581025"/>
          </a:xfrm>
          <a:prstGeom prst="rect">
            <a:avLst/>
          </a:prstGeom>
          <a:noFill/>
          <a:ln w="254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45" name="Google Shape;545;p15"/>
          <p:cNvSpPr txBox="1"/>
          <p:nvPr/>
        </p:nvSpPr>
        <p:spPr>
          <a:xfrm>
            <a:off x="4373562" y="3567112"/>
            <a:ext cx="303212" cy="119062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46" name="Google Shape;546;p15"/>
          <p:cNvSpPr txBox="1"/>
          <p:nvPr/>
        </p:nvSpPr>
        <p:spPr>
          <a:xfrm>
            <a:off x="4359275" y="3554412"/>
            <a:ext cx="330200" cy="1216025"/>
          </a:xfrm>
          <a:prstGeom prst="rect">
            <a:avLst/>
          </a:prstGeom>
          <a:noFill/>
          <a:ln w="254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47" name="Google Shape;547;p15"/>
          <p:cNvSpPr txBox="1"/>
          <p:nvPr/>
        </p:nvSpPr>
        <p:spPr>
          <a:xfrm>
            <a:off x="4718050" y="4659312"/>
            <a:ext cx="301625" cy="695325"/>
          </a:xfrm>
          <a:prstGeom prst="rect">
            <a:avLst/>
          </a:prstGeom>
          <a:solidFill>
            <a:srgbClr val="F76681"/>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48" name="Google Shape;548;p15"/>
          <p:cNvSpPr txBox="1"/>
          <p:nvPr/>
        </p:nvSpPr>
        <p:spPr>
          <a:xfrm>
            <a:off x="4703762" y="4646612"/>
            <a:ext cx="330200" cy="720725"/>
          </a:xfrm>
          <a:prstGeom prst="rect">
            <a:avLst/>
          </a:prstGeom>
          <a:noFill/>
          <a:ln w="254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49" name="Google Shape;549;p15"/>
          <p:cNvSpPr txBox="1"/>
          <p:nvPr/>
        </p:nvSpPr>
        <p:spPr>
          <a:xfrm>
            <a:off x="4718050" y="3744912"/>
            <a:ext cx="301625" cy="86042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50" name="Google Shape;550;p15"/>
          <p:cNvSpPr txBox="1"/>
          <p:nvPr/>
        </p:nvSpPr>
        <p:spPr>
          <a:xfrm>
            <a:off x="4703762" y="3732212"/>
            <a:ext cx="330200" cy="885825"/>
          </a:xfrm>
          <a:prstGeom prst="rect">
            <a:avLst/>
          </a:prstGeom>
          <a:noFill/>
          <a:ln w="254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51" name="Google Shape;551;p15"/>
          <p:cNvSpPr txBox="1"/>
          <p:nvPr/>
        </p:nvSpPr>
        <p:spPr>
          <a:xfrm>
            <a:off x="5060950" y="4659312"/>
            <a:ext cx="303212" cy="695325"/>
          </a:xfrm>
          <a:prstGeom prst="rect">
            <a:avLst/>
          </a:prstGeom>
          <a:solidFill>
            <a:srgbClr val="F76681"/>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52" name="Google Shape;552;p15"/>
          <p:cNvSpPr txBox="1"/>
          <p:nvPr/>
        </p:nvSpPr>
        <p:spPr>
          <a:xfrm>
            <a:off x="5048250" y="4646612"/>
            <a:ext cx="330200" cy="720725"/>
          </a:xfrm>
          <a:prstGeom prst="rect">
            <a:avLst/>
          </a:prstGeom>
          <a:noFill/>
          <a:ln w="254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53" name="Google Shape;553;p15"/>
          <p:cNvSpPr txBox="1"/>
          <p:nvPr/>
        </p:nvSpPr>
        <p:spPr>
          <a:xfrm>
            <a:off x="5060950" y="3744912"/>
            <a:ext cx="303212" cy="86042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54" name="Google Shape;554;p15"/>
          <p:cNvSpPr txBox="1"/>
          <p:nvPr/>
        </p:nvSpPr>
        <p:spPr>
          <a:xfrm>
            <a:off x="5048250" y="3732212"/>
            <a:ext cx="330200" cy="885825"/>
          </a:xfrm>
          <a:prstGeom prst="rect">
            <a:avLst/>
          </a:prstGeom>
          <a:noFill/>
          <a:ln w="254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55" name="Google Shape;555;p15"/>
          <p:cNvSpPr txBox="1"/>
          <p:nvPr/>
        </p:nvSpPr>
        <p:spPr>
          <a:xfrm>
            <a:off x="5405437" y="4456112"/>
            <a:ext cx="288925" cy="898525"/>
          </a:xfrm>
          <a:prstGeom prst="rect">
            <a:avLst/>
          </a:prstGeom>
          <a:solidFill>
            <a:srgbClr val="F76681"/>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56" name="Google Shape;556;p15"/>
          <p:cNvSpPr txBox="1"/>
          <p:nvPr/>
        </p:nvSpPr>
        <p:spPr>
          <a:xfrm>
            <a:off x="5391150" y="4443412"/>
            <a:ext cx="317500" cy="923925"/>
          </a:xfrm>
          <a:prstGeom prst="rect">
            <a:avLst/>
          </a:prstGeom>
          <a:noFill/>
          <a:ln w="254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57" name="Google Shape;557;p15"/>
          <p:cNvSpPr txBox="1"/>
          <p:nvPr/>
        </p:nvSpPr>
        <p:spPr>
          <a:xfrm>
            <a:off x="5405437" y="3567112"/>
            <a:ext cx="288925" cy="84772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58" name="Google Shape;558;p15"/>
          <p:cNvSpPr txBox="1"/>
          <p:nvPr/>
        </p:nvSpPr>
        <p:spPr>
          <a:xfrm>
            <a:off x="5391150" y="3554412"/>
            <a:ext cx="317500" cy="873125"/>
          </a:xfrm>
          <a:prstGeom prst="rect">
            <a:avLst/>
          </a:prstGeom>
          <a:noFill/>
          <a:ln w="254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59" name="Google Shape;559;p15"/>
          <p:cNvSpPr txBox="1"/>
          <p:nvPr/>
        </p:nvSpPr>
        <p:spPr>
          <a:xfrm>
            <a:off x="5735637" y="4252912"/>
            <a:ext cx="301625" cy="1101725"/>
          </a:xfrm>
          <a:prstGeom prst="rect">
            <a:avLst/>
          </a:prstGeom>
          <a:solidFill>
            <a:srgbClr val="F76681"/>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60" name="Google Shape;560;p15"/>
          <p:cNvSpPr txBox="1"/>
          <p:nvPr/>
        </p:nvSpPr>
        <p:spPr>
          <a:xfrm>
            <a:off x="5721350" y="4240212"/>
            <a:ext cx="330200" cy="1127125"/>
          </a:xfrm>
          <a:prstGeom prst="rect">
            <a:avLst/>
          </a:prstGeom>
          <a:noFill/>
          <a:ln w="254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61" name="Google Shape;561;p15"/>
          <p:cNvSpPr txBox="1"/>
          <p:nvPr/>
        </p:nvSpPr>
        <p:spPr>
          <a:xfrm>
            <a:off x="5735637" y="3427412"/>
            <a:ext cx="301625" cy="80962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62" name="Google Shape;562;p15"/>
          <p:cNvSpPr txBox="1"/>
          <p:nvPr/>
        </p:nvSpPr>
        <p:spPr>
          <a:xfrm>
            <a:off x="5721350" y="3414712"/>
            <a:ext cx="330200" cy="836612"/>
          </a:xfrm>
          <a:prstGeom prst="rect">
            <a:avLst/>
          </a:prstGeom>
          <a:noFill/>
          <a:ln w="254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63" name="Google Shape;563;p15"/>
          <p:cNvSpPr txBox="1"/>
          <p:nvPr/>
        </p:nvSpPr>
        <p:spPr>
          <a:xfrm>
            <a:off x="6078537" y="4113212"/>
            <a:ext cx="303212" cy="1241425"/>
          </a:xfrm>
          <a:prstGeom prst="rect">
            <a:avLst/>
          </a:prstGeom>
          <a:solidFill>
            <a:srgbClr val="F76681"/>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64" name="Google Shape;564;p15"/>
          <p:cNvSpPr txBox="1"/>
          <p:nvPr/>
        </p:nvSpPr>
        <p:spPr>
          <a:xfrm>
            <a:off x="6065837" y="4100512"/>
            <a:ext cx="330200" cy="1266825"/>
          </a:xfrm>
          <a:prstGeom prst="rect">
            <a:avLst/>
          </a:prstGeom>
          <a:noFill/>
          <a:ln w="254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65" name="Google Shape;565;p15"/>
          <p:cNvSpPr txBox="1"/>
          <p:nvPr/>
        </p:nvSpPr>
        <p:spPr>
          <a:xfrm>
            <a:off x="6078537" y="3251200"/>
            <a:ext cx="303212" cy="820737"/>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66" name="Google Shape;566;p15"/>
          <p:cNvSpPr txBox="1"/>
          <p:nvPr/>
        </p:nvSpPr>
        <p:spPr>
          <a:xfrm>
            <a:off x="6065837" y="3236912"/>
            <a:ext cx="330200" cy="847725"/>
          </a:xfrm>
          <a:prstGeom prst="rect">
            <a:avLst/>
          </a:prstGeom>
          <a:noFill/>
          <a:ln w="254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67" name="Google Shape;567;p15"/>
          <p:cNvSpPr txBox="1"/>
          <p:nvPr/>
        </p:nvSpPr>
        <p:spPr>
          <a:xfrm>
            <a:off x="6423025" y="3884612"/>
            <a:ext cx="303212" cy="1470025"/>
          </a:xfrm>
          <a:prstGeom prst="rect">
            <a:avLst/>
          </a:prstGeom>
          <a:solidFill>
            <a:srgbClr val="F76681"/>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68" name="Google Shape;568;p15"/>
          <p:cNvSpPr txBox="1"/>
          <p:nvPr/>
        </p:nvSpPr>
        <p:spPr>
          <a:xfrm>
            <a:off x="6408737" y="3871912"/>
            <a:ext cx="330200" cy="1495425"/>
          </a:xfrm>
          <a:prstGeom prst="rect">
            <a:avLst/>
          </a:prstGeom>
          <a:noFill/>
          <a:ln w="254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69" name="Google Shape;569;p15"/>
          <p:cNvSpPr txBox="1"/>
          <p:nvPr/>
        </p:nvSpPr>
        <p:spPr>
          <a:xfrm>
            <a:off x="6423025" y="3059112"/>
            <a:ext cx="303212" cy="78422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70" name="Google Shape;570;p15"/>
          <p:cNvSpPr txBox="1"/>
          <p:nvPr/>
        </p:nvSpPr>
        <p:spPr>
          <a:xfrm>
            <a:off x="6408737" y="3046412"/>
            <a:ext cx="330200" cy="809625"/>
          </a:xfrm>
          <a:prstGeom prst="rect">
            <a:avLst/>
          </a:prstGeom>
          <a:noFill/>
          <a:ln w="254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71" name="Google Shape;571;p15"/>
          <p:cNvSpPr txBox="1"/>
          <p:nvPr/>
        </p:nvSpPr>
        <p:spPr>
          <a:xfrm>
            <a:off x="6767512" y="2830512"/>
            <a:ext cx="288925" cy="60642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72" name="Google Shape;572;p15"/>
          <p:cNvSpPr txBox="1"/>
          <p:nvPr/>
        </p:nvSpPr>
        <p:spPr>
          <a:xfrm>
            <a:off x="6753225" y="2817812"/>
            <a:ext cx="315912" cy="633412"/>
          </a:xfrm>
          <a:prstGeom prst="rect">
            <a:avLst/>
          </a:prstGeom>
          <a:noFill/>
          <a:ln w="254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73" name="Google Shape;573;p15"/>
          <p:cNvSpPr txBox="1"/>
          <p:nvPr/>
        </p:nvSpPr>
        <p:spPr>
          <a:xfrm>
            <a:off x="6767512" y="3479800"/>
            <a:ext cx="288925" cy="1874837"/>
          </a:xfrm>
          <a:prstGeom prst="rect">
            <a:avLst/>
          </a:prstGeom>
          <a:solidFill>
            <a:srgbClr val="F76681"/>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74" name="Google Shape;574;p15"/>
          <p:cNvSpPr txBox="1"/>
          <p:nvPr/>
        </p:nvSpPr>
        <p:spPr>
          <a:xfrm>
            <a:off x="6753225" y="3465512"/>
            <a:ext cx="315912" cy="1901825"/>
          </a:xfrm>
          <a:prstGeom prst="rect">
            <a:avLst/>
          </a:prstGeom>
          <a:noFill/>
          <a:ln w="254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75" name="Google Shape;575;p15"/>
          <p:cNvSpPr txBox="1"/>
          <p:nvPr/>
        </p:nvSpPr>
        <p:spPr>
          <a:xfrm>
            <a:off x="1470025" y="2725737"/>
            <a:ext cx="1322387" cy="708025"/>
          </a:xfrm>
          <a:prstGeom prst="rect">
            <a:avLst/>
          </a:prstGeom>
          <a:noFill/>
          <a:ln>
            <a:noFill/>
          </a:ln>
        </p:spPr>
        <p:txBody>
          <a:bodyPr spcFirstLastPara="1" wrap="square" lIns="99500" tIns="48875" rIns="99500" bIns="48875" anchor="t" anchorCtr="0">
            <a:spAutoFit/>
          </a:bodyPr>
          <a:lstStyle/>
          <a:p>
            <a:pPr marL="0" marR="0" lvl="0" indent="0" algn="l" rtl="0">
              <a:lnSpc>
                <a:spcPct val="100000"/>
              </a:lnSpc>
              <a:spcBef>
                <a:spcPts val="0"/>
              </a:spcBef>
              <a:spcAft>
                <a:spcPts val="0"/>
              </a:spcAft>
              <a:buClr>
                <a:schemeClr val="lt1"/>
              </a:buClr>
              <a:buSzPts val="2000"/>
              <a:buFont typeface="Helvetica Neue"/>
              <a:buNone/>
            </a:pPr>
            <a:r>
              <a:rPr lang="en-US" sz="2000" b="1" i="0" u="none">
                <a:solidFill>
                  <a:schemeClr val="lt1"/>
                </a:solidFill>
                <a:latin typeface="Helvetica Neue"/>
                <a:ea typeface="Helvetica Neue"/>
                <a:cs typeface="Helvetica Neue"/>
                <a:sym typeface="Helvetica Neue"/>
              </a:rPr>
              <a:t>      </a:t>
            </a:r>
            <a:r>
              <a:rPr lang="en-US" sz="2000" b="1" i="0" u="none">
                <a:solidFill>
                  <a:schemeClr val="dk1"/>
                </a:solidFill>
                <a:latin typeface="Times New Roman"/>
                <a:ea typeface="Times New Roman"/>
                <a:cs typeface="Times New Roman"/>
                <a:sym typeface="Times New Roman"/>
              </a:rPr>
              <a:t>cost of</a:t>
            </a:r>
            <a:endParaRPr/>
          </a:p>
          <a:p>
            <a:pPr marL="0" marR="0" lvl="0" indent="0" algn="l" rtl="0">
              <a:lnSpc>
                <a:spcPct val="100000"/>
              </a:lnSpc>
              <a:spcBef>
                <a:spcPts val="0"/>
              </a:spcBef>
              <a:spcAft>
                <a:spcPts val="0"/>
              </a:spcAft>
              <a:buNone/>
            </a:pPr>
            <a:endParaRPr sz="2000" b="1" i="0" u="none">
              <a:solidFill>
                <a:schemeClr val="dk1"/>
              </a:solidFill>
              <a:latin typeface="Times New Roman"/>
              <a:ea typeface="Times New Roman"/>
              <a:cs typeface="Times New Roman"/>
              <a:sym typeface="Times New Roman"/>
            </a:endParaRPr>
          </a:p>
        </p:txBody>
      </p:sp>
      <p:sp>
        <p:nvSpPr>
          <p:cNvPr id="576" name="Google Shape;576;p15"/>
          <p:cNvSpPr txBox="1"/>
          <p:nvPr/>
        </p:nvSpPr>
        <p:spPr>
          <a:xfrm>
            <a:off x="1470025" y="2954337"/>
            <a:ext cx="1412875" cy="708025"/>
          </a:xfrm>
          <a:prstGeom prst="rect">
            <a:avLst/>
          </a:prstGeom>
          <a:noFill/>
          <a:ln>
            <a:noFill/>
          </a:ln>
        </p:spPr>
        <p:txBody>
          <a:bodyPr spcFirstLastPara="1" wrap="square" lIns="99500" tIns="48875" rIns="99500" bIns="48875" anchor="t" anchorCtr="0">
            <a:spAutoFit/>
          </a:bodyPr>
          <a:lstStyle/>
          <a:p>
            <a:pPr marL="0" marR="0" lvl="0" indent="0" algn="l" rtl="0">
              <a:lnSpc>
                <a:spcPct val="100000"/>
              </a:lnSpc>
              <a:spcBef>
                <a:spcPts val="0"/>
              </a:spcBef>
              <a:spcAft>
                <a:spcPts val="0"/>
              </a:spcAft>
              <a:buClr>
                <a:schemeClr val="lt1"/>
              </a:buClr>
              <a:buSzPts val="2000"/>
              <a:buFont typeface="Helvetica Neue"/>
              <a:buNone/>
            </a:pPr>
            <a:r>
              <a:rPr lang="en-US" sz="2000" b="1" i="0" u="none">
                <a:solidFill>
                  <a:schemeClr val="lt1"/>
                </a:solidFill>
                <a:latin typeface="Helvetica Neue"/>
                <a:ea typeface="Helvetica Neue"/>
                <a:cs typeface="Helvetica Neue"/>
                <a:sym typeface="Helvetica Neue"/>
              </a:rPr>
              <a:t>    </a:t>
            </a:r>
            <a:r>
              <a:rPr lang="en-US" sz="2000" b="1" i="0" u="none">
                <a:solidFill>
                  <a:schemeClr val="dk1"/>
                </a:solidFill>
                <a:latin typeface="Times New Roman"/>
                <a:ea typeface="Times New Roman"/>
                <a:cs typeface="Times New Roman"/>
                <a:sym typeface="Times New Roman"/>
              </a:rPr>
              <a:t>software</a:t>
            </a:r>
            <a:endParaRPr/>
          </a:p>
          <a:p>
            <a:pPr marL="0" marR="0" lvl="0" indent="0" algn="l" rtl="0">
              <a:lnSpc>
                <a:spcPct val="100000"/>
              </a:lnSpc>
              <a:spcBef>
                <a:spcPts val="0"/>
              </a:spcBef>
              <a:spcAft>
                <a:spcPts val="0"/>
              </a:spcAft>
              <a:buNone/>
            </a:pPr>
            <a:endParaRPr sz="2000" b="1" i="0" u="none">
              <a:solidFill>
                <a:schemeClr val="dk1"/>
              </a:solidFill>
              <a:latin typeface="Times New Roman"/>
              <a:ea typeface="Times New Roman"/>
              <a:cs typeface="Times New Roman"/>
              <a:sym typeface="Times New Roman"/>
            </a:endParaRPr>
          </a:p>
        </p:txBody>
      </p:sp>
      <p:sp>
        <p:nvSpPr>
          <p:cNvPr id="577" name="Google Shape;577;p15"/>
          <p:cNvSpPr txBox="1"/>
          <p:nvPr/>
        </p:nvSpPr>
        <p:spPr>
          <a:xfrm>
            <a:off x="5967412" y="5454650"/>
            <a:ext cx="2303462" cy="403225"/>
          </a:xfrm>
          <a:prstGeom prst="rect">
            <a:avLst/>
          </a:prstGeom>
          <a:noFill/>
          <a:ln>
            <a:noFill/>
          </a:ln>
        </p:spPr>
        <p:txBody>
          <a:bodyPr spcFirstLastPara="1" wrap="square" lIns="99500" tIns="48875" rIns="99500" bIns="48875"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number of modules</a:t>
            </a:r>
            <a:endParaRPr/>
          </a:p>
        </p:txBody>
      </p:sp>
      <p:grpSp>
        <p:nvGrpSpPr>
          <p:cNvPr id="578" name="Google Shape;578;p15"/>
          <p:cNvGrpSpPr/>
          <p:nvPr/>
        </p:nvGrpSpPr>
        <p:grpSpPr>
          <a:xfrm>
            <a:off x="2998787" y="5305425"/>
            <a:ext cx="5062537" cy="128587"/>
            <a:chOff x="1744" y="2971"/>
            <a:chExt cx="2945" cy="72"/>
          </a:xfrm>
        </p:grpSpPr>
        <p:sp>
          <p:nvSpPr>
            <p:cNvPr id="579" name="Google Shape;579;p15"/>
            <p:cNvSpPr/>
            <p:nvPr/>
          </p:nvSpPr>
          <p:spPr>
            <a:xfrm>
              <a:off x="4512" y="2971"/>
              <a:ext cx="177" cy="72"/>
            </a:xfrm>
            <a:custGeom>
              <a:avLst/>
              <a:gdLst/>
              <a:ahLst/>
              <a:cxnLst/>
              <a:rect l="l" t="t" r="r" b="b"/>
              <a:pathLst>
                <a:path w="177" h="72" extrusionOk="0">
                  <a:moveTo>
                    <a:pt x="176" y="39"/>
                  </a:moveTo>
                  <a:lnTo>
                    <a:pt x="0" y="71"/>
                  </a:lnTo>
                  <a:lnTo>
                    <a:pt x="0" y="39"/>
                  </a:lnTo>
                  <a:lnTo>
                    <a:pt x="0" y="0"/>
                  </a:lnTo>
                  <a:lnTo>
                    <a:pt x="176" y="39"/>
                  </a:lnTo>
                </a:path>
              </a:pathLst>
            </a:custGeom>
            <a:solidFill>
              <a:srgbClr val="000000"/>
            </a:solidFill>
            <a:ln w="25400" cap="rnd"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cxnSp>
          <p:nvCxnSpPr>
            <p:cNvPr id="580" name="Google Shape;580;p15"/>
            <p:cNvCxnSpPr/>
            <p:nvPr/>
          </p:nvCxnSpPr>
          <p:spPr>
            <a:xfrm>
              <a:off x="1744" y="3013"/>
              <a:ext cx="2760" cy="0"/>
            </a:xfrm>
            <a:prstGeom prst="straightConnector1">
              <a:avLst/>
            </a:prstGeom>
            <a:noFill/>
            <a:ln w="50800" cap="flat" cmpd="sng">
              <a:solidFill>
                <a:schemeClr val="dk1"/>
              </a:solidFill>
              <a:prstDash val="solid"/>
              <a:miter lim="800000"/>
              <a:headEnd type="none" w="med" len="med"/>
              <a:tailEnd type="none" w="med" len="med"/>
            </a:ln>
          </p:spPr>
        </p:cxnSp>
      </p:grpSp>
      <p:grpSp>
        <p:nvGrpSpPr>
          <p:cNvPr id="581" name="Google Shape;581;p15"/>
          <p:cNvGrpSpPr/>
          <p:nvPr/>
        </p:nvGrpSpPr>
        <p:grpSpPr>
          <a:xfrm>
            <a:off x="2916237" y="2232025"/>
            <a:ext cx="138112" cy="3136900"/>
            <a:chOff x="1696" y="1250"/>
            <a:chExt cx="81" cy="1756"/>
          </a:xfrm>
        </p:grpSpPr>
        <p:sp>
          <p:nvSpPr>
            <p:cNvPr id="582" name="Google Shape;582;p15"/>
            <p:cNvSpPr/>
            <p:nvPr/>
          </p:nvSpPr>
          <p:spPr>
            <a:xfrm>
              <a:off x="1696" y="1250"/>
              <a:ext cx="81" cy="157"/>
            </a:xfrm>
            <a:custGeom>
              <a:avLst/>
              <a:gdLst/>
              <a:ahLst/>
              <a:cxnLst/>
              <a:rect l="l" t="t" r="r" b="b"/>
              <a:pathLst>
                <a:path w="81" h="157" extrusionOk="0">
                  <a:moveTo>
                    <a:pt x="44" y="0"/>
                  </a:moveTo>
                  <a:lnTo>
                    <a:pt x="80" y="156"/>
                  </a:lnTo>
                  <a:lnTo>
                    <a:pt x="44" y="156"/>
                  </a:lnTo>
                  <a:lnTo>
                    <a:pt x="0" y="156"/>
                  </a:lnTo>
                  <a:lnTo>
                    <a:pt x="44" y="0"/>
                  </a:lnTo>
                </a:path>
              </a:pathLst>
            </a:custGeom>
            <a:solidFill>
              <a:srgbClr val="000000"/>
            </a:solidFill>
            <a:ln w="25400" cap="rnd"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cxnSp>
          <p:nvCxnSpPr>
            <p:cNvPr id="583" name="Google Shape;583;p15"/>
            <p:cNvCxnSpPr/>
            <p:nvPr/>
          </p:nvCxnSpPr>
          <p:spPr>
            <a:xfrm rot="10800000">
              <a:off x="1744" y="1399"/>
              <a:ext cx="0" cy="1607"/>
            </a:xfrm>
            <a:prstGeom prst="straightConnector1">
              <a:avLst/>
            </a:prstGeom>
            <a:noFill/>
            <a:ln w="50800" cap="flat" cmpd="sng">
              <a:solidFill>
                <a:schemeClr val="dk1"/>
              </a:solidFill>
              <a:prstDash val="solid"/>
              <a:miter lim="800000"/>
              <a:headEnd type="none" w="med" len="med"/>
              <a:tailEnd type="none" w="med" len="med"/>
            </a:ln>
          </p:spPr>
        </p:cxnSp>
      </p:grpSp>
      <p:sp>
        <p:nvSpPr>
          <p:cNvPr id="584" name="Google Shape;584;p15"/>
          <p:cNvSpPr txBox="1"/>
          <p:nvPr/>
        </p:nvSpPr>
        <p:spPr>
          <a:xfrm>
            <a:off x="7134225" y="3468687"/>
            <a:ext cx="1398587" cy="784225"/>
          </a:xfrm>
          <a:prstGeom prst="rect">
            <a:avLst/>
          </a:prstGeom>
          <a:noFill/>
          <a:ln>
            <a:noFill/>
          </a:ln>
        </p:spPr>
        <p:txBody>
          <a:bodyPr spcFirstLastPara="1" wrap="square" lIns="99500" tIns="48875" rIns="99500" bIns="48875" anchor="t" anchorCtr="0">
            <a:spAutoFit/>
          </a:bodyPr>
          <a:lstStyle/>
          <a:p>
            <a:pPr marL="0" marR="0" lvl="0" indent="0" algn="ctr" rtl="0">
              <a:lnSpc>
                <a:spcPct val="75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module</a:t>
            </a:r>
            <a:endParaRPr/>
          </a:p>
          <a:p>
            <a:pPr marL="0" marR="0" lvl="0" indent="0" algn="ctr" rtl="0">
              <a:lnSpc>
                <a:spcPct val="75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integration</a:t>
            </a:r>
            <a:endParaRPr/>
          </a:p>
          <a:p>
            <a:pPr marL="0" marR="0" lvl="0" indent="0" algn="ctr" rtl="0">
              <a:lnSpc>
                <a:spcPct val="75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cost</a:t>
            </a:r>
            <a:endParaRPr/>
          </a:p>
        </p:txBody>
      </p:sp>
      <p:sp>
        <p:nvSpPr>
          <p:cNvPr id="585" name="Google Shape;585;p15"/>
          <p:cNvSpPr txBox="1"/>
          <p:nvPr/>
        </p:nvSpPr>
        <p:spPr>
          <a:xfrm>
            <a:off x="4000500" y="2228850"/>
            <a:ext cx="3006725" cy="708025"/>
          </a:xfrm>
          <a:prstGeom prst="rect">
            <a:avLst/>
          </a:prstGeom>
          <a:noFill/>
          <a:ln>
            <a:noFill/>
          </a:ln>
        </p:spPr>
        <p:txBody>
          <a:bodyPr spcFirstLastPara="1" wrap="square" lIns="99500" tIns="48875" rIns="99500" bIns="48875"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module development cost</a:t>
            </a:r>
            <a:r>
              <a:rPr lang="en-US" sz="2000" b="1" i="0" u="none">
                <a:solidFill>
                  <a:schemeClr val="lt1"/>
                </a:solidFill>
                <a:latin typeface="Helvetica Neue"/>
                <a:ea typeface="Helvetica Neue"/>
                <a:cs typeface="Helvetica Neue"/>
                <a:sym typeface="Helvetica Neue"/>
              </a:rPr>
              <a:t> </a:t>
            </a:r>
            <a:endParaRPr/>
          </a:p>
          <a:p>
            <a:pPr marL="0" marR="0" lvl="0" indent="0" algn="l" rtl="0">
              <a:lnSpc>
                <a:spcPct val="100000"/>
              </a:lnSpc>
              <a:spcBef>
                <a:spcPts val="0"/>
              </a:spcBef>
              <a:spcAft>
                <a:spcPts val="0"/>
              </a:spcAft>
              <a:buNone/>
            </a:pPr>
            <a:endParaRPr sz="2000" b="1" i="0" u="none">
              <a:solidFill>
                <a:schemeClr val="lt1"/>
              </a:solidFill>
              <a:latin typeface="Helvetica Neue"/>
              <a:ea typeface="Helvetica Neue"/>
              <a:cs typeface="Helvetica Neue"/>
              <a:sym typeface="Helvetica Neue"/>
            </a:endParaRPr>
          </a:p>
        </p:txBody>
      </p:sp>
      <p:cxnSp>
        <p:nvCxnSpPr>
          <p:cNvPr id="586" name="Google Shape;586;p15"/>
          <p:cNvCxnSpPr/>
          <p:nvPr/>
        </p:nvCxnSpPr>
        <p:spPr>
          <a:xfrm>
            <a:off x="5680075" y="2665412"/>
            <a:ext cx="563562" cy="860425"/>
          </a:xfrm>
          <a:prstGeom prst="straightConnector1">
            <a:avLst/>
          </a:prstGeom>
          <a:noFill/>
          <a:ln w="25400" cap="flat" cmpd="sng">
            <a:solidFill>
              <a:schemeClr val="dk1"/>
            </a:solidFill>
            <a:prstDash val="solid"/>
            <a:miter lim="800000"/>
            <a:headEnd type="none" w="med" len="med"/>
            <a:tailEnd type="none" w="med" len="med"/>
          </a:ln>
        </p:spPr>
      </p:cxnSp>
      <p:cxnSp>
        <p:nvCxnSpPr>
          <p:cNvPr id="587" name="Google Shape;587;p15"/>
          <p:cNvCxnSpPr/>
          <p:nvPr/>
        </p:nvCxnSpPr>
        <p:spPr>
          <a:xfrm flipH="1">
            <a:off x="6284912" y="3998912"/>
            <a:ext cx="990600" cy="504825"/>
          </a:xfrm>
          <a:prstGeom prst="straightConnector1">
            <a:avLst/>
          </a:prstGeom>
          <a:noFill/>
          <a:ln w="25400" cap="flat" cmpd="sng">
            <a:solidFill>
              <a:schemeClr val="dk1"/>
            </a:solidFill>
            <a:prstDash val="solid"/>
            <a:miter lim="800000"/>
            <a:headEnd type="none" w="med" len="med"/>
            <a:tailEnd type="none" w="med" len="med"/>
          </a:ln>
          <a:effectLst>
            <a:outerShdw blurRad="63500" dist="107763" dir="2700000">
              <a:schemeClr val="dk2"/>
            </a:outerShdw>
          </a:effectLst>
        </p:spPr>
      </p:cxnSp>
      <p:sp>
        <p:nvSpPr>
          <p:cNvPr id="588" name="Google Shape;588;p15"/>
          <p:cNvSpPr/>
          <p:nvPr/>
        </p:nvSpPr>
        <p:spPr>
          <a:xfrm>
            <a:off x="3671887" y="5510212"/>
            <a:ext cx="1293812" cy="366712"/>
          </a:xfrm>
          <a:custGeom>
            <a:avLst/>
            <a:gdLst/>
            <a:ahLst/>
            <a:cxnLst/>
            <a:rect l="l" t="t" r="r" b="b"/>
            <a:pathLst>
              <a:path w="21600" h="21705" fill="none" extrusionOk="0">
                <a:moveTo>
                  <a:pt x="21599" y="-1"/>
                </a:moveTo>
                <a:cubicBezTo>
                  <a:pt x="21599" y="34"/>
                  <a:pt x="21600" y="69"/>
                  <a:pt x="21600" y="105"/>
                </a:cubicBezTo>
                <a:cubicBezTo>
                  <a:pt x="21600" y="12034"/>
                  <a:pt x="11929" y="21705"/>
                  <a:pt x="-1" y="21705"/>
                </a:cubicBezTo>
              </a:path>
              <a:path w="21600" h="21705" extrusionOk="0">
                <a:moveTo>
                  <a:pt x="21599" y="-1"/>
                </a:moveTo>
                <a:cubicBezTo>
                  <a:pt x="21599" y="34"/>
                  <a:pt x="21600" y="69"/>
                  <a:pt x="21600" y="105"/>
                </a:cubicBezTo>
                <a:cubicBezTo>
                  <a:pt x="21600" y="12034"/>
                  <a:pt x="11929" y="21705"/>
                  <a:pt x="-1" y="21705"/>
                </a:cubicBezTo>
                <a:lnTo>
                  <a:pt x="0" y="105"/>
                </a:lnTo>
                <a:lnTo>
                  <a:pt x="21599" y="-1"/>
                </a:lnTo>
                <a:close/>
              </a:path>
            </a:pathLst>
          </a:custGeom>
          <a:noFill/>
          <a:ln w="254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589" name="Google Shape;589;p15"/>
          <p:cNvSpPr txBox="1"/>
          <p:nvPr/>
        </p:nvSpPr>
        <p:spPr>
          <a:xfrm>
            <a:off x="3554412" y="6323012"/>
            <a:ext cx="1804987"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Times New Roman"/>
              <a:buNone/>
            </a:pPr>
            <a:r>
              <a:rPr lang="en-US" sz="1400" b="1" i="0" u="none">
                <a:solidFill>
                  <a:srgbClr val="000000"/>
                </a:solidFill>
                <a:latin typeface="Times New Roman"/>
                <a:ea typeface="Times New Roman"/>
                <a:cs typeface="Times New Roman"/>
                <a:sym typeface="Times New Roman"/>
              </a:rPr>
              <a:t>Figure 6: Modularity</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6"/>
          <p:cNvSpPr txBox="1">
            <a:spLocks noGrp="1"/>
          </p:cNvSpPr>
          <p:nvPr>
            <p:ph type="title"/>
          </p:nvPr>
        </p:nvSpPr>
        <p:spPr>
          <a:xfrm>
            <a:off x="0" y="0"/>
            <a:ext cx="5942012" cy="9144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1800"/>
              <a:buNone/>
            </a:pPr>
            <a:r>
              <a:rPr lang="en-US" sz="3200" b="0" i="0" u="none">
                <a:solidFill>
                  <a:srgbClr val="000000"/>
                </a:solidFill>
                <a:latin typeface="Times New Roman"/>
                <a:ea typeface="Times New Roman"/>
                <a:cs typeface="Times New Roman"/>
                <a:sym typeface="Times New Roman"/>
              </a:rPr>
              <a:t>Modularity Support</a:t>
            </a:r>
            <a:endParaRPr/>
          </a:p>
        </p:txBody>
      </p:sp>
      <p:sp>
        <p:nvSpPr>
          <p:cNvPr id="595" name="Google Shape;595;p16"/>
          <p:cNvSpPr txBox="1">
            <a:spLocks noGrp="1"/>
          </p:cNvSpPr>
          <p:nvPr>
            <p:ph type="body" idx="1"/>
          </p:nvPr>
        </p:nvSpPr>
        <p:spPr>
          <a:xfrm>
            <a:off x="495300" y="1604962"/>
            <a:ext cx="8912225" cy="3976687"/>
          </a:xfrm>
          <a:prstGeom prst="rect">
            <a:avLst/>
          </a:prstGeom>
          <a:noFill/>
          <a:ln>
            <a:noFill/>
          </a:ln>
        </p:spPr>
        <p:txBody>
          <a:bodyPr spcFirstLastPara="1" wrap="square" lIns="0" tIns="0" rIns="0" bIns="0" anchor="t" anchorCtr="0">
            <a:noAutofit/>
          </a:bodyPr>
          <a:lstStyle/>
          <a:p>
            <a:pPr marL="533400" lvl="0" indent="-533400" algn="l" rtl="0">
              <a:lnSpc>
                <a:spcPct val="90000"/>
              </a:lnSpc>
              <a:spcBef>
                <a:spcPts val="1000"/>
              </a:spcBef>
              <a:spcAft>
                <a:spcPts val="0"/>
              </a:spcAft>
              <a:buClr>
                <a:srgbClr val="000000"/>
              </a:buClr>
              <a:buSzPts val="200"/>
              <a:buFont typeface="Arial"/>
              <a:buChar char="•"/>
            </a:pPr>
            <a:r>
              <a:rPr lang="en-US" sz="1600" b="0" i="0" u="none">
                <a:solidFill>
                  <a:srgbClr val="000000"/>
                </a:solidFill>
                <a:latin typeface="Times New Roman"/>
                <a:ea typeface="Times New Roman"/>
                <a:cs typeface="Times New Roman"/>
                <a:sym typeface="Times New Roman"/>
              </a:rPr>
              <a:t>A design method supports effective modularity if it evidences:</a:t>
            </a:r>
            <a:endParaRPr/>
          </a:p>
          <a:p>
            <a:pPr marL="1028700" lvl="1" indent="-457200" algn="l" rtl="0">
              <a:lnSpc>
                <a:spcPct val="90000"/>
              </a:lnSpc>
              <a:spcBef>
                <a:spcPts val="500"/>
              </a:spcBef>
              <a:spcAft>
                <a:spcPts val="0"/>
              </a:spcAft>
              <a:buClr>
                <a:srgbClr val="000000"/>
              </a:buClr>
              <a:buSzPts val="200"/>
              <a:buFont typeface="Noto Sans Symbols"/>
              <a:buChar char="−"/>
            </a:pPr>
            <a:r>
              <a:rPr lang="en-US" sz="1600" b="0" i="0" u="none">
                <a:solidFill>
                  <a:srgbClr val="000000"/>
                </a:solidFill>
                <a:latin typeface="Times New Roman"/>
                <a:ea typeface="Times New Roman"/>
                <a:cs typeface="Times New Roman"/>
                <a:sym typeface="Times New Roman"/>
              </a:rPr>
              <a:t>Decomposability - a systematic mechanism for decomposing the problem</a:t>
            </a:r>
            <a:endParaRPr/>
          </a:p>
          <a:p>
            <a:pPr marL="1028700" lvl="1" indent="-457200" algn="l" rtl="0">
              <a:lnSpc>
                <a:spcPct val="90000"/>
              </a:lnSpc>
              <a:spcBef>
                <a:spcPts val="500"/>
              </a:spcBef>
              <a:spcAft>
                <a:spcPts val="0"/>
              </a:spcAft>
              <a:buClr>
                <a:srgbClr val="000000"/>
              </a:buClr>
              <a:buSzPts val="200"/>
              <a:buFont typeface="Noto Sans Symbols"/>
              <a:buChar char="−"/>
            </a:pPr>
            <a:r>
              <a:rPr lang="en-US" sz="1600" b="0" i="0" u="none">
                <a:solidFill>
                  <a:srgbClr val="000000"/>
                </a:solidFill>
                <a:latin typeface="Times New Roman"/>
                <a:ea typeface="Times New Roman"/>
                <a:cs typeface="Times New Roman"/>
                <a:sym typeface="Times New Roman"/>
              </a:rPr>
              <a:t>Composability - able to reuse modules in a new system</a:t>
            </a:r>
            <a:endParaRPr/>
          </a:p>
          <a:p>
            <a:pPr marL="1028700" lvl="1" indent="-457200" algn="l" rtl="0">
              <a:lnSpc>
                <a:spcPct val="90000"/>
              </a:lnSpc>
              <a:spcBef>
                <a:spcPts val="500"/>
              </a:spcBef>
              <a:spcAft>
                <a:spcPts val="0"/>
              </a:spcAft>
              <a:buClr>
                <a:srgbClr val="000000"/>
              </a:buClr>
              <a:buSzPts val="200"/>
              <a:buFont typeface="Noto Sans Symbols"/>
              <a:buChar char="−"/>
            </a:pPr>
            <a:r>
              <a:rPr lang="en-US" sz="1600" b="0" i="0" u="none">
                <a:solidFill>
                  <a:srgbClr val="000000"/>
                </a:solidFill>
                <a:latin typeface="Times New Roman"/>
                <a:ea typeface="Times New Roman"/>
                <a:cs typeface="Times New Roman"/>
                <a:sym typeface="Times New Roman"/>
              </a:rPr>
              <a:t>Understandability - the module can be understood as a standalone unit</a:t>
            </a:r>
            <a:endParaRPr/>
          </a:p>
          <a:p>
            <a:pPr marL="1028700" lvl="1" indent="-457200" algn="l" rtl="0">
              <a:lnSpc>
                <a:spcPct val="90000"/>
              </a:lnSpc>
              <a:spcBef>
                <a:spcPts val="500"/>
              </a:spcBef>
              <a:spcAft>
                <a:spcPts val="0"/>
              </a:spcAft>
              <a:buClr>
                <a:srgbClr val="000000"/>
              </a:buClr>
              <a:buSzPts val="200"/>
              <a:buFont typeface="Noto Sans Symbols"/>
              <a:buChar char="−"/>
            </a:pPr>
            <a:r>
              <a:rPr lang="en-US" sz="1600" b="0" i="0" u="none">
                <a:solidFill>
                  <a:srgbClr val="000000"/>
                </a:solidFill>
                <a:latin typeface="Times New Roman"/>
                <a:ea typeface="Times New Roman"/>
                <a:cs typeface="Times New Roman"/>
                <a:sym typeface="Times New Roman"/>
              </a:rPr>
              <a:t>Continuity - minimizes change-induced side effects</a:t>
            </a:r>
            <a:endParaRPr/>
          </a:p>
          <a:p>
            <a:pPr marL="1028700" lvl="1" indent="-457200" algn="l" rtl="0">
              <a:lnSpc>
                <a:spcPct val="90000"/>
              </a:lnSpc>
              <a:spcBef>
                <a:spcPts val="500"/>
              </a:spcBef>
              <a:spcAft>
                <a:spcPts val="0"/>
              </a:spcAft>
              <a:buClr>
                <a:srgbClr val="000000"/>
              </a:buClr>
              <a:buSzPts val="200"/>
              <a:buFont typeface="Noto Sans Symbols"/>
              <a:buChar char="−"/>
            </a:pPr>
            <a:r>
              <a:rPr lang="en-US" sz="1600" b="0" i="0" u="none">
                <a:solidFill>
                  <a:srgbClr val="000000"/>
                </a:solidFill>
                <a:latin typeface="Times New Roman"/>
                <a:ea typeface="Times New Roman"/>
                <a:cs typeface="Times New Roman"/>
                <a:sym typeface="Times New Roman"/>
              </a:rPr>
              <a:t>Protection - minimizes error-induced side effects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17"/>
          <p:cNvSpPr txBox="1">
            <a:spLocks noGrp="1"/>
          </p:cNvSpPr>
          <p:nvPr>
            <p:ph type="title"/>
          </p:nvPr>
        </p:nvSpPr>
        <p:spPr>
          <a:xfrm>
            <a:off x="7277100" y="381000"/>
            <a:ext cx="1943100" cy="550862"/>
          </a:xfrm>
          <a:prstGeom prst="rect">
            <a:avLst/>
          </a:prstGeom>
          <a:noFill/>
          <a:ln>
            <a:noFill/>
          </a:ln>
        </p:spPr>
        <p:txBody>
          <a:bodyPr spcFirstLastPara="1" wrap="square" lIns="69825" tIns="27925" rIns="69825" bIns="27925" anchor="t" anchorCtr="0">
            <a:spAutoFit/>
          </a:bodyPr>
          <a:lstStyle/>
          <a:p>
            <a:pPr marL="0" lvl="0" indent="0" algn="l" rtl="0">
              <a:lnSpc>
                <a:spcPct val="90000"/>
              </a:lnSpc>
              <a:spcBef>
                <a:spcPts val="0"/>
              </a:spcBef>
              <a:spcAft>
                <a:spcPts val="0"/>
              </a:spcAft>
              <a:buSzPts val="1800"/>
              <a:buNone/>
            </a:pPr>
            <a:r>
              <a:rPr lang="en-US" sz="3200" b="0" i="0" u="none">
                <a:solidFill>
                  <a:srgbClr val="000000"/>
                </a:solidFill>
                <a:latin typeface="Times New Roman"/>
                <a:ea typeface="Times New Roman"/>
                <a:cs typeface="Times New Roman"/>
                <a:sym typeface="Times New Roman"/>
              </a:rPr>
              <a:t>Cohesion</a:t>
            </a:r>
            <a:endParaRPr/>
          </a:p>
        </p:txBody>
      </p:sp>
      <p:sp>
        <p:nvSpPr>
          <p:cNvPr id="601" name="Google Shape;601;p17"/>
          <p:cNvSpPr txBox="1">
            <a:spLocks noGrp="1"/>
          </p:cNvSpPr>
          <p:nvPr>
            <p:ph type="body" idx="1"/>
          </p:nvPr>
        </p:nvSpPr>
        <p:spPr>
          <a:xfrm>
            <a:off x="495300" y="1604962"/>
            <a:ext cx="8912225" cy="3976687"/>
          </a:xfrm>
          <a:prstGeom prst="rect">
            <a:avLst/>
          </a:prstGeom>
          <a:noFill/>
          <a:ln>
            <a:noFill/>
          </a:ln>
        </p:spPr>
        <p:txBody>
          <a:bodyPr spcFirstLastPara="1" wrap="square" lIns="0" tIns="0" rIns="0" bIns="0" anchor="t" anchorCtr="0">
            <a:noAutofit/>
          </a:bodyPr>
          <a:lstStyle/>
          <a:p>
            <a:pPr marL="457200" lvl="0" indent="-342900" algn="l" rtl="0">
              <a:lnSpc>
                <a:spcPct val="90000"/>
              </a:lnSpc>
              <a:spcBef>
                <a:spcPts val="1000"/>
              </a:spcBef>
              <a:spcAft>
                <a:spcPts val="0"/>
              </a:spcAft>
              <a:buClr>
                <a:srgbClr val="000000"/>
              </a:buClr>
              <a:buSzPts val="200"/>
              <a:buFont typeface="Arial"/>
              <a:buChar char="•"/>
            </a:pPr>
            <a:r>
              <a:rPr lang="en-US" sz="1600" b="0" i="0" u="none">
                <a:solidFill>
                  <a:srgbClr val="000000"/>
                </a:solidFill>
                <a:latin typeface="Times New Roman"/>
                <a:ea typeface="Times New Roman"/>
                <a:cs typeface="Times New Roman"/>
                <a:sym typeface="Times New Roman"/>
              </a:rPr>
              <a:t>Def: the degree of interaction within a module</a:t>
            </a:r>
            <a:endParaRPr/>
          </a:p>
          <a:p>
            <a:pPr marL="457200" lvl="0" indent="-342900" algn="l" rtl="0">
              <a:lnSpc>
                <a:spcPct val="90000"/>
              </a:lnSpc>
              <a:spcBef>
                <a:spcPts val="1000"/>
              </a:spcBef>
              <a:spcAft>
                <a:spcPts val="0"/>
              </a:spcAft>
              <a:buClr>
                <a:srgbClr val="000000"/>
              </a:buClr>
              <a:buSzPts val="200"/>
              <a:buFont typeface="Arial"/>
              <a:buChar char="•"/>
            </a:pPr>
            <a:r>
              <a:rPr lang="en-US" sz="1600" b="0" i="0" u="none">
                <a:solidFill>
                  <a:srgbClr val="000000"/>
                </a:solidFill>
                <a:latin typeface="Times New Roman"/>
                <a:ea typeface="Times New Roman"/>
                <a:cs typeface="Times New Roman"/>
                <a:sym typeface="Times New Roman"/>
              </a:rPr>
              <a:t>A measure of functional strength; strive for high cohesion</a:t>
            </a:r>
            <a:endParaRPr/>
          </a:p>
          <a:p>
            <a:pPr marL="457200" lvl="0" indent="-342900" algn="l" rtl="0">
              <a:lnSpc>
                <a:spcPct val="90000"/>
              </a:lnSpc>
              <a:spcBef>
                <a:spcPts val="1000"/>
              </a:spcBef>
              <a:spcAft>
                <a:spcPts val="0"/>
              </a:spcAft>
              <a:buClr>
                <a:srgbClr val="000000"/>
              </a:buClr>
              <a:buSzPts val="200"/>
              <a:buFont typeface="Arial"/>
              <a:buChar char="•"/>
            </a:pPr>
            <a:r>
              <a:rPr lang="en-US" sz="1600" b="0" i="0" u="none">
                <a:solidFill>
                  <a:srgbClr val="000000"/>
                </a:solidFill>
                <a:latin typeface="Times New Roman"/>
                <a:ea typeface="Times New Roman"/>
                <a:cs typeface="Times New Roman"/>
                <a:sym typeface="Times New Roman"/>
              </a:rPr>
              <a:t>Terminology: </a:t>
            </a:r>
            <a:endParaRPr/>
          </a:p>
          <a:p>
            <a:pPr marL="952500" lvl="1" indent="-381000" algn="l" rtl="0">
              <a:lnSpc>
                <a:spcPct val="90000"/>
              </a:lnSpc>
              <a:spcBef>
                <a:spcPts val="500"/>
              </a:spcBef>
              <a:spcAft>
                <a:spcPts val="0"/>
              </a:spcAft>
              <a:buClr>
                <a:srgbClr val="000000"/>
              </a:buClr>
              <a:buSzPts val="200"/>
              <a:buFont typeface="Noto Sans Symbols"/>
              <a:buChar char="−"/>
            </a:pPr>
            <a:r>
              <a:rPr lang="en-US" sz="1600" b="0" i="0" u="none">
                <a:solidFill>
                  <a:srgbClr val="000000"/>
                </a:solidFill>
                <a:latin typeface="Times New Roman"/>
                <a:ea typeface="Times New Roman"/>
                <a:cs typeface="Times New Roman"/>
                <a:sym typeface="Times New Roman"/>
              </a:rPr>
              <a:t>Action = the behaviour of a module (e.g. compute square root)</a:t>
            </a:r>
            <a:endParaRPr/>
          </a:p>
          <a:p>
            <a:pPr marL="952500" lvl="1" indent="-381000" algn="l" rtl="0">
              <a:lnSpc>
                <a:spcPct val="90000"/>
              </a:lnSpc>
              <a:spcBef>
                <a:spcPts val="500"/>
              </a:spcBef>
              <a:spcAft>
                <a:spcPts val="0"/>
              </a:spcAft>
              <a:buClr>
                <a:srgbClr val="000000"/>
              </a:buClr>
              <a:buSzPts val="200"/>
              <a:buFont typeface="Noto Sans Symbols"/>
              <a:buChar char="−"/>
            </a:pPr>
            <a:r>
              <a:rPr lang="en-US" sz="1600" b="0" i="0" u="none">
                <a:solidFill>
                  <a:srgbClr val="000000"/>
                </a:solidFill>
                <a:latin typeface="Times New Roman"/>
                <a:ea typeface="Times New Roman"/>
                <a:cs typeface="Times New Roman"/>
                <a:sym typeface="Times New Roman"/>
              </a:rPr>
              <a:t>Logic = how the module performs its action (e.g. using Newton’s method)</a:t>
            </a:r>
            <a:endParaRPr/>
          </a:p>
          <a:p>
            <a:pPr marL="952500" lvl="1" indent="-381000" algn="l" rtl="0">
              <a:lnSpc>
                <a:spcPct val="90000"/>
              </a:lnSpc>
              <a:spcBef>
                <a:spcPts val="500"/>
              </a:spcBef>
              <a:spcAft>
                <a:spcPts val="0"/>
              </a:spcAft>
              <a:buClr>
                <a:srgbClr val="000000"/>
              </a:buClr>
              <a:buSzPts val="200"/>
              <a:buFont typeface="Noto Sans Symbols"/>
              <a:buChar char="−"/>
            </a:pPr>
            <a:r>
              <a:rPr lang="en-US" sz="1600" b="0" i="0" u="none">
                <a:solidFill>
                  <a:srgbClr val="000000"/>
                </a:solidFill>
                <a:latin typeface="Times New Roman"/>
                <a:ea typeface="Times New Roman"/>
                <a:cs typeface="Times New Roman"/>
                <a:sym typeface="Times New Roman"/>
              </a:rPr>
              <a:t>Context = specific usage of the module (e.g. find square root of a double precision integer)</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6" name="Google Shape;606;p18"/>
          <p:cNvSpPr txBox="1">
            <a:spLocks noGrp="1"/>
          </p:cNvSpPr>
          <p:nvPr>
            <p:ph type="title"/>
          </p:nvPr>
        </p:nvSpPr>
        <p:spPr>
          <a:xfrm>
            <a:off x="0" y="0"/>
            <a:ext cx="5942012" cy="9144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1800"/>
              <a:buNone/>
            </a:pPr>
            <a:r>
              <a:rPr lang="en-US" sz="3200" b="0" i="0" u="none">
                <a:solidFill>
                  <a:srgbClr val="000000"/>
                </a:solidFill>
                <a:latin typeface="Times New Roman"/>
                <a:ea typeface="Times New Roman"/>
                <a:cs typeface="Times New Roman"/>
                <a:sym typeface="Times New Roman"/>
              </a:rPr>
              <a:t>Types of Cohesion</a:t>
            </a:r>
            <a:endParaRPr/>
          </a:p>
        </p:txBody>
      </p:sp>
      <p:sp>
        <p:nvSpPr>
          <p:cNvPr id="607" name="Google Shape;607;p18"/>
          <p:cNvSpPr txBox="1">
            <a:spLocks noGrp="1"/>
          </p:cNvSpPr>
          <p:nvPr>
            <p:ph type="body" idx="1"/>
          </p:nvPr>
        </p:nvSpPr>
        <p:spPr>
          <a:xfrm>
            <a:off x="838200" y="1295400"/>
            <a:ext cx="7772400" cy="5029200"/>
          </a:xfrm>
          <a:prstGeom prst="rect">
            <a:avLst/>
          </a:prstGeom>
          <a:noFill/>
          <a:ln>
            <a:noFill/>
          </a:ln>
        </p:spPr>
        <p:txBody>
          <a:bodyPr spcFirstLastPara="1" wrap="square" lIns="0" tIns="0" rIns="0" bIns="0" anchor="t" anchorCtr="0">
            <a:noAutofit/>
          </a:bodyPr>
          <a:lstStyle/>
          <a:p>
            <a:pPr marL="457200" lvl="0" indent="-342900" algn="l" rtl="0">
              <a:lnSpc>
                <a:spcPct val="90000"/>
              </a:lnSpc>
              <a:spcBef>
                <a:spcPts val="1000"/>
              </a:spcBef>
              <a:spcAft>
                <a:spcPts val="0"/>
              </a:spcAft>
              <a:buClr>
                <a:srgbClr val="000000"/>
              </a:buClr>
              <a:buSzPts val="200"/>
              <a:buFont typeface="Arial"/>
              <a:buChar char="•"/>
            </a:pPr>
            <a:r>
              <a:rPr lang="en-US" sz="1600" b="0" i="0" u="none">
                <a:solidFill>
                  <a:srgbClr val="000000"/>
                </a:solidFill>
                <a:latin typeface="Times New Roman"/>
                <a:ea typeface="Times New Roman"/>
                <a:cs typeface="Times New Roman"/>
                <a:sym typeface="Times New Roman"/>
              </a:rPr>
              <a:t>Worst to Best</a:t>
            </a:r>
            <a:endParaRPr/>
          </a:p>
          <a:p>
            <a:pPr marL="457200" lvl="0" indent="-342900" algn="l" rtl="0">
              <a:lnSpc>
                <a:spcPct val="90000"/>
              </a:lnSpc>
              <a:spcBef>
                <a:spcPts val="1000"/>
              </a:spcBef>
              <a:spcAft>
                <a:spcPts val="0"/>
              </a:spcAft>
              <a:buClr>
                <a:srgbClr val="000000"/>
              </a:buClr>
              <a:buSzPts val="200"/>
              <a:buFont typeface="Times"/>
              <a:buAutoNum type="arabicPeriod" startAt="6"/>
            </a:pPr>
            <a:r>
              <a:rPr lang="en-US" sz="1600" b="0" i="0" u="none">
                <a:solidFill>
                  <a:srgbClr val="000000"/>
                </a:solidFill>
                <a:latin typeface="Times New Roman"/>
                <a:ea typeface="Times New Roman"/>
                <a:cs typeface="Times New Roman"/>
                <a:sym typeface="Times New Roman"/>
              </a:rPr>
              <a:t>Coincidental Cohesion</a:t>
            </a:r>
            <a:endParaRPr/>
          </a:p>
          <a:p>
            <a:pPr marL="952500" lvl="1" indent="-381000" algn="l" rtl="0">
              <a:lnSpc>
                <a:spcPct val="90000"/>
              </a:lnSpc>
              <a:spcBef>
                <a:spcPts val="500"/>
              </a:spcBef>
              <a:spcAft>
                <a:spcPts val="0"/>
              </a:spcAft>
              <a:buClr>
                <a:srgbClr val="000000"/>
              </a:buClr>
              <a:buSzPts val="200"/>
              <a:buFont typeface="Noto Sans Symbols"/>
              <a:buChar char="−"/>
            </a:pPr>
            <a:r>
              <a:rPr lang="en-US" sz="1600" b="0" i="0" u="none">
                <a:solidFill>
                  <a:srgbClr val="000000"/>
                </a:solidFill>
                <a:latin typeface="Times New Roman"/>
                <a:ea typeface="Times New Roman"/>
                <a:cs typeface="Times New Roman"/>
                <a:sym typeface="Times New Roman"/>
              </a:rPr>
              <a:t>Performs multiple unrelated actions</a:t>
            </a:r>
            <a:endParaRPr/>
          </a:p>
          <a:p>
            <a:pPr marL="952500" lvl="1" indent="-381000" algn="l" rtl="0">
              <a:lnSpc>
                <a:spcPct val="90000"/>
              </a:lnSpc>
              <a:spcBef>
                <a:spcPts val="500"/>
              </a:spcBef>
              <a:spcAft>
                <a:spcPts val="0"/>
              </a:spcAft>
              <a:buClr>
                <a:srgbClr val="000000"/>
              </a:buClr>
              <a:buSzPts val="200"/>
              <a:buFont typeface="Noto Sans Symbols"/>
              <a:buChar char="−"/>
            </a:pPr>
            <a:r>
              <a:rPr lang="en-US" sz="1600" b="0" i="0" u="none">
                <a:solidFill>
                  <a:srgbClr val="000000"/>
                </a:solidFill>
                <a:latin typeface="Times New Roman"/>
                <a:ea typeface="Times New Roman"/>
                <a:cs typeface="Times New Roman"/>
                <a:sym typeface="Times New Roman"/>
              </a:rPr>
              <a:t>Can happen if an organization enforces rigid rules on module size - modules are hacked apart and glued together</a:t>
            </a:r>
            <a:endParaRPr/>
          </a:p>
          <a:p>
            <a:pPr marL="952500" lvl="1" indent="-381000" algn="l" rtl="0">
              <a:lnSpc>
                <a:spcPct val="90000"/>
              </a:lnSpc>
              <a:spcBef>
                <a:spcPts val="500"/>
              </a:spcBef>
              <a:spcAft>
                <a:spcPts val="0"/>
              </a:spcAft>
              <a:buClr>
                <a:srgbClr val="000000"/>
              </a:buClr>
              <a:buSzPts val="200"/>
              <a:buFont typeface="Noto Sans Symbols"/>
              <a:buChar char="−"/>
            </a:pPr>
            <a:r>
              <a:rPr lang="en-US" sz="1600" b="0" i="0" u="none">
                <a:solidFill>
                  <a:srgbClr val="000000"/>
                </a:solidFill>
                <a:latin typeface="Times New Roman"/>
                <a:ea typeface="Times New Roman"/>
                <a:cs typeface="Times New Roman"/>
                <a:sym typeface="Times New Roman"/>
              </a:rPr>
              <a:t>Worse than no modularity at all</a:t>
            </a:r>
            <a:endParaRPr/>
          </a:p>
          <a:p>
            <a:pPr marL="457200" lvl="0" indent="-342900" algn="l" rtl="0">
              <a:lnSpc>
                <a:spcPct val="90000"/>
              </a:lnSpc>
              <a:spcBef>
                <a:spcPts val="1000"/>
              </a:spcBef>
              <a:spcAft>
                <a:spcPts val="0"/>
              </a:spcAft>
              <a:buClr>
                <a:srgbClr val="000000"/>
              </a:buClr>
              <a:buSzPts val="200"/>
              <a:buFont typeface="Times"/>
              <a:buAutoNum type="arabicPeriod" startAt="5"/>
            </a:pPr>
            <a:r>
              <a:rPr lang="en-US" sz="1600" b="0" i="0" u="none">
                <a:solidFill>
                  <a:srgbClr val="000000"/>
                </a:solidFill>
                <a:latin typeface="Times New Roman"/>
                <a:ea typeface="Times New Roman"/>
                <a:cs typeface="Times New Roman"/>
                <a:sym typeface="Times New Roman"/>
              </a:rPr>
              <a:t>Logical Cohesion</a:t>
            </a:r>
            <a:endParaRPr/>
          </a:p>
          <a:p>
            <a:pPr marL="952500" lvl="1" indent="-381000" algn="l" rtl="0">
              <a:lnSpc>
                <a:spcPct val="90000"/>
              </a:lnSpc>
              <a:spcBef>
                <a:spcPts val="500"/>
              </a:spcBef>
              <a:spcAft>
                <a:spcPts val="0"/>
              </a:spcAft>
              <a:buClr>
                <a:srgbClr val="000000"/>
              </a:buClr>
              <a:buSzPts val="200"/>
              <a:buFont typeface="Noto Sans Symbols"/>
              <a:buChar char="−"/>
            </a:pPr>
            <a:r>
              <a:rPr lang="en-US" sz="1600" b="0" i="0" u="none">
                <a:solidFill>
                  <a:srgbClr val="000000"/>
                </a:solidFill>
                <a:latin typeface="Times New Roman"/>
                <a:ea typeface="Times New Roman"/>
                <a:cs typeface="Times New Roman"/>
                <a:sym typeface="Times New Roman"/>
              </a:rPr>
              <a:t>Module tasks related logically</a:t>
            </a:r>
            <a:endParaRPr/>
          </a:p>
          <a:p>
            <a:pPr marL="952500" lvl="1" indent="-381000" algn="l" rtl="0">
              <a:lnSpc>
                <a:spcPct val="90000"/>
              </a:lnSpc>
              <a:spcBef>
                <a:spcPts val="500"/>
              </a:spcBef>
              <a:spcAft>
                <a:spcPts val="0"/>
              </a:spcAft>
              <a:buClr>
                <a:srgbClr val="000000"/>
              </a:buClr>
              <a:buSzPts val="200"/>
              <a:buFont typeface="Noto Sans Symbols"/>
              <a:buChar char="−"/>
            </a:pPr>
            <a:r>
              <a:rPr lang="en-US" sz="1600" b="0" i="0" u="none">
                <a:solidFill>
                  <a:srgbClr val="000000"/>
                </a:solidFill>
                <a:latin typeface="Times New Roman"/>
                <a:ea typeface="Times New Roman"/>
                <a:cs typeface="Times New Roman"/>
                <a:sym typeface="Times New Roman"/>
              </a:rPr>
              <a:t>Example: an object that performs all input and output</a:t>
            </a:r>
            <a:endParaRPr/>
          </a:p>
          <a:p>
            <a:pPr marL="952500" lvl="1" indent="-381000" algn="l" rtl="0">
              <a:lnSpc>
                <a:spcPct val="90000"/>
              </a:lnSpc>
              <a:spcBef>
                <a:spcPts val="500"/>
              </a:spcBef>
              <a:spcAft>
                <a:spcPts val="0"/>
              </a:spcAft>
              <a:buClr>
                <a:srgbClr val="000000"/>
              </a:buClr>
              <a:buSzPts val="200"/>
              <a:buFont typeface="Noto Sans Symbols"/>
              <a:buChar char="−"/>
            </a:pPr>
            <a:r>
              <a:rPr lang="en-US" sz="1600" b="0" i="0" u="none">
                <a:solidFill>
                  <a:srgbClr val="000000"/>
                </a:solidFill>
                <a:latin typeface="Times New Roman"/>
                <a:ea typeface="Times New Roman"/>
                <a:cs typeface="Times New Roman"/>
                <a:sym typeface="Times New Roman"/>
              </a:rPr>
              <a:t>Interface can be difficult to understand (e.g. printf) and code for several actions may be intertwined</a:t>
            </a:r>
            <a:endParaRPr/>
          </a:p>
          <a:p>
            <a:pPr marL="457200" lvl="0" indent="-342900" algn="l" rtl="0">
              <a:lnSpc>
                <a:spcPct val="90000"/>
              </a:lnSpc>
              <a:spcBef>
                <a:spcPts val="1000"/>
              </a:spcBef>
              <a:spcAft>
                <a:spcPts val="0"/>
              </a:spcAft>
              <a:buClr>
                <a:srgbClr val="000000"/>
              </a:buClr>
              <a:buSzPts val="200"/>
              <a:buFont typeface="Times"/>
              <a:buAutoNum type="arabicPeriod" startAt="4"/>
            </a:pPr>
            <a:r>
              <a:rPr lang="en-US" sz="1600" b="0" i="0" u="none">
                <a:solidFill>
                  <a:srgbClr val="000000"/>
                </a:solidFill>
                <a:latin typeface="Times New Roman"/>
                <a:ea typeface="Times New Roman"/>
                <a:cs typeface="Times New Roman"/>
                <a:sym typeface="Times New Roman"/>
              </a:rPr>
              <a:t>Temporal Cohesion</a:t>
            </a:r>
            <a:endParaRPr/>
          </a:p>
          <a:p>
            <a:pPr marL="952500" lvl="1" indent="-381000" algn="l" rtl="0">
              <a:lnSpc>
                <a:spcPct val="90000"/>
              </a:lnSpc>
              <a:spcBef>
                <a:spcPts val="500"/>
              </a:spcBef>
              <a:spcAft>
                <a:spcPts val="0"/>
              </a:spcAft>
              <a:buClr>
                <a:srgbClr val="000000"/>
              </a:buClr>
              <a:buSzPts val="200"/>
              <a:buFont typeface="Noto Sans Symbols"/>
              <a:buChar char="−"/>
            </a:pPr>
            <a:r>
              <a:rPr lang="en-US" sz="1600" b="0" i="0" u="none">
                <a:solidFill>
                  <a:srgbClr val="000000"/>
                </a:solidFill>
                <a:latin typeface="Times New Roman"/>
                <a:ea typeface="Times New Roman"/>
                <a:cs typeface="Times New Roman"/>
                <a:sym typeface="Times New Roman"/>
              </a:rPr>
              <a:t>Tasks executed within the same span of time</a:t>
            </a:r>
            <a:endParaRPr/>
          </a:p>
          <a:p>
            <a:pPr marL="952500" lvl="1" indent="-381000" algn="l" rtl="0">
              <a:lnSpc>
                <a:spcPct val="90000"/>
              </a:lnSpc>
              <a:spcBef>
                <a:spcPts val="500"/>
              </a:spcBef>
              <a:spcAft>
                <a:spcPts val="0"/>
              </a:spcAft>
              <a:buClr>
                <a:srgbClr val="000000"/>
              </a:buClr>
              <a:buSzPts val="200"/>
              <a:buFont typeface="Noto Sans Symbols"/>
              <a:buChar char="−"/>
            </a:pPr>
            <a:r>
              <a:rPr lang="en-US" sz="1600" b="0" i="0" u="none">
                <a:solidFill>
                  <a:srgbClr val="000000"/>
                </a:solidFill>
                <a:latin typeface="Times New Roman"/>
                <a:ea typeface="Times New Roman"/>
                <a:cs typeface="Times New Roman"/>
                <a:sym typeface="Times New Roman"/>
              </a:rPr>
              <a:t>Example: initialization of data structures</a:t>
            </a:r>
            <a:endParaRPr/>
          </a:p>
        </p:txBody>
      </p:sp>
      <p:cxnSp>
        <p:nvCxnSpPr>
          <p:cNvPr id="608" name="Google Shape;608;p18"/>
          <p:cNvCxnSpPr/>
          <p:nvPr/>
        </p:nvCxnSpPr>
        <p:spPr>
          <a:xfrm>
            <a:off x="8915400" y="2209800"/>
            <a:ext cx="0" cy="3657600"/>
          </a:xfrm>
          <a:prstGeom prst="straightConnector1">
            <a:avLst/>
          </a:prstGeom>
          <a:noFill/>
          <a:ln w="50800" cap="flat" cmpd="sng">
            <a:solidFill>
              <a:schemeClr val="dk1"/>
            </a:solidFill>
            <a:prstDash val="solid"/>
            <a:miter lim="800000"/>
            <a:headEnd type="none" w="med" len="med"/>
            <a:tailEnd type="triangle" w="med" len="med"/>
          </a:ln>
        </p:spPr>
      </p:cxnSp>
      <p:sp>
        <p:nvSpPr>
          <p:cNvPr id="609" name="Google Shape;609;p18"/>
          <p:cNvSpPr txBox="1"/>
          <p:nvPr/>
        </p:nvSpPr>
        <p:spPr>
          <a:xfrm>
            <a:off x="8534400" y="1752600"/>
            <a:ext cx="685800" cy="396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Times New Roman"/>
              <a:buNone/>
            </a:pPr>
            <a:r>
              <a:rPr lang="en-US" sz="2000" b="1" i="0" u="none">
                <a:solidFill>
                  <a:srgbClr val="000000"/>
                </a:solidFill>
                <a:latin typeface="Times New Roman"/>
                <a:ea typeface="Times New Roman"/>
                <a:cs typeface="Times New Roman"/>
                <a:sym typeface="Times New Roman"/>
              </a:rPr>
              <a:t>Low</a:t>
            </a:r>
            <a:endParaRPr/>
          </a:p>
        </p:txBody>
      </p:sp>
      <p:sp>
        <p:nvSpPr>
          <p:cNvPr id="610" name="Google Shape;610;p18"/>
          <p:cNvSpPr txBox="1"/>
          <p:nvPr/>
        </p:nvSpPr>
        <p:spPr>
          <a:xfrm>
            <a:off x="8305800" y="5927725"/>
            <a:ext cx="1447800" cy="396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Times New Roman"/>
              <a:buNone/>
            </a:pPr>
            <a:r>
              <a:rPr lang="en-US" sz="2000" b="1" i="0" u="none">
                <a:solidFill>
                  <a:srgbClr val="000000"/>
                </a:solidFill>
                <a:latin typeface="Times New Roman"/>
                <a:ea typeface="Times New Roman"/>
                <a:cs typeface="Times New Roman"/>
                <a:sym typeface="Times New Roman"/>
              </a:rPr>
              <a:t>Moderate</a:t>
            </a:r>
            <a:endParaRPr/>
          </a:p>
        </p:txBody>
      </p:sp>
      <p:sp>
        <p:nvSpPr>
          <p:cNvPr id="611" name="Google Shape;611;p18"/>
          <p:cNvSpPr txBox="1"/>
          <p:nvPr/>
        </p:nvSpPr>
        <p:spPr>
          <a:xfrm>
            <a:off x="8305800" y="1143000"/>
            <a:ext cx="1295400" cy="7016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Times New Roman"/>
              <a:buNone/>
            </a:pPr>
            <a:r>
              <a:rPr lang="en-US" sz="2000" b="1" i="0" u="none">
                <a:solidFill>
                  <a:srgbClr val="000000"/>
                </a:solidFill>
                <a:latin typeface="Times New Roman"/>
                <a:ea typeface="Times New Roman"/>
                <a:cs typeface="Times New Roman"/>
                <a:sym typeface="Times New Roman"/>
              </a:rPr>
              <a:t>“Scatter-brained”</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19"/>
          <p:cNvSpPr txBox="1">
            <a:spLocks noGrp="1"/>
          </p:cNvSpPr>
          <p:nvPr>
            <p:ph type="title"/>
          </p:nvPr>
        </p:nvSpPr>
        <p:spPr>
          <a:xfrm>
            <a:off x="0" y="0"/>
            <a:ext cx="5942012" cy="9144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1800"/>
              <a:buNone/>
            </a:pPr>
            <a:r>
              <a:rPr lang="en-US" sz="3200" b="0" i="0" u="none">
                <a:solidFill>
                  <a:srgbClr val="000000"/>
                </a:solidFill>
                <a:latin typeface="Times New Roman"/>
                <a:ea typeface="Times New Roman"/>
                <a:cs typeface="Times New Roman"/>
                <a:sym typeface="Times New Roman"/>
              </a:rPr>
              <a:t>More Types of Cohesion</a:t>
            </a:r>
            <a:endParaRPr/>
          </a:p>
        </p:txBody>
      </p:sp>
      <p:sp>
        <p:nvSpPr>
          <p:cNvPr id="617" name="Google Shape;617;p19"/>
          <p:cNvSpPr txBox="1">
            <a:spLocks noGrp="1"/>
          </p:cNvSpPr>
          <p:nvPr>
            <p:ph type="body" idx="1"/>
          </p:nvPr>
        </p:nvSpPr>
        <p:spPr>
          <a:xfrm>
            <a:off x="838200" y="1295400"/>
            <a:ext cx="8001000" cy="5029200"/>
          </a:xfrm>
          <a:prstGeom prst="rect">
            <a:avLst/>
          </a:prstGeom>
          <a:noFill/>
          <a:ln>
            <a:noFill/>
          </a:ln>
        </p:spPr>
        <p:txBody>
          <a:bodyPr spcFirstLastPara="1" wrap="square" lIns="0" tIns="0" rIns="0" bIns="0" anchor="t" anchorCtr="0">
            <a:noAutofit/>
          </a:bodyPr>
          <a:lstStyle/>
          <a:p>
            <a:pPr marL="533400" lvl="0" indent="-533400" algn="l" rtl="0">
              <a:lnSpc>
                <a:spcPct val="90000"/>
              </a:lnSpc>
              <a:spcBef>
                <a:spcPts val="1000"/>
              </a:spcBef>
              <a:spcAft>
                <a:spcPts val="0"/>
              </a:spcAft>
              <a:buClr>
                <a:srgbClr val="000000"/>
              </a:buClr>
              <a:buSzPts val="200"/>
              <a:buFont typeface="Times"/>
              <a:buAutoNum type="arabicPeriod" startAt="3"/>
            </a:pPr>
            <a:r>
              <a:rPr lang="en-US" sz="1600" b="0" i="0" u="none">
                <a:solidFill>
                  <a:srgbClr val="000000"/>
                </a:solidFill>
                <a:latin typeface="Times New Roman"/>
                <a:ea typeface="Times New Roman"/>
                <a:cs typeface="Times New Roman"/>
                <a:sym typeface="Times New Roman"/>
              </a:rPr>
              <a:t>Procedural</a:t>
            </a:r>
            <a:endParaRPr/>
          </a:p>
          <a:p>
            <a:pPr marL="1028700" lvl="1" indent="-457200" algn="l" rtl="0">
              <a:lnSpc>
                <a:spcPct val="90000"/>
              </a:lnSpc>
              <a:spcBef>
                <a:spcPts val="500"/>
              </a:spcBef>
              <a:spcAft>
                <a:spcPts val="0"/>
              </a:spcAft>
              <a:buClr>
                <a:srgbClr val="000000"/>
              </a:buClr>
              <a:buSzPts val="200"/>
              <a:buFont typeface="Noto Sans Symbols"/>
              <a:buChar char="−"/>
            </a:pPr>
            <a:r>
              <a:rPr lang="en-US" sz="1600" b="0" i="0" u="none">
                <a:solidFill>
                  <a:srgbClr val="000000"/>
                </a:solidFill>
                <a:latin typeface="Times New Roman"/>
                <a:ea typeface="Times New Roman"/>
                <a:cs typeface="Times New Roman"/>
                <a:sym typeface="Times New Roman"/>
              </a:rPr>
              <a:t>Actions are related and must be executed in a certain order</a:t>
            </a:r>
            <a:endParaRPr/>
          </a:p>
          <a:p>
            <a:pPr marL="533400" lvl="0" indent="-533400" algn="l" rtl="0">
              <a:lnSpc>
                <a:spcPct val="90000"/>
              </a:lnSpc>
              <a:spcBef>
                <a:spcPts val="1000"/>
              </a:spcBef>
              <a:spcAft>
                <a:spcPts val="0"/>
              </a:spcAft>
              <a:buClr>
                <a:srgbClr val="000000"/>
              </a:buClr>
              <a:buSzPts val="200"/>
              <a:buFont typeface="Times"/>
              <a:buAutoNum type="arabicPeriod" startAt="2"/>
            </a:pPr>
            <a:r>
              <a:rPr lang="en-US" sz="1600" b="0" i="0" u="none">
                <a:solidFill>
                  <a:srgbClr val="000000"/>
                </a:solidFill>
                <a:latin typeface="Times New Roman"/>
                <a:ea typeface="Times New Roman"/>
                <a:cs typeface="Times New Roman"/>
                <a:sym typeface="Times New Roman"/>
              </a:rPr>
              <a:t>Communication</a:t>
            </a:r>
            <a:endParaRPr/>
          </a:p>
          <a:p>
            <a:pPr marL="1028700" lvl="1" indent="-457200" algn="l" rtl="0">
              <a:lnSpc>
                <a:spcPct val="90000"/>
              </a:lnSpc>
              <a:spcBef>
                <a:spcPts val="500"/>
              </a:spcBef>
              <a:spcAft>
                <a:spcPts val="0"/>
              </a:spcAft>
              <a:buClr>
                <a:srgbClr val="000000"/>
              </a:buClr>
              <a:buSzPts val="200"/>
              <a:buFont typeface="Noto Sans Symbols"/>
              <a:buChar char="−"/>
            </a:pPr>
            <a:r>
              <a:rPr lang="en-US" sz="1600" b="0" i="0" u="none">
                <a:solidFill>
                  <a:srgbClr val="000000"/>
                </a:solidFill>
                <a:latin typeface="Times New Roman"/>
                <a:ea typeface="Times New Roman"/>
                <a:cs typeface="Times New Roman"/>
                <a:sym typeface="Times New Roman"/>
              </a:rPr>
              <a:t>Actions are performed in series and on the same data</a:t>
            </a:r>
            <a:endParaRPr/>
          </a:p>
          <a:p>
            <a:pPr marL="1028700" lvl="1" indent="-457200" algn="l" rtl="0">
              <a:lnSpc>
                <a:spcPct val="90000"/>
              </a:lnSpc>
              <a:spcBef>
                <a:spcPts val="500"/>
              </a:spcBef>
              <a:spcAft>
                <a:spcPts val="0"/>
              </a:spcAft>
              <a:buClr>
                <a:srgbClr val="000000"/>
              </a:buClr>
              <a:buSzPts val="200"/>
              <a:buFont typeface="Noto Sans Symbols"/>
              <a:buChar char="−"/>
            </a:pPr>
            <a:r>
              <a:rPr lang="en-US" sz="1600" b="0" i="0" u="none">
                <a:solidFill>
                  <a:srgbClr val="000000"/>
                </a:solidFill>
                <a:latin typeface="Times New Roman"/>
                <a:ea typeface="Times New Roman"/>
                <a:cs typeface="Times New Roman"/>
                <a:sym typeface="Times New Roman"/>
              </a:rPr>
              <a:t>Example: CalculateTrajectoryAndPrint</a:t>
            </a:r>
            <a:endParaRPr/>
          </a:p>
          <a:p>
            <a:pPr marL="1028700" lvl="1" indent="-457200" algn="l" rtl="0">
              <a:lnSpc>
                <a:spcPct val="90000"/>
              </a:lnSpc>
              <a:spcBef>
                <a:spcPts val="500"/>
              </a:spcBef>
              <a:spcAft>
                <a:spcPts val="0"/>
              </a:spcAft>
              <a:buClr>
                <a:srgbClr val="000000"/>
              </a:buClr>
              <a:buSzPts val="200"/>
              <a:buFont typeface="Noto Sans Symbols"/>
              <a:buChar char="−"/>
            </a:pPr>
            <a:r>
              <a:rPr lang="en-US" sz="1600" b="0" i="0" u="none">
                <a:solidFill>
                  <a:srgbClr val="000000"/>
                </a:solidFill>
                <a:latin typeface="Times New Roman"/>
                <a:ea typeface="Times New Roman"/>
                <a:cs typeface="Times New Roman"/>
                <a:sym typeface="Times New Roman"/>
              </a:rPr>
              <a:t>Damages Reusability</a:t>
            </a:r>
            <a:endParaRPr/>
          </a:p>
          <a:p>
            <a:pPr marL="533400" lvl="0" indent="-533400" algn="l" rtl="0">
              <a:lnSpc>
                <a:spcPct val="90000"/>
              </a:lnSpc>
              <a:spcBef>
                <a:spcPts val="1000"/>
              </a:spcBef>
              <a:spcAft>
                <a:spcPts val="0"/>
              </a:spcAft>
              <a:buClr>
                <a:srgbClr val="000000"/>
              </a:buClr>
              <a:buSzPts val="200"/>
              <a:buFont typeface="Times"/>
              <a:buAutoNum type="arabicPeriod"/>
            </a:pPr>
            <a:r>
              <a:rPr lang="en-US" sz="1600" b="0" i="0" u="none">
                <a:solidFill>
                  <a:srgbClr val="000000"/>
                </a:solidFill>
                <a:latin typeface="Times New Roman"/>
                <a:ea typeface="Times New Roman"/>
                <a:cs typeface="Times New Roman"/>
                <a:sym typeface="Times New Roman"/>
              </a:rPr>
              <a:t>Functional or informational cohesion</a:t>
            </a:r>
            <a:endParaRPr/>
          </a:p>
          <a:p>
            <a:pPr marL="1028700" lvl="1" indent="-457200" algn="l" rtl="0">
              <a:lnSpc>
                <a:spcPct val="90000"/>
              </a:lnSpc>
              <a:spcBef>
                <a:spcPts val="500"/>
              </a:spcBef>
              <a:spcAft>
                <a:spcPts val="0"/>
              </a:spcAft>
              <a:buClr>
                <a:srgbClr val="000000"/>
              </a:buClr>
              <a:buSzPts val="200"/>
              <a:buFont typeface="Noto Sans Symbols"/>
              <a:buChar char="−"/>
            </a:pPr>
            <a:r>
              <a:rPr lang="en-US" sz="1600" b="0" i="0" u="none">
                <a:solidFill>
                  <a:srgbClr val="000000"/>
                </a:solidFill>
                <a:latin typeface="Times New Roman"/>
                <a:ea typeface="Times New Roman"/>
                <a:cs typeface="Times New Roman"/>
                <a:sym typeface="Times New Roman"/>
              </a:rPr>
              <a:t>Performs exactly one action OR</a:t>
            </a:r>
            <a:endParaRPr/>
          </a:p>
          <a:p>
            <a:pPr marL="1028700" lvl="1" indent="-457200" algn="l" rtl="0">
              <a:lnSpc>
                <a:spcPct val="90000"/>
              </a:lnSpc>
              <a:spcBef>
                <a:spcPts val="500"/>
              </a:spcBef>
              <a:spcAft>
                <a:spcPts val="0"/>
              </a:spcAft>
              <a:buClr>
                <a:srgbClr val="000000"/>
              </a:buClr>
              <a:buSzPts val="200"/>
              <a:buFont typeface="Noto Sans Symbols"/>
              <a:buChar char="−"/>
            </a:pPr>
            <a:r>
              <a:rPr lang="en-US" sz="1600" b="0" i="0" u="none">
                <a:solidFill>
                  <a:srgbClr val="000000"/>
                </a:solidFill>
                <a:latin typeface="Times New Roman"/>
                <a:ea typeface="Times New Roman"/>
                <a:cs typeface="Times New Roman"/>
                <a:sym typeface="Times New Roman"/>
              </a:rPr>
              <a:t>Performs a number of actions, with separate entry points, all performed on the same data structure</a:t>
            </a:r>
            <a:endParaRPr/>
          </a:p>
        </p:txBody>
      </p:sp>
      <p:cxnSp>
        <p:nvCxnSpPr>
          <p:cNvPr id="618" name="Google Shape;618;p19"/>
          <p:cNvCxnSpPr/>
          <p:nvPr/>
        </p:nvCxnSpPr>
        <p:spPr>
          <a:xfrm>
            <a:off x="8915400" y="1828800"/>
            <a:ext cx="0" cy="3276600"/>
          </a:xfrm>
          <a:prstGeom prst="straightConnector1">
            <a:avLst/>
          </a:prstGeom>
          <a:noFill/>
          <a:ln w="50800" cap="flat" cmpd="sng">
            <a:solidFill>
              <a:schemeClr val="dk1"/>
            </a:solidFill>
            <a:prstDash val="solid"/>
            <a:miter lim="800000"/>
            <a:headEnd type="none" w="med" len="med"/>
            <a:tailEnd type="triangle" w="med" len="med"/>
          </a:ln>
        </p:spPr>
      </p:cxnSp>
      <p:sp>
        <p:nvSpPr>
          <p:cNvPr id="619" name="Google Shape;619;p19"/>
          <p:cNvSpPr txBox="1"/>
          <p:nvPr/>
        </p:nvSpPr>
        <p:spPr>
          <a:xfrm>
            <a:off x="8229600" y="1295400"/>
            <a:ext cx="1371600" cy="396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Times New Roman"/>
              <a:buNone/>
            </a:pPr>
            <a:r>
              <a:rPr lang="en-US" sz="2000" b="1" i="0" u="none">
                <a:solidFill>
                  <a:srgbClr val="000000"/>
                </a:solidFill>
                <a:latin typeface="Times New Roman"/>
                <a:ea typeface="Times New Roman"/>
                <a:cs typeface="Times New Roman"/>
                <a:sym typeface="Times New Roman"/>
              </a:rPr>
              <a:t>Moderate</a:t>
            </a:r>
            <a:endParaRPr/>
          </a:p>
        </p:txBody>
      </p:sp>
      <p:sp>
        <p:nvSpPr>
          <p:cNvPr id="620" name="Google Shape;620;p19"/>
          <p:cNvSpPr txBox="1"/>
          <p:nvPr/>
        </p:nvSpPr>
        <p:spPr>
          <a:xfrm>
            <a:off x="8610600" y="5181600"/>
            <a:ext cx="990600" cy="396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Times New Roman"/>
              <a:buNone/>
            </a:pPr>
            <a:r>
              <a:rPr lang="en-US" sz="2000" b="1" i="0" u="none">
                <a:solidFill>
                  <a:srgbClr val="000000"/>
                </a:solidFill>
                <a:latin typeface="Times New Roman"/>
                <a:ea typeface="Times New Roman"/>
                <a:cs typeface="Times New Roman"/>
                <a:sym typeface="Times New Roman"/>
              </a:rPr>
              <a:t>High</a:t>
            </a:r>
            <a:endParaRPr/>
          </a:p>
        </p:txBody>
      </p:sp>
      <p:sp>
        <p:nvSpPr>
          <p:cNvPr id="621" name="Google Shape;621;p19"/>
          <p:cNvSpPr txBox="1"/>
          <p:nvPr/>
        </p:nvSpPr>
        <p:spPr>
          <a:xfrm>
            <a:off x="8458200" y="5562600"/>
            <a:ext cx="1295400" cy="7016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Times New Roman"/>
              <a:buNone/>
            </a:pPr>
            <a:r>
              <a:rPr lang="en-US" sz="2000" b="1" i="0" u="none">
                <a:solidFill>
                  <a:srgbClr val="000000"/>
                </a:solidFill>
                <a:latin typeface="Times New Roman"/>
                <a:ea typeface="Times New Roman"/>
                <a:cs typeface="Times New Roman"/>
                <a:sym typeface="Times New Roman"/>
              </a:rPr>
              <a:t>“Single-minded”</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20"/>
          <p:cNvSpPr txBox="1">
            <a:spLocks noGrp="1"/>
          </p:cNvSpPr>
          <p:nvPr>
            <p:ph type="title"/>
          </p:nvPr>
        </p:nvSpPr>
        <p:spPr>
          <a:xfrm>
            <a:off x="0" y="0"/>
            <a:ext cx="5942012" cy="9144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1800"/>
              <a:buNone/>
            </a:pPr>
            <a:r>
              <a:rPr lang="en-US" sz="3200" b="0" i="0" u="none">
                <a:solidFill>
                  <a:srgbClr val="000000"/>
                </a:solidFill>
                <a:latin typeface="Times New Roman"/>
                <a:ea typeface="Times New Roman"/>
                <a:cs typeface="Times New Roman"/>
                <a:sym typeface="Times New Roman"/>
              </a:rPr>
              <a:t>Coupling</a:t>
            </a:r>
            <a:endParaRPr/>
          </a:p>
        </p:txBody>
      </p:sp>
      <p:sp>
        <p:nvSpPr>
          <p:cNvPr id="627" name="Google Shape;627;p20"/>
          <p:cNvSpPr txBox="1">
            <a:spLocks noGrp="1"/>
          </p:cNvSpPr>
          <p:nvPr>
            <p:ph type="body" idx="1"/>
          </p:nvPr>
        </p:nvSpPr>
        <p:spPr>
          <a:xfrm>
            <a:off x="495300" y="1604962"/>
            <a:ext cx="8912225" cy="3976687"/>
          </a:xfrm>
          <a:prstGeom prst="rect">
            <a:avLst/>
          </a:prstGeom>
          <a:noFill/>
          <a:ln>
            <a:noFill/>
          </a:ln>
        </p:spPr>
        <p:txBody>
          <a:bodyPr spcFirstLastPara="1" wrap="square" lIns="0" tIns="0" rIns="0" bIns="0" anchor="t" anchorCtr="0">
            <a:normAutofit/>
          </a:bodyPr>
          <a:lstStyle/>
          <a:p>
            <a:pPr marL="1028700" lvl="1" indent="-457200" algn="l" rtl="0">
              <a:lnSpc>
                <a:spcPct val="90000"/>
              </a:lnSpc>
              <a:spcBef>
                <a:spcPts val="500"/>
              </a:spcBef>
              <a:spcAft>
                <a:spcPts val="0"/>
              </a:spcAft>
              <a:buClr>
                <a:srgbClr val="000000"/>
              </a:buClr>
              <a:buSzPts val="200"/>
              <a:buFont typeface="Noto Sans Symbols"/>
              <a:buChar char="−"/>
            </a:pPr>
            <a:r>
              <a:rPr lang="en-US" sz="1600" b="0" i="0" u="none">
                <a:solidFill>
                  <a:srgbClr val="000000"/>
                </a:solidFill>
                <a:latin typeface="Times New Roman"/>
                <a:ea typeface="Times New Roman"/>
                <a:cs typeface="Times New Roman"/>
                <a:sym typeface="Times New Roman"/>
              </a:rPr>
              <a:t>Equivalent to a well-designed abstract data type or object</a:t>
            </a:r>
            <a:endParaRPr/>
          </a:p>
          <a:p>
            <a:pPr marL="457200" lvl="0" indent="-342900" algn="l" rtl="0">
              <a:lnSpc>
                <a:spcPct val="90000"/>
              </a:lnSpc>
              <a:spcBef>
                <a:spcPts val="1000"/>
              </a:spcBef>
              <a:spcAft>
                <a:spcPts val="0"/>
              </a:spcAft>
              <a:buClr>
                <a:srgbClr val="000000"/>
              </a:buClr>
              <a:buSzPts val="200"/>
              <a:buFont typeface="Arial"/>
              <a:buChar char="•"/>
            </a:pPr>
            <a:r>
              <a:rPr lang="en-US" sz="1600" b="0" i="0" u="none">
                <a:solidFill>
                  <a:srgbClr val="000000"/>
                </a:solidFill>
                <a:latin typeface="Times New Roman"/>
                <a:ea typeface="Times New Roman"/>
                <a:cs typeface="Times New Roman"/>
                <a:sym typeface="Times New Roman"/>
              </a:rPr>
              <a:t>Def: the degree of interaction between modules</a:t>
            </a:r>
            <a:endParaRPr/>
          </a:p>
          <a:p>
            <a:pPr marL="457200" lvl="0" indent="-342900" algn="l" rtl="0">
              <a:lnSpc>
                <a:spcPct val="90000"/>
              </a:lnSpc>
              <a:spcBef>
                <a:spcPts val="1000"/>
              </a:spcBef>
              <a:spcAft>
                <a:spcPts val="0"/>
              </a:spcAft>
              <a:buClr>
                <a:srgbClr val="000000"/>
              </a:buClr>
              <a:buSzPts val="200"/>
              <a:buFont typeface="Arial"/>
              <a:buChar char="•"/>
            </a:pPr>
            <a:r>
              <a:rPr lang="en-US" sz="1600" b="0" i="0" u="none">
                <a:solidFill>
                  <a:srgbClr val="000000"/>
                </a:solidFill>
                <a:latin typeface="Times New Roman"/>
                <a:ea typeface="Times New Roman"/>
                <a:cs typeface="Times New Roman"/>
                <a:sym typeface="Times New Roman"/>
              </a:rPr>
              <a:t>A measure of relative interdependence; strive for low coupling since this reduces the “ripple effect”</a:t>
            </a:r>
            <a:endParaRPr/>
          </a:p>
          <a:p>
            <a:pPr marL="457200" lvl="0" indent="-342900" algn="l" rtl="0">
              <a:lnSpc>
                <a:spcPct val="90000"/>
              </a:lnSpc>
              <a:spcBef>
                <a:spcPts val="1000"/>
              </a:spcBef>
              <a:spcAft>
                <a:spcPts val="0"/>
              </a:spcAft>
              <a:buClr>
                <a:srgbClr val="000000"/>
              </a:buClr>
              <a:buSzPts val="200"/>
              <a:buFont typeface="Arial"/>
              <a:buChar char="•"/>
            </a:pPr>
            <a:r>
              <a:rPr lang="en-US" sz="1600" b="0" i="0" u="none">
                <a:solidFill>
                  <a:srgbClr val="000000"/>
                </a:solidFill>
                <a:latin typeface="Times New Roman"/>
                <a:ea typeface="Times New Roman"/>
                <a:cs typeface="Times New Roman"/>
                <a:sym typeface="Times New Roman"/>
              </a:rPr>
              <a:t>Types of Coupling (Worst to Best):</a:t>
            </a:r>
            <a:endParaRPr/>
          </a:p>
          <a:p>
            <a:pPr marL="457200" lvl="0" indent="-342900" algn="l" rtl="0">
              <a:lnSpc>
                <a:spcPct val="90000"/>
              </a:lnSpc>
              <a:spcBef>
                <a:spcPts val="1000"/>
              </a:spcBef>
              <a:spcAft>
                <a:spcPts val="0"/>
              </a:spcAft>
              <a:buClr>
                <a:srgbClr val="000000"/>
              </a:buClr>
              <a:buSzPts val="200"/>
              <a:buFont typeface="Times"/>
              <a:buAutoNum type="arabicPeriod" startAt="5"/>
            </a:pPr>
            <a:r>
              <a:rPr lang="en-US" sz="1600" b="0" i="0" u="none">
                <a:solidFill>
                  <a:srgbClr val="000000"/>
                </a:solidFill>
                <a:latin typeface="Times New Roman"/>
                <a:ea typeface="Times New Roman"/>
                <a:cs typeface="Times New Roman"/>
                <a:sym typeface="Times New Roman"/>
              </a:rPr>
              <a:t>Content Coupling</a:t>
            </a:r>
            <a:endParaRPr/>
          </a:p>
          <a:p>
            <a:pPr marL="1028700" lvl="1" indent="-457200" algn="l" rtl="0">
              <a:lnSpc>
                <a:spcPct val="90000"/>
              </a:lnSpc>
              <a:spcBef>
                <a:spcPts val="500"/>
              </a:spcBef>
              <a:spcAft>
                <a:spcPts val="0"/>
              </a:spcAft>
              <a:buClr>
                <a:srgbClr val="000000"/>
              </a:buClr>
              <a:buSzPts val="200"/>
              <a:buFont typeface="Noto Sans Symbols"/>
              <a:buChar char="−"/>
            </a:pPr>
            <a:r>
              <a:rPr lang="en-US" sz="1600" b="0" i="0" u="none">
                <a:solidFill>
                  <a:srgbClr val="000000"/>
                </a:solidFill>
                <a:latin typeface="Times New Roman"/>
                <a:ea typeface="Times New Roman"/>
                <a:cs typeface="Times New Roman"/>
                <a:sym typeface="Times New Roman"/>
              </a:rPr>
              <a:t>One module directly references the internals of another</a:t>
            </a:r>
            <a:endParaRPr/>
          </a:p>
          <a:p>
            <a:pPr marL="1028700" lvl="1" indent="-457200" algn="l" rtl="0">
              <a:lnSpc>
                <a:spcPct val="90000"/>
              </a:lnSpc>
              <a:spcBef>
                <a:spcPts val="500"/>
              </a:spcBef>
              <a:spcAft>
                <a:spcPts val="0"/>
              </a:spcAft>
              <a:buClr>
                <a:srgbClr val="000000"/>
              </a:buClr>
              <a:buSzPts val="200"/>
              <a:buFont typeface="Noto Sans Symbols"/>
              <a:buChar char="−"/>
            </a:pPr>
            <a:r>
              <a:rPr lang="en-US" sz="1600" b="0" i="0" u="none">
                <a:solidFill>
                  <a:srgbClr val="000000"/>
                </a:solidFill>
                <a:latin typeface="Times New Roman"/>
                <a:ea typeface="Times New Roman"/>
                <a:cs typeface="Times New Roman"/>
                <a:sym typeface="Times New Roman"/>
              </a:rPr>
              <a:t>Example: module </a:t>
            </a:r>
            <a:r>
              <a:rPr lang="en-US" sz="1600" b="0" i="1" u="none">
                <a:solidFill>
                  <a:srgbClr val="000000"/>
                </a:solidFill>
                <a:latin typeface="Times New Roman"/>
                <a:ea typeface="Times New Roman"/>
                <a:cs typeface="Times New Roman"/>
                <a:sym typeface="Times New Roman"/>
              </a:rPr>
              <a:t>p</a:t>
            </a:r>
            <a:r>
              <a:rPr lang="en-US" sz="1600" b="0" i="0" u="none">
                <a:solidFill>
                  <a:srgbClr val="000000"/>
                </a:solidFill>
                <a:latin typeface="Times New Roman"/>
                <a:ea typeface="Times New Roman"/>
                <a:cs typeface="Times New Roman"/>
                <a:sym typeface="Times New Roman"/>
              </a:rPr>
              <a:t> branches to a local label of module </a:t>
            </a:r>
            <a:r>
              <a:rPr lang="en-US" sz="1600" b="0" i="1" u="none">
                <a:solidFill>
                  <a:srgbClr val="000000"/>
                </a:solidFill>
                <a:latin typeface="Times New Roman"/>
                <a:ea typeface="Times New Roman"/>
                <a:cs typeface="Times New Roman"/>
                <a:sym typeface="Times New Roman"/>
              </a:rPr>
              <a:t>q</a:t>
            </a:r>
            <a:endParaRPr/>
          </a:p>
          <a:p>
            <a:pPr marL="1028700" lvl="1" indent="-457200" algn="l" rtl="0">
              <a:lnSpc>
                <a:spcPct val="90000"/>
              </a:lnSpc>
              <a:spcBef>
                <a:spcPts val="500"/>
              </a:spcBef>
              <a:spcAft>
                <a:spcPts val="0"/>
              </a:spcAft>
              <a:buClr>
                <a:srgbClr val="000000"/>
              </a:buClr>
              <a:buSzPts val="200"/>
              <a:buFont typeface="Noto Sans Symbols"/>
              <a:buChar char="−"/>
            </a:pPr>
            <a:r>
              <a:rPr lang="en-US" sz="1600" b="0" i="0" u="none">
                <a:solidFill>
                  <a:srgbClr val="000000"/>
                </a:solidFill>
                <a:latin typeface="Times New Roman"/>
                <a:ea typeface="Times New Roman"/>
                <a:cs typeface="Times New Roman"/>
                <a:sym typeface="Times New Roman"/>
              </a:rPr>
              <a:t>Almost any change in one requires a change in the other </a:t>
            </a:r>
            <a:endParaRPr/>
          </a:p>
          <a:p>
            <a:pPr marL="457200" lvl="0" indent="-342900" algn="l" rtl="0">
              <a:lnSpc>
                <a:spcPct val="90000"/>
              </a:lnSpc>
              <a:spcBef>
                <a:spcPts val="1000"/>
              </a:spcBef>
              <a:spcAft>
                <a:spcPts val="0"/>
              </a:spcAft>
              <a:buClr>
                <a:srgbClr val="000000"/>
              </a:buClr>
              <a:buSzPts val="200"/>
              <a:buFont typeface="Times"/>
              <a:buAutoNum type="arabicPeriod" startAt="4"/>
            </a:pPr>
            <a:r>
              <a:rPr lang="en-US" sz="1600" b="0" i="0" u="none">
                <a:solidFill>
                  <a:srgbClr val="000000"/>
                </a:solidFill>
                <a:latin typeface="Times New Roman"/>
                <a:ea typeface="Times New Roman"/>
                <a:cs typeface="Times New Roman"/>
                <a:sym typeface="Times New Roman"/>
              </a:rPr>
              <a:t>Common Coupling</a:t>
            </a:r>
            <a:endParaRPr/>
          </a:p>
          <a:p>
            <a:pPr marL="1028700" lvl="1" indent="-457200" algn="l" rtl="0">
              <a:lnSpc>
                <a:spcPct val="90000"/>
              </a:lnSpc>
              <a:spcBef>
                <a:spcPts val="500"/>
              </a:spcBef>
              <a:spcAft>
                <a:spcPts val="0"/>
              </a:spcAft>
              <a:buClr>
                <a:srgbClr val="000000"/>
              </a:buClr>
              <a:buSzPts val="200"/>
              <a:buFont typeface="Noto Sans Symbols"/>
              <a:buChar char="−"/>
            </a:pPr>
            <a:r>
              <a:rPr lang="en-US" sz="1600" b="0" i="0" u="none">
                <a:solidFill>
                  <a:srgbClr val="000000"/>
                </a:solidFill>
                <a:latin typeface="Times New Roman"/>
                <a:ea typeface="Times New Roman"/>
                <a:cs typeface="Times New Roman"/>
                <a:sym typeface="Times New Roman"/>
              </a:rPr>
              <a:t>Both modules have access to the same global data area</a:t>
            </a:r>
            <a:endParaRPr/>
          </a:p>
          <a:p>
            <a:pPr marL="1028700" lvl="1" indent="-457200" algn="l" rtl="0">
              <a:lnSpc>
                <a:spcPct val="90000"/>
              </a:lnSpc>
              <a:spcBef>
                <a:spcPts val="500"/>
              </a:spcBef>
              <a:spcAft>
                <a:spcPts val="0"/>
              </a:spcAft>
              <a:buClr>
                <a:srgbClr val="000000"/>
              </a:buClr>
              <a:buSzPts val="200"/>
              <a:buFont typeface="Noto Sans Symbols"/>
              <a:buChar char="−"/>
            </a:pPr>
            <a:r>
              <a:rPr lang="en-US" sz="1600" b="0" i="0" u="none">
                <a:solidFill>
                  <a:srgbClr val="000000"/>
                </a:solidFill>
                <a:latin typeface="Times New Roman"/>
                <a:ea typeface="Times New Roman"/>
                <a:cs typeface="Times New Roman"/>
                <a:sym typeface="Times New Roman"/>
              </a:rPr>
              <a:t>Example: module</a:t>
            </a:r>
            <a:r>
              <a:rPr lang="en-US" sz="1600" b="0" i="1" u="none">
                <a:solidFill>
                  <a:srgbClr val="000000"/>
                </a:solidFill>
                <a:latin typeface="Times New Roman"/>
                <a:ea typeface="Times New Roman"/>
                <a:cs typeface="Times New Roman"/>
                <a:sym typeface="Times New Roman"/>
              </a:rPr>
              <a:t> p</a:t>
            </a:r>
            <a:r>
              <a:rPr lang="en-US" sz="1600" b="0" i="0" u="none">
                <a:solidFill>
                  <a:srgbClr val="000000"/>
                </a:solidFill>
                <a:latin typeface="Times New Roman"/>
                <a:ea typeface="Times New Roman"/>
                <a:cs typeface="Times New Roman"/>
                <a:sym typeface="Times New Roman"/>
              </a:rPr>
              <a:t> and </a:t>
            </a:r>
            <a:r>
              <a:rPr lang="en-US" sz="1600" b="0" i="1" u="none">
                <a:solidFill>
                  <a:srgbClr val="000000"/>
                </a:solidFill>
                <a:latin typeface="Times New Roman"/>
                <a:ea typeface="Times New Roman"/>
                <a:cs typeface="Times New Roman"/>
                <a:sym typeface="Times New Roman"/>
              </a:rPr>
              <a:t>q</a:t>
            </a:r>
            <a:r>
              <a:rPr lang="en-US" sz="1600" b="0" i="0" u="none">
                <a:solidFill>
                  <a:srgbClr val="000000"/>
                </a:solidFill>
                <a:latin typeface="Times New Roman"/>
                <a:ea typeface="Times New Roman"/>
                <a:cs typeface="Times New Roman"/>
                <a:sym typeface="Times New Roman"/>
              </a:rPr>
              <a:t> have read and write access to the      same database element</a:t>
            </a:r>
            <a:endParaRPr/>
          </a:p>
          <a:p>
            <a:pPr marL="1028700" lvl="1" indent="-457200" algn="l" rtl="0">
              <a:lnSpc>
                <a:spcPct val="90000"/>
              </a:lnSpc>
              <a:spcBef>
                <a:spcPts val="500"/>
              </a:spcBef>
              <a:spcAft>
                <a:spcPts val="0"/>
              </a:spcAft>
              <a:buClr>
                <a:srgbClr val="000000"/>
              </a:buClr>
              <a:buSzPts val="200"/>
              <a:buFont typeface="Noto Sans Symbols"/>
              <a:buChar char="−"/>
            </a:pPr>
            <a:r>
              <a:rPr lang="en-US" sz="1600" b="0" i="0" u="none">
                <a:solidFill>
                  <a:srgbClr val="000000"/>
                </a:solidFill>
                <a:latin typeface="Times New Roman"/>
                <a:ea typeface="Times New Roman"/>
                <a:cs typeface="Times New Roman"/>
                <a:sym typeface="Times New Roman"/>
              </a:rPr>
              <a:t>Suffers from all the disadvantages of global variables</a:t>
            </a:r>
            <a:endParaRPr/>
          </a:p>
        </p:txBody>
      </p:sp>
      <p:cxnSp>
        <p:nvCxnSpPr>
          <p:cNvPr id="628" name="Google Shape;628;p20"/>
          <p:cNvCxnSpPr/>
          <p:nvPr/>
        </p:nvCxnSpPr>
        <p:spPr>
          <a:xfrm>
            <a:off x="8763000" y="3581400"/>
            <a:ext cx="0" cy="2057400"/>
          </a:xfrm>
          <a:prstGeom prst="straightConnector1">
            <a:avLst/>
          </a:prstGeom>
          <a:noFill/>
          <a:ln w="50800" cap="flat" cmpd="sng">
            <a:solidFill>
              <a:schemeClr val="dk1"/>
            </a:solidFill>
            <a:prstDash val="solid"/>
            <a:miter lim="800000"/>
            <a:headEnd type="none" w="med" len="med"/>
            <a:tailEnd type="triangle" w="med" len="med"/>
          </a:ln>
        </p:spPr>
      </p:cxnSp>
      <p:sp>
        <p:nvSpPr>
          <p:cNvPr id="629" name="Google Shape;629;p20"/>
          <p:cNvSpPr txBox="1"/>
          <p:nvPr/>
        </p:nvSpPr>
        <p:spPr>
          <a:xfrm>
            <a:off x="8153400" y="2879725"/>
            <a:ext cx="1371600" cy="7016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Times New Roman"/>
              <a:buNone/>
            </a:pPr>
            <a:r>
              <a:rPr lang="en-US" sz="2000" b="1" i="0" u="none">
                <a:solidFill>
                  <a:srgbClr val="000000"/>
                </a:solidFill>
                <a:latin typeface="Times New Roman"/>
                <a:ea typeface="Times New Roman"/>
                <a:cs typeface="Times New Roman"/>
                <a:sym typeface="Times New Roman"/>
              </a:rPr>
              <a:t>High Coupling</a:t>
            </a:r>
            <a:endParaRPr/>
          </a:p>
        </p:txBody>
      </p:sp>
      <p:sp>
        <p:nvSpPr>
          <p:cNvPr id="630" name="Google Shape;630;p20"/>
          <p:cNvSpPr txBox="1"/>
          <p:nvPr/>
        </p:nvSpPr>
        <p:spPr>
          <a:xfrm>
            <a:off x="8229600" y="5638800"/>
            <a:ext cx="1371600" cy="7016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Times New Roman"/>
              <a:buNone/>
            </a:pPr>
            <a:r>
              <a:rPr lang="en-US" sz="2000" b="1" i="0" u="none">
                <a:solidFill>
                  <a:srgbClr val="000000"/>
                </a:solidFill>
                <a:latin typeface="Times New Roman"/>
                <a:ea typeface="Times New Roman"/>
                <a:cs typeface="Times New Roman"/>
                <a:sym typeface="Times New Roman"/>
              </a:rPr>
              <a:t>Moderate Coupling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
          <p:cNvSpPr txBox="1">
            <a:spLocks noGrp="1"/>
          </p:cNvSpPr>
          <p:nvPr>
            <p:ph type="title"/>
          </p:nvPr>
        </p:nvSpPr>
        <p:spPr>
          <a:xfrm>
            <a:off x="0" y="-196850"/>
            <a:ext cx="5942012" cy="914400"/>
          </a:xfrm>
          <a:prstGeom prst="rect">
            <a:avLst/>
          </a:prstGeom>
          <a:noFill/>
          <a:ln>
            <a:noFill/>
          </a:ln>
        </p:spPr>
        <p:txBody>
          <a:bodyPr spcFirstLastPara="1" wrap="square" lIns="95125" tIns="46725" rIns="95125" bIns="46725" anchor="b" anchorCtr="0">
            <a:noAutofit/>
          </a:bodyPr>
          <a:lstStyle/>
          <a:p>
            <a:pPr marL="0" lvl="0" indent="0" algn="l" rtl="0">
              <a:lnSpc>
                <a:spcPct val="90000"/>
              </a:lnSpc>
              <a:spcBef>
                <a:spcPts val="0"/>
              </a:spcBef>
              <a:spcAft>
                <a:spcPts val="0"/>
              </a:spcAft>
              <a:buSzPts val="1800"/>
              <a:buNone/>
            </a:pPr>
            <a:r>
              <a:rPr lang="en-US" sz="3200" b="0" i="0" u="none">
                <a:solidFill>
                  <a:srgbClr val="000000"/>
                </a:solidFill>
                <a:latin typeface="Times New Roman"/>
                <a:ea typeface="Times New Roman"/>
                <a:cs typeface="Times New Roman"/>
                <a:sym typeface="Times New Roman"/>
              </a:rPr>
              <a:t>Objectives</a:t>
            </a:r>
            <a:endParaRPr/>
          </a:p>
        </p:txBody>
      </p:sp>
      <p:sp>
        <p:nvSpPr>
          <p:cNvPr id="230" name="Google Shape;230;p3"/>
          <p:cNvSpPr txBox="1">
            <a:spLocks noGrp="1"/>
          </p:cNvSpPr>
          <p:nvPr>
            <p:ph type="body" idx="1"/>
          </p:nvPr>
        </p:nvSpPr>
        <p:spPr>
          <a:xfrm>
            <a:off x="857250" y="1341437"/>
            <a:ext cx="8401050" cy="5029200"/>
          </a:xfrm>
          <a:prstGeom prst="rect">
            <a:avLst/>
          </a:prstGeom>
          <a:noFill/>
          <a:ln>
            <a:noFill/>
          </a:ln>
        </p:spPr>
        <p:txBody>
          <a:bodyPr spcFirstLastPara="1" wrap="square" lIns="95125" tIns="46725" rIns="95125" bIns="46725" anchor="t" anchorCtr="0">
            <a:normAutofit/>
          </a:bodyPr>
          <a:lstStyle/>
          <a:p>
            <a:pPr marL="533400" lvl="0" indent="-533400" algn="l" rtl="0">
              <a:lnSpc>
                <a:spcPct val="90000"/>
              </a:lnSpc>
              <a:spcBef>
                <a:spcPts val="1000"/>
              </a:spcBef>
              <a:spcAft>
                <a:spcPts val="0"/>
              </a:spcAft>
              <a:buClr>
                <a:srgbClr val="000000"/>
              </a:buClr>
              <a:buSzPts val="200"/>
              <a:buFont typeface="Times"/>
              <a:buAutoNum type="arabicPeriod"/>
            </a:pPr>
            <a:r>
              <a:rPr lang="en-US" sz="1600" b="0" i="0" u="none" dirty="0">
                <a:solidFill>
                  <a:srgbClr val="000000"/>
                </a:solidFill>
                <a:latin typeface="Times New Roman"/>
                <a:ea typeface="Times New Roman"/>
                <a:cs typeface="Times New Roman"/>
                <a:sym typeface="Times New Roman"/>
              </a:rPr>
              <a:t>Outline the concepts and principles underpinning design</a:t>
            </a:r>
            <a:endParaRPr/>
          </a:p>
          <a:p>
            <a:pPr marL="1028700" lvl="1" indent="-457200" algn="l" rtl="0">
              <a:lnSpc>
                <a:spcPct val="90000"/>
              </a:lnSpc>
              <a:spcBef>
                <a:spcPts val="500"/>
              </a:spcBef>
              <a:spcAft>
                <a:spcPts val="0"/>
              </a:spcAft>
              <a:buClr>
                <a:srgbClr val="000000"/>
              </a:buClr>
              <a:buSzPts val="200"/>
              <a:buFont typeface="Noto Sans Symbols"/>
              <a:buChar char="−"/>
            </a:pPr>
            <a:r>
              <a:rPr lang="en-US" sz="1600" b="0" i="0" u="none" dirty="0">
                <a:solidFill>
                  <a:srgbClr val="000000"/>
                </a:solidFill>
                <a:latin typeface="Times New Roman"/>
                <a:ea typeface="Times New Roman"/>
                <a:cs typeface="Times New Roman"/>
                <a:sym typeface="Times New Roman"/>
              </a:rPr>
              <a:t>Abstraction and Refinement</a:t>
            </a:r>
            <a:endParaRPr/>
          </a:p>
          <a:p>
            <a:pPr marL="1028700" lvl="1" indent="-457200" algn="l" rtl="0">
              <a:lnSpc>
                <a:spcPct val="90000"/>
              </a:lnSpc>
              <a:spcBef>
                <a:spcPts val="500"/>
              </a:spcBef>
              <a:spcAft>
                <a:spcPts val="0"/>
              </a:spcAft>
              <a:buClr>
                <a:srgbClr val="000000"/>
              </a:buClr>
              <a:buSzPts val="200"/>
              <a:buFont typeface="Noto Sans Symbols"/>
              <a:buChar char="−"/>
            </a:pPr>
            <a:r>
              <a:rPr lang="en-US" sz="1600" b="0" i="0" u="none" dirty="0">
                <a:solidFill>
                  <a:srgbClr val="000000"/>
                </a:solidFill>
                <a:latin typeface="Times New Roman"/>
                <a:ea typeface="Times New Roman"/>
                <a:cs typeface="Times New Roman"/>
                <a:sym typeface="Times New Roman"/>
              </a:rPr>
              <a:t>Modularity</a:t>
            </a:r>
            <a:endParaRPr/>
          </a:p>
          <a:p>
            <a:pPr marL="1028700" lvl="1" indent="-457200" algn="l" rtl="0">
              <a:lnSpc>
                <a:spcPct val="90000"/>
              </a:lnSpc>
              <a:spcBef>
                <a:spcPts val="500"/>
              </a:spcBef>
              <a:spcAft>
                <a:spcPts val="0"/>
              </a:spcAft>
              <a:buClr>
                <a:srgbClr val="000000"/>
              </a:buClr>
              <a:buSzPts val="200"/>
              <a:buFont typeface="Noto Sans Symbols"/>
              <a:buChar char="−"/>
            </a:pPr>
            <a:r>
              <a:rPr lang="en-US" sz="1600" b="0" i="0" u="none" dirty="0">
                <a:solidFill>
                  <a:srgbClr val="000000"/>
                </a:solidFill>
                <a:latin typeface="Times New Roman"/>
                <a:ea typeface="Times New Roman"/>
                <a:cs typeface="Times New Roman"/>
                <a:sym typeface="Times New Roman"/>
              </a:rPr>
              <a:t>Cohesion and Coupling</a:t>
            </a:r>
            <a:endParaRPr/>
          </a:p>
          <a:p>
            <a:pPr marL="1028700" lvl="1" indent="-457200" algn="l" rtl="0">
              <a:lnSpc>
                <a:spcPct val="90000"/>
              </a:lnSpc>
              <a:spcBef>
                <a:spcPts val="500"/>
              </a:spcBef>
              <a:spcAft>
                <a:spcPts val="0"/>
              </a:spcAft>
              <a:buClr>
                <a:srgbClr val="000000"/>
              </a:buClr>
              <a:buSzPts val="200"/>
              <a:buFont typeface="Noto Sans Symbols"/>
              <a:buChar char="−"/>
            </a:pPr>
            <a:r>
              <a:rPr lang="en-US" sz="1600" b="0" i="0" u="none" dirty="0">
                <a:solidFill>
                  <a:srgbClr val="000000"/>
                </a:solidFill>
                <a:latin typeface="Times New Roman"/>
                <a:ea typeface="Times New Roman"/>
                <a:cs typeface="Times New Roman"/>
                <a:sym typeface="Times New Roman"/>
              </a:rPr>
              <a:t>Information Hiding </a:t>
            </a:r>
            <a:endParaRPr/>
          </a:p>
          <a:p>
            <a:pPr marL="533400" lvl="0" indent="-533400" algn="l" rtl="0">
              <a:lnSpc>
                <a:spcPct val="90000"/>
              </a:lnSpc>
              <a:spcBef>
                <a:spcPts val="1000"/>
              </a:spcBef>
              <a:spcAft>
                <a:spcPts val="0"/>
              </a:spcAft>
              <a:buClr>
                <a:srgbClr val="000000"/>
              </a:buClr>
              <a:buSzPts val="200"/>
              <a:buFont typeface="Times"/>
              <a:buAutoNum type="arabicPeriod"/>
            </a:pPr>
            <a:r>
              <a:rPr lang="en-US" sz="1600" b="0" i="0" u="none" dirty="0">
                <a:solidFill>
                  <a:srgbClr val="000000"/>
                </a:solidFill>
                <a:latin typeface="Times New Roman"/>
                <a:ea typeface="Times New Roman"/>
                <a:cs typeface="Times New Roman"/>
                <a:sym typeface="Times New Roman"/>
              </a:rPr>
              <a:t>Present some criteria for good design</a:t>
            </a:r>
            <a:endParaRPr/>
          </a:p>
          <a:p>
            <a:pPr marL="533400" lvl="0" indent="-520700" algn="l" rtl="0">
              <a:lnSpc>
                <a:spcPct val="90000"/>
              </a:lnSpc>
              <a:spcBef>
                <a:spcPts val="1000"/>
              </a:spcBef>
              <a:spcAft>
                <a:spcPts val="0"/>
              </a:spcAft>
              <a:buClr>
                <a:srgbClr val="000000"/>
              </a:buClr>
              <a:buSzPts val="200"/>
              <a:buFont typeface="Times"/>
              <a:buNone/>
            </a:pPr>
            <a:endParaRPr sz="1600" b="0" i="0" u="none">
              <a:solidFill>
                <a:srgbClr val="000000"/>
              </a:solidFill>
              <a:latin typeface="Times New Roman"/>
              <a:ea typeface="Times New Roman"/>
              <a:cs typeface="Times New Roman"/>
              <a:sym typeface="Times New Roman"/>
            </a:endParaRPr>
          </a:p>
          <a:p>
            <a:pPr marL="533400" lvl="0" indent="-533400" algn="l" rtl="0">
              <a:lnSpc>
                <a:spcPct val="90000"/>
              </a:lnSpc>
              <a:spcBef>
                <a:spcPts val="1000"/>
              </a:spcBef>
              <a:spcAft>
                <a:spcPts val="0"/>
              </a:spcAft>
              <a:buSzPts val="1800"/>
              <a:buNone/>
            </a:pPr>
            <a:endParaRPr sz="1600" b="0" i="0" u="none">
              <a:solidFill>
                <a:srgbClr val="000000"/>
              </a:solidFill>
              <a:latin typeface="Times New Roman"/>
              <a:ea typeface="Times New Roman"/>
              <a:cs typeface="Times New Roman"/>
              <a:sym typeface="Times New Roman"/>
            </a:endParaRPr>
          </a:p>
          <a:p>
            <a:pPr marL="533400" lvl="0" indent="-533400" algn="l" rtl="0">
              <a:lnSpc>
                <a:spcPct val="90000"/>
              </a:lnSpc>
              <a:spcBef>
                <a:spcPts val="1000"/>
              </a:spcBef>
              <a:spcAft>
                <a:spcPts val="0"/>
              </a:spcAft>
              <a:buSzPts val="1800"/>
              <a:buNone/>
            </a:pPr>
            <a:endParaRPr sz="1600" b="0" i="0" u="none">
              <a:solidFill>
                <a:srgbClr val="000000"/>
              </a:solidFill>
              <a:latin typeface="Times New Roman"/>
              <a:ea typeface="Times New Roman"/>
              <a:cs typeface="Times New Roman"/>
              <a:sym typeface="Times New Roman"/>
            </a:endParaRPr>
          </a:p>
          <a:p>
            <a:pPr marL="533400" lvl="0" indent="-533400" algn="l" rtl="0">
              <a:lnSpc>
                <a:spcPct val="90000"/>
              </a:lnSpc>
              <a:spcBef>
                <a:spcPts val="1000"/>
              </a:spcBef>
              <a:spcAft>
                <a:spcPts val="0"/>
              </a:spcAft>
              <a:buSzPts val="1800"/>
              <a:buNone/>
            </a:pPr>
            <a:endParaRPr sz="1600" b="0" i="0" u="none">
              <a:solidFill>
                <a:srgbClr val="000000"/>
              </a:solidFill>
              <a:latin typeface="Times New Roman"/>
              <a:ea typeface="Times New Roman"/>
              <a:cs typeface="Times New Roman"/>
              <a:sym typeface="Times New Roman"/>
            </a:endParaRPr>
          </a:p>
          <a:p>
            <a:pPr marL="533400" lvl="0" indent="-533400" algn="l" rtl="0">
              <a:lnSpc>
                <a:spcPct val="90000"/>
              </a:lnSpc>
              <a:spcBef>
                <a:spcPts val="1000"/>
              </a:spcBef>
              <a:spcAft>
                <a:spcPts val="0"/>
              </a:spcAft>
              <a:buSzPts val="1800"/>
              <a:buNone/>
            </a:pPr>
            <a:endParaRPr sz="1600" b="0" i="0" u="none">
              <a:solidFill>
                <a:srgbClr val="000000"/>
              </a:solidFill>
              <a:latin typeface="Times New Roman"/>
              <a:ea typeface="Times New Roman"/>
              <a:cs typeface="Times New Roman"/>
              <a:sym typeface="Times New Roman"/>
            </a:endParaRPr>
          </a:p>
          <a:p>
            <a:pPr marL="533400" lvl="0" indent="-533400" algn="l" rtl="0">
              <a:lnSpc>
                <a:spcPct val="90000"/>
              </a:lnSpc>
              <a:spcBef>
                <a:spcPts val="1000"/>
              </a:spcBef>
              <a:spcAft>
                <a:spcPts val="0"/>
              </a:spcAft>
              <a:buSzPts val="1800"/>
              <a:buNone/>
            </a:pPr>
            <a:endParaRPr sz="1600" b="0" i="0" u="none">
              <a:solidFill>
                <a:srgbClr val="000000"/>
              </a:solidFill>
              <a:latin typeface="Times New Roman"/>
              <a:ea typeface="Times New Roman"/>
              <a:cs typeface="Times New Roman"/>
              <a:sym typeface="Times New Roman"/>
            </a:endParaRPr>
          </a:p>
          <a:p>
            <a:pPr marL="533400" lvl="0" indent="-533400" algn="l" rtl="0">
              <a:lnSpc>
                <a:spcPct val="90000"/>
              </a:lnSpc>
              <a:spcBef>
                <a:spcPts val="1000"/>
              </a:spcBef>
              <a:spcAft>
                <a:spcPts val="0"/>
              </a:spcAft>
              <a:buSzPts val="1800"/>
              <a:buNone/>
            </a:pPr>
            <a:endParaRPr sz="1600" b="0" i="0" u="none">
              <a:solidFill>
                <a:srgbClr val="000000"/>
              </a:solidFill>
              <a:latin typeface="Times New Roman"/>
              <a:ea typeface="Times New Roman"/>
              <a:cs typeface="Times New Roman"/>
              <a:sym typeface="Times New Roman"/>
            </a:endParaRPr>
          </a:p>
          <a:p>
            <a:pPr marL="533400" lvl="0" indent="-533400" algn="ctr" rtl="0">
              <a:lnSpc>
                <a:spcPct val="90000"/>
              </a:lnSpc>
              <a:spcBef>
                <a:spcPts val="1000"/>
              </a:spcBef>
              <a:spcAft>
                <a:spcPts val="0"/>
              </a:spcAft>
              <a:buSzPts val="1800"/>
              <a:buNone/>
            </a:pPr>
            <a:r>
              <a:rPr lang="en-US" sz="1600" b="1" i="0" u="none" dirty="0">
                <a:solidFill>
                  <a:srgbClr val="000000"/>
                </a:solidFill>
                <a:latin typeface="Times New Roman"/>
                <a:ea typeface="Times New Roman"/>
                <a:cs typeface="Times New Roman"/>
                <a:sym typeface="Times New Roman"/>
              </a:rPr>
              <a:t>Figure 1: Criteria for Good design</a:t>
            </a:r>
            <a:endParaRPr/>
          </a:p>
        </p:txBody>
      </p:sp>
      <p:sp>
        <p:nvSpPr>
          <p:cNvPr id="231" name="Google Shape;231;p3"/>
          <p:cNvSpPr txBox="1"/>
          <p:nvPr/>
        </p:nvSpPr>
        <p:spPr>
          <a:xfrm>
            <a:off x="6950075" y="5478462"/>
            <a:ext cx="361950" cy="244475"/>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chemeClr val="lt1"/>
              </a:buClr>
              <a:buSzPts val="1600"/>
              <a:buFont typeface="Helvetica Neue"/>
              <a:buNone/>
            </a:pPr>
            <a:r>
              <a:rPr lang="en-US" sz="1600" b="1" i="0" u="none">
                <a:solidFill>
                  <a:schemeClr val="lt1"/>
                </a:solidFill>
                <a:latin typeface="Helvetica Neue"/>
                <a:ea typeface="Helvetica Neue"/>
                <a:cs typeface="Helvetica Neue"/>
                <a:sym typeface="Helvetica Neue"/>
              </a:rPr>
              <a:t>test</a:t>
            </a:r>
            <a:endParaRPr/>
          </a:p>
        </p:txBody>
      </p:sp>
      <p:grpSp>
        <p:nvGrpSpPr>
          <p:cNvPr id="232" name="Google Shape;232;p3"/>
          <p:cNvGrpSpPr/>
          <p:nvPr/>
        </p:nvGrpSpPr>
        <p:grpSpPr>
          <a:xfrm>
            <a:off x="1139825" y="3697287"/>
            <a:ext cx="7623175" cy="1751012"/>
            <a:chOff x="2833688" y="5227638"/>
            <a:chExt cx="4711700" cy="703262"/>
          </a:xfrm>
        </p:grpSpPr>
        <p:sp>
          <p:nvSpPr>
            <p:cNvPr id="233" name="Google Shape;233;p3"/>
            <p:cNvSpPr txBox="1"/>
            <p:nvPr/>
          </p:nvSpPr>
          <p:spPr>
            <a:xfrm>
              <a:off x="5380038" y="5253038"/>
              <a:ext cx="890587" cy="614362"/>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nvGrpSpPr>
            <p:cNvPr id="234" name="Google Shape;234;p3"/>
            <p:cNvGrpSpPr/>
            <p:nvPr/>
          </p:nvGrpSpPr>
          <p:grpSpPr>
            <a:xfrm>
              <a:off x="2833688" y="5227638"/>
              <a:ext cx="4711700" cy="703262"/>
              <a:chOff x="2833688" y="5227638"/>
              <a:chExt cx="4711700" cy="703262"/>
            </a:xfrm>
          </p:grpSpPr>
          <p:sp>
            <p:nvSpPr>
              <p:cNvPr id="235" name="Google Shape;235;p3"/>
              <p:cNvSpPr txBox="1"/>
              <p:nvPr/>
            </p:nvSpPr>
            <p:spPr>
              <a:xfrm>
                <a:off x="2833688" y="5227638"/>
                <a:ext cx="892175" cy="614362"/>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36" name="Google Shape;236;p3"/>
              <p:cNvSpPr/>
              <p:nvPr/>
            </p:nvSpPr>
            <p:spPr>
              <a:xfrm>
                <a:off x="3797300" y="5246688"/>
                <a:ext cx="304800" cy="663575"/>
              </a:xfrm>
              <a:custGeom>
                <a:avLst/>
                <a:gdLst/>
                <a:ahLst/>
                <a:cxnLst/>
                <a:rect l="l" t="t" r="r" b="b"/>
                <a:pathLst>
                  <a:path w="207" h="474" extrusionOk="0">
                    <a:moveTo>
                      <a:pt x="104" y="0"/>
                    </a:moveTo>
                    <a:lnTo>
                      <a:pt x="104" y="117"/>
                    </a:lnTo>
                    <a:lnTo>
                      <a:pt x="0" y="117"/>
                    </a:lnTo>
                    <a:lnTo>
                      <a:pt x="0" y="358"/>
                    </a:lnTo>
                    <a:lnTo>
                      <a:pt x="104" y="358"/>
                    </a:lnTo>
                    <a:lnTo>
                      <a:pt x="104" y="474"/>
                    </a:lnTo>
                    <a:lnTo>
                      <a:pt x="207" y="242"/>
                    </a:lnTo>
                    <a:lnTo>
                      <a:pt x="104" y="0"/>
                    </a:lnTo>
                    <a:close/>
                  </a:path>
                </a:pathLst>
              </a:custGeom>
              <a:solidFill>
                <a:srgbClr val="000000"/>
              </a:solidFill>
              <a:ln w="1427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37" name="Google Shape;237;p3"/>
              <p:cNvSpPr txBox="1"/>
              <p:nvPr/>
            </p:nvSpPr>
            <p:spPr>
              <a:xfrm>
                <a:off x="4106863" y="5240338"/>
                <a:ext cx="890587" cy="614362"/>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38" name="Google Shape;238;p3"/>
              <p:cNvSpPr txBox="1"/>
              <p:nvPr/>
            </p:nvSpPr>
            <p:spPr>
              <a:xfrm>
                <a:off x="6653213" y="5265738"/>
                <a:ext cx="892175" cy="614362"/>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39" name="Google Shape;239;p3"/>
              <p:cNvSpPr txBox="1"/>
              <p:nvPr/>
            </p:nvSpPr>
            <p:spPr>
              <a:xfrm>
                <a:off x="2887663" y="5453063"/>
                <a:ext cx="801687" cy="244475"/>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600"/>
                  <a:buFont typeface="Helvetica Neue"/>
                  <a:buNone/>
                </a:pPr>
                <a:r>
                  <a:rPr lang="en-US" sz="1600" b="1" i="0" u="none">
                    <a:solidFill>
                      <a:srgbClr val="000000"/>
                    </a:solidFill>
                    <a:latin typeface="Helvetica Neue"/>
                    <a:ea typeface="Helvetica Neue"/>
                    <a:cs typeface="Helvetica Neue"/>
                    <a:sym typeface="Helvetica Neue"/>
                  </a:rPr>
                  <a:t>analysis</a:t>
                </a:r>
                <a:endParaRPr/>
              </a:p>
            </p:txBody>
          </p:sp>
          <p:sp>
            <p:nvSpPr>
              <p:cNvPr id="240" name="Google Shape;240;p3"/>
              <p:cNvSpPr txBox="1"/>
              <p:nvPr/>
            </p:nvSpPr>
            <p:spPr>
              <a:xfrm>
                <a:off x="4262438" y="5478463"/>
                <a:ext cx="655637" cy="244475"/>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chemeClr val="lt1"/>
                  </a:buClr>
                  <a:buSzPts val="1600"/>
                  <a:buFont typeface="Helvetica Neue"/>
                  <a:buNone/>
                </a:pPr>
                <a:r>
                  <a:rPr lang="en-US" sz="1600" b="1" i="0" u="none">
                    <a:solidFill>
                      <a:schemeClr val="lt1"/>
                    </a:solidFill>
                    <a:latin typeface="Helvetica Neue"/>
                    <a:ea typeface="Helvetica Neue"/>
                    <a:cs typeface="Helvetica Neue"/>
                    <a:sym typeface="Helvetica Neue"/>
                  </a:rPr>
                  <a:t>design</a:t>
                </a:r>
                <a:endParaRPr/>
              </a:p>
            </p:txBody>
          </p:sp>
          <p:sp>
            <p:nvSpPr>
              <p:cNvPr id="241" name="Google Shape;241;p3"/>
              <p:cNvSpPr txBox="1"/>
              <p:nvPr/>
            </p:nvSpPr>
            <p:spPr>
              <a:xfrm>
                <a:off x="5611813" y="5478463"/>
                <a:ext cx="474662" cy="244475"/>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600"/>
                  <a:buFont typeface="Helvetica Neue"/>
                  <a:buNone/>
                </a:pPr>
                <a:r>
                  <a:rPr lang="en-US" sz="1600" b="1" i="0" u="none">
                    <a:solidFill>
                      <a:srgbClr val="000000"/>
                    </a:solidFill>
                    <a:latin typeface="Helvetica Neue"/>
                    <a:ea typeface="Helvetica Neue"/>
                    <a:cs typeface="Helvetica Neue"/>
                    <a:sym typeface="Helvetica Neue"/>
                  </a:rPr>
                  <a:t>code</a:t>
                </a:r>
                <a:endParaRPr/>
              </a:p>
            </p:txBody>
          </p:sp>
          <p:sp>
            <p:nvSpPr>
              <p:cNvPr id="242" name="Google Shape;242;p3"/>
              <p:cNvSpPr txBox="1"/>
              <p:nvPr/>
            </p:nvSpPr>
            <p:spPr>
              <a:xfrm>
                <a:off x="6950075" y="5478463"/>
                <a:ext cx="361950" cy="244475"/>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600"/>
                  <a:buFont typeface="Helvetica Neue"/>
                  <a:buNone/>
                </a:pPr>
                <a:r>
                  <a:rPr lang="en-US" sz="1600" b="1" i="0" u="none">
                    <a:solidFill>
                      <a:srgbClr val="000000"/>
                    </a:solidFill>
                    <a:latin typeface="Helvetica Neue"/>
                    <a:ea typeface="Helvetica Neue"/>
                    <a:cs typeface="Helvetica Neue"/>
                    <a:sym typeface="Helvetica Neue"/>
                  </a:rPr>
                  <a:t>test</a:t>
                </a:r>
                <a:endParaRPr/>
              </a:p>
            </p:txBody>
          </p:sp>
          <p:sp>
            <p:nvSpPr>
              <p:cNvPr id="243" name="Google Shape;243;p3"/>
              <p:cNvSpPr/>
              <p:nvPr/>
            </p:nvSpPr>
            <p:spPr>
              <a:xfrm>
                <a:off x="5057775" y="5265738"/>
                <a:ext cx="331788" cy="665162"/>
              </a:xfrm>
              <a:custGeom>
                <a:avLst/>
                <a:gdLst/>
                <a:ahLst/>
                <a:cxnLst/>
                <a:rect l="l" t="t" r="r" b="b"/>
                <a:pathLst>
                  <a:path w="207" h="474" extrusionOk="0">
                    <a:moveTo>
                      <a:pt x="104" y="0"/>
                    </a:moveTo>
                    <a:lnTo>
                      <a:pt x="104" y="58"/>
                    </a:lnTo>
                    <a:lnTo>
                      <a:pt x="104" y="116"/>
                    </a:lnTo>
                    <a:lnTo>
                      <a:pt x="52" y="116"/>
                    </a:lnTo>
                    <a:lnTo>
                      <a:pt x="0" y="116"/>
                    </a:lnTo>
                    <a:lnTo>
                      <a:pt x="0" y="237"/>
                    </a:lnTo>
                    <a:lnTo>
                      <a:pt x="0" y="358"/>
                    </a:lnTo>
                    <a:lnTo>
                      <a:pt x="52" y="358"/>
                    </a:lnTo>
                    <a:lnTo>
                      <a:pt x="104" y="358"/>
                    </a:lnTo>
                    <a:lnTo>
                      <a:pt x="104" y="416"/>
                    </a:lnTo>
                    <a:lnTo>
                      <a:pt x="104" y="474"/>
                    </a:lnTo>
                    <a:lnTo>
                      <a:pt x="155" y="358"/>
                    </a:lnTo>
                    <a:lnTo>
                      <a:pt x="207" y="241"/>
                    </a:lnTo>
                    <a:lnTo>
                      <a:pt x="155" y="120"/>
                    </a:lnTo>
                    <a:lnTo>
                      <a:pt x="104"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244" name="Google Shape;244;p3"/>
              <p:cNvSpPr/>
              <p:nvPr/>
            </p:nvSpPr>
            <p:spPr>
              <a:xfrm>
                <a:off x="6343650" y="5265738"/>
                <a:ext cx="314325" cy="665162"/>
              </a:xfrm>
              <a:custGeom>
                <a:avLst/>
                <a:gdLst/>
                <a:ahLst/>
                <a:cxnLst/>
                <a:rect l="l" t="t" r="r" b="b"/>
                <a:pathLst>
                  <a:path w="207" h="474" extrusionOk="0">
                    <a:moveTo>
                      <a:pt x="104" y="0"/>
                    </a:moveTo>
                    <a:lnTo>
                      <a:pt x="104" y="58"/>
                    </a:lnTo>
                    <a:lnTo>
                      <a:pt x="104" y="116"/>
                    </a:lnTo>
                    <a:lnTo>
                      <a:pt x="52" y="116"/>
                    </a:lnTo>
                    <a:lnTo>
                      <a:pt x="0" y="116"/>
                    </a:lnTo>
                    <a:lnTo>
                      <a:pt x="0" y="237"/>
                    </a:lnTo>
                    <a:lnTo>
                      <a:pt x="0" y="358"/>
                    </a:lnTo>
                    <a:lnTo>
                      <a:pt x="52" y="358"/>
                    </a:lnTo>
                    <a:lnTo>
                      <a:pt x="104" y="358"/>
                    </a:lnTo>
                    <a:lnTo>
                      <a:pt x="104" y="416"/>
                    </a:lnTo>
                    <a:lnTo>
                      <a:pt x="104" y="474"/>
                    </a:lnTo>
                    <a:lnTo>
                      <a:pt x="155" y="358"/>
                    </a:lnTo>
                    <a:lnTo>
                      <a:pt x="207" y="241"/>
                    </a:lnTo>
                    <a:lnTo>
                      <a:pt x="155" y="120"/>
                    </a:lnTo>
                    <a:lnTo>
                      <a:pt x="104"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34"/>
        <p:cNvGrpSpPr/>
        <p:nvPr/>
      </p:nvGrpSpPr>
      <p:grpSpPr>
        <a:xfrm>
          <a:off x="0" y="0"/>
          <a:ext cx="0" cy="0"/>
          <a:chOff x="0" y="0"/>
          <a:chExt cx="0" cy="0"/>
        </a:xfrm>
      </p:grpSpPr>
      <p:sp>
        <p:nvSpPr>
          <p:cNvPr id="635" name="Google Shape;635;p21"/>
          <p:cNvSpPr txBox="1">
            <a:spLocks noGrp="1"/>
          </p:cNvSpPr>
          <p:nvPr>
            <p:ph type="title"/>
          </p:nvPr>
        </p:nvSpPr>
        <p:spPr>
          <a:xfrm>
            <a:off x="0" y="0"/>
            <a:ext cx="5942012" cy="9144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1800"/>
              <a:buNone/>
            </a:pPr>
            <a:r>
              <a:rPr lang="en-US" sz="3200" b="0" i="0" u="none">
                <a:solidFill>
                  <a:srgbClr val="000000"/>
                </a:solidFill>
                <a:latin typeface="Times New Roman"/>
                <a:ea typeface="Times New Roman"/>
                <a:cs typeface="Times New Roman"/>
                <a:sym typeface="Times New Roman"/>
              </a:rPr>
              <a:t>Types of Coupling</a:t>
            </a:r>
            <a:endParaRPr/>
          </a:p>
        </p:txBody>
      </p:sp>
      <p:sp>
        <p:nvSpPr>
          <p:cNvPr id="636" name="Google Shape;636;p21"/>
          <p:cNvSpPr txBox="1">
            <a:spLocks noGrp="1"/>
          </p:cNvSpPr>
          <p:nvPr>
            <p:ph type="body" idx="1"/>
          </p:nvPr>
        </p:nvSpPr>
        <p:spPr>
          <a:xfrm>
            <a:off x="838200" y="1295400"/>
            <a:ext cx="7696200" cy="5029200"/>
          </a:xfrm>
          <a:prstGeom prst="rect">
            <a:avLst/>
          </a:prstGeom>
          <a:noFill/>
          <a:ln>
            <a:noFill/>
          </a:ln>
        </p:spPr>
        <p:txBody>
          <a:bodyPr spcFirstLastPara="1" wrap="square" lIns="0" tIns="0" rIns="0" bIns="0" anchor="t" anchorCtr="0">
            <a:noAutofit/>
          </a:bodyPr>
          <a:lstStyle/>
          <a:p>
            <a:pPr marL="457200" lvl="0" indent="-342900" algn="l" rtl="0">
              <a:lnSpc>
                <a:spcPct val="90000"/>
              </a:lnSpc>
              <a:spcBef>
                <a:spcPts val="1000"/>
              </a:spcBef>
              <a:spcAft>
                <a:spcPts val="0"/>
              </a:spcAft>
              <a:buClr>
                <a:srgbClr val="000000"/>
              </a:buClr>
              <a:buSzPts val="200"/>
              <a:buFont typeface="Times"/>
              <a:buAutoNum type="arabicPeriod" startAt="3"/>
            </a:pPr>
            <a:r>
              <a:rPr lang="en-US" sz="1600" b="0" i="0" u="none">
                <a:solidFill>
                  <a:srgbClr val="000000"/>
                </a:solidFill>
                <a:latin typeface="Times New Roman"/>
                <a:ea typeface="Times New Roman"/>
                <a:cs typeface="Times New Roman"/>
                <a:sym typeface="Times New Roman"/>
              </a:rPr>
              <a:t>Control Coupling</a:t>
            </a:r>
            <a:endParaRPr/>
          </a:p>
          <a:p>
            <a:pPr marL="952500" lvl="1" indent="-381000" algn="l" rtl="0">
              <a:lnSpc>
                <a:spcPct val="90000"/>
              </a:lnSpc>
              <a:spcBef>
                <a:spcPts val="500"/>
              </a:spcBef>
              <a:spcAft>
                <a:spcPts val="0"/>
              </a:spcAft>
              <a:buClr>
                <a:srgbClr val="000000"/>
              </a:buClr>
              <a:buSzPts val="200"/>
              <a:buFont typeface="Noto Sans Symbols"/>
              <a:buChar char="−"/>
            </a:pPr>
            <a:r>
              <a:rPr lang="en-US" sz="1600" b="0" i="0" u="none">
                <a:solidFill>
                  <a:srgbClr val="000000"/>
                </a:solidFill>
                <a:latin typeface="Times New Roman"/>
                <a:ea typeface="Times New Roman"/>
                <a:cs typeface="Times New Roman"/>
                <a:sym typeface="Times New Roman"/>
              </a:rPr>
              <a:t>Element of control is transferred between modules</a:t>
            </a:r>
            <a:endParaRPr/>
          </a:p>
          <a:p>
            <a:pPr marL="952500" lvl="1" indent="-381000" algn="l" rtl="0">
              <a:lnSpc>
                <a:spcPct val="90000"/>
              </a:lnSpc>
              <a:spcBef>
                <a:spcPts val="500"/>
              </a:spcBef>
              <a:spcAft>
                <a:spcPts val="0"/>
              </a:spcAft>
              <a:buClr>
                <a:srgbClr val="000000"/>
              </a:buClr>
              <a:buSzPts val="200"/>
              <a:buFont typeface="Noto Sans Symbols"/>
              <a:buChar char="−"/>
            </a:pPr>
            <a:r>
              <a:rPr lang="en-US" sz="1600" b="0" i="0" u="none">
                <a:solidFill>
                  <a:srgbClr val="000000"/>
                </a:solidFill>
                <a:latin typeface="Times New Roman"/>
                <a:ea typeface="Times New Roman"/>
                <a:cs typeface="Times New Roman"/>
                <a:sym typeface="Times New Roman"/>
              </a:rPr>
              <a:t>Example: Module </a:t>
            </a:r>
            <a:r>
              <a:rPr lang="en-US" sz="1600" b="0" i="1" u="none">
                <a:solidFill>
                  <a:srgbClr val="000000"/>
                </a:solidFill>
                <a:latin typeface="Times New Roman"/>
                <a:ea typeface="Times New Roman"/>
                <a:cs typeface="Times New Roman"/>
                <a:sym typeface="Times New Roman"/>
              </a:rPr>
              <a:t>q</a:t>
            </a:r>
            <a:r>
              <a:rPr lang="en-US" sz="1600" b="0" i="0" u="none">
                <a:solidFill>
                  <a:srgbClr val="000000"/>
                </a:solidFill>
                <a:latin typeface="Times New Roman"/>
                <a:ea typeface="Times New Roman"/>
                <a:cs typeface="Times New Roman"/>
                <a:sym typeface="Times New Roman"/>
              </a:rPr>
              <a:t> not only passes information but also informs module </a:t>
            </a:r>
            <a:r>
              <a:rPr lang="en-US" sz="1600" b="0" i="1" u="none">
                <a:solidFill>
                  <a:srgbClr val="000000"/>
                </a:solidFill>
                <a:latin typeface="Times New Roman"/>
                <a:ea typeface="Times New Roman"/>
                <a:cs typeface="Times New Roman"/>
                <a:sym typeface="Times New Roman"/>
              </a:rPr>
              <a:t>p</a:t>
            </a:r>
            <a:r>
              <a:rPr lang="en-US" sz="1600" b="0" i="0" u="none">
                <a:solidFill>
                  <a:srgbClr val="000000"/>
                </a:solidFill>
                <a:latin typeface="Times New Roman"/>
                <a:ea typeface="Times New Roman"/>
                <a:cs typeface="Times New Roman"/>
                <a:sym typeface="Times New Roman"/>
              </a:rPr>
              <a:t> as to what action to take</a:t>
            </a:r>
            <a:endParaRPr/>
          </a:p>
          <a:p>
            <a:pPr marL="952500" lvl="1" indent="-381000" algn="l" rtl="0">
              <a:lnSpc>
                <a:spcPct val="90000"/>
              </a:lnSpc>
              <a:spcBef>
                <a:spcPts val="500"/>
              </a:spcBef>
              <a:spcAft>
                <a:spcPts val="0"/>
              </a:spcAft>
              <a:buClr>
                <a:srgbClr val="000000"/>
              </a:buClr>
              <a:buSzPts val="200"/>
              <a:buFont typeface="Noto Sans Symbols"/>
              <a:buChar char="−"/>
            </a:pPr>
            <a:r>
              <a:rPr lang="en-US" sz="1600" b="0" i="0" u="none">
                <a:solidFill>
                  <a:srgbClr val="000000"/>
                </a:solidFill>
                <a:latin typeface="Times New Roman"/>
                <a:ea typeface="Times New Roman"/>
                <a:cs typeface="Times New Roman"/>
                <a:sym typeface="Times New Roman"/>
              </a:rPr>
              <a:t>These kinds of modules often have logical cohesion</a:t>
            </a:r>
            <a:endParaRPr/>
          </a:p>
          <a:p>
            <a:pPr marL="457200" lvl="0" indent="-342900" algn="l" rtl="0">
              <a:lnSpc>
                <a:spcPct val="90000"/>
              </a:lnSpc>
              <a:spcBef>
                <a:spcPts val="1000"/>
              </a:spcBef>
              <a:spcAft>
                <a:spcPts val="0"/>
              </a:spcAft>
              <a:buClr>
                <a:srgbClr val="000000"/>
              </a:buClr>
              <a:buSzPts val="200"/>
              <a:buFont typeface="Times"/>
              <a:buAutoNum type="arabicPeriod" startAt="2"/>
            </a:pPr>
            <a:r>
              <a:rPr lang="en-US" sz="1600" b="0" i="0" u="none">
                <a:solidFill>
                  <a:srgbClr val="000000"/>
                </a:solidFill>
                <a:latin typeface="Times New Roman"/>
                <a:ea typeface="Times New Roman"/>
                <a:cs typeface="Times New Roman"/>
                <a:sym typeface="Times New Roman"/>
              </a:rPr>
              <a:t>Stamp Coupling</a:t>
            </a:r>
            <a:endParaRPr/>
          </a:p>
          <a:p>
            <a:pPr marL="952500" lvl="1" indent="-381000" algn="l" rtl="0">
              <a:lnSpc>
                <a:spcPct val="90000"/>
              </a:lnSpc>
              <a:spcBef>
                <a:spcPts val="500"/>
              </a:spcBef>
              <a:spcAft>
                <a:spcPts val="0"/>
              </a:spcAft>
              <a:buClr>
                <a:srgbClr val="000000"/>
              </a:buClr>
              <a:buSzPts val="200"/>
              <a:buFont typeface="Noto Sans Symbols"/>
              <a:buChar char="−"/>
            </a:pPr>
            <a:r>
              <a:rPr lang="en-US" sz="1600" b="0" i="0" u="none">
                <a:solidFill>
                  <a:srgbClr val="000000"/>
                </a:solidFill>
                <a:latin typeface="Times New Roman"/>
                <a:ea typeface="Times New Roman"/>
                <a:cs typeface="Times New Roman"/>
                <a:sym typeface="Times New Roman"/>
              </a:rPr>
              <a:t>Whole data structures (records, arrays, object) transferred</a:t>
            </a:r>
            <a:endParaRPr/>
          </a:p>
          <a:p>
            <a:pPr marL="952500" lvl="1" indent="-381000" algn="l" rtl="0">
              <a:lnSpc>
                <a:spcPct val="90000"/>
              </a:lnSpc>
              <a:spcBef>
                <a:spcPts val="500"/>
              </a:spcBef>
              <a:spcAft>
                <a:spcPts val="0"/>
              </a:spcAft>
              <a:buClr>
                <a:srgbClr val="000000"/>
              </a:buClr>
              <a:buSzPts val="200"/>
              <a:buFont typeface="Noto Sans Symbols"/>
              <a:buChar char="−"/>
            </a:pPr>
            <a:r>
              <a:rPr lang="en-US" sz="1600" b="0" i="0" u="none">
                <a:solidFill>
                  <a:srgbClr val="000000"/>
                </a:solidFill>
                <a:latin typeface="Times New Roman"/>
                <a:ea typeface="Times New Roman"/>
                <a:cs typeface="Times New Roman"/>
                <a:sym typeface="Times New Roman"/>
              </a:rPr>
              <a:t>BUT the called module only operates on part of the data structure</a:t>
            </a:r>
            <a:endParaRPr/>
          </a:p>
          <a:p>
            <a:pPr marL="952500" lvl="1" indent="-381000" algn="l" rtl="0">
              <a:lnSpc>
                <a:spcPct val="90000"/>
              </a:lnSpc>
              <a:spcBef>
                <a:spcPts val="500"/>
              </a:spcBef>
              <a:spcAft>
                <a:spcPts val="0"/>
              </a:spcAft>
              <a:buClr>
                <a:srgbClr val="000000"/>
              </a:buClr>
              <a:buSzPts val="200"/>
              <a:buFont typeface="Noto Sans Symbols"/>
              <a:buChar char="−"/>
            </a:pPr>
            <a:r>
              <a:rPr lang="en-US" sz="1600" b="0" i="0" u="none">
                <a:solidFill>
                  <a:srgbClr val="000000"/>
                </a:solidFill>
                <a:latin typeface="Times New Roman"/>
                <a:ea typeface="Times New Roman"/>
                <a:cs typeface="Times New Roman"/>
                <a:sym typeface="Times New Roman"/>
              </a:rPr>
              <a:t>Security Risk: allows uncontrolled data access</a:t>
            </a:r>
            <a:endParaRPr/>
          </a:p>
          <a:p>
            <a:pPr marL="457200" lvl="0" indent="-342900" algn="l" rtl="0">
              <a:lnSpc>
                <a:spcPct val="90000"/>
              </a:lnSpc>
              <a:spcBef>
                <a:spcPts val="1000"/>
              </a:spcBef>
              <a:spcAft>
                <a:spcPts val="0"/>
              </a:spcAft>
              <a:buClr>
                <a:srgbClr val="000000"/>
              </a:buClr>
              <a:buSzPts val="200"/>
              <a:buFont typeface="Times"/>
              <a:buAutoNum type="arabicPeriod"/>
            </a:pPr>
            <a:r>
              <a:rPr lang="en-US" sz="1600" b="0" i="0" u="none">
                <a:solidFill>
                  <a:srgbClr val="000000"/>
                </a:solidFill>
                <a:latin typeface="Times New Roman"/>
                <a:ea typeface="Times New Roman"/>
                <a:cs typeface="Times New Roman"/>
                <a:sym typeface="Times New Roman"/>
              </a:rPr>
              <a:t>Data Coupling </a:t>
            </a:r>
            <a:endParaRPr/>
          </a:p>
          <a:p>
            <a:pPr marL="952500" lvl="1" indent="-381000" algn="l" rtl="0">
              <a:lnSpc>
                <a:spcPct val="90000"/>
              </a:lnSpc>
              <a:spcBef>
                <a:spcPts val="500"/>
              </a:spcBef>
              <a:spcAft>
                <a:spcPts val="0"/>
              </a:spcAft>
              <a:buClr>
                <a:srgbClr val="000000"/>
              </a:buClr>
              <a:buSzPts val="200"/>
              <a:buFont typeface="Noto Sans Symbols"/>
              <a:buChar char="−"/>
            </a:pPr>
            <a:r>
              <a:rPr lang="en-US" sz="1600" b="0" i="0" u="none">
                <a:solidFill>
                  <a:srgbClr val="000000"/>
                </a:solidFill>
                <a:latin typeface="Times New Roman"/>
                <a:ea typeface="Times New Roman"/>
                <a:cs typeface="Times New Roman"/>
                <a:sym typeface="Times New Roman"/>
              </a:rPr>
              <a:t>Every argument is either a simple type or a data structure </a:t>
            </a:r>
            <a:endParaRPr/>
          </a:p>
          <a:p>
            <a:pPr marL="952500" lvl="1" indent="-381000" algn="l" rtl="0">
              <a:lnSpc>
                <a:spcPct val="90000"/>
              </a:lnSpc>
              <a:spcBef>
                <a:spcPts val="500"/>
              </a:spcBef>
              <a:spcAft>
                <a:spcPts val="0"/>
              </a:spcAft>
              <a:buClr>
                <a:srgbClr val="000000"/>
              </a:buClr>
              <a:buSzPts val="200"/>
              <a:buFont typeface="Noto Sans Symbols"/>
              <a:buChar char="−"/>
            </a:pPr>
            <a:r>
              <a:rPr lang="en-US" sz="1600" b="0" i="0" u="none">
                <a:solidFill>
                  <a:srgbClr val="000000"/>
                </a:solidFill>
                <a:latin typeface="Times New Roman"/>
                <a:ea typeface="Times New Roman"/>
                <a:cs typeface="Times New Roman"/>
                <a:sym typeface="Times New Roman"/>
              </a:rPr>
              <a:t>AND all elements are used by the called module</a:t>
            </a:r>
            <a:endParaRPr/>
          </a:p>
          <a:p>
            <a:pPr marL="952500" lvl="1" indent="-381000" algn="l" rtl="0">
              <a:lnSpc>
                <a:spcPct val="90000"/>
              </a:lnSpc>
              <a:spcBef>
                <a:spcPts val="500"/>
              </a:spcBef>
              <a:spcAft>
                <a:spcPts val="0"/>
              </a:spcAft>
              <a:buClr>
                <a:srgbClr val="000000"/>
              </a:buClr>
              <a:buSzPts val="200"/>
              <a:buFont typeface="Noto Sans Symbols"/>
              <a:buChar char="−"/>
            </a:pPr>
            <a:r>
              <a:rPr lang="en-US" sz="1600" b="0" i="0" u="none">
                <a:solidFill>
                  <a:srgbClr val="000000"/>
                </a:solidFill>
                <a:latin typeface="Times New Roman"/>
                <a:ea typeface="Times New Roman"/>
                <a:cs typeface="Times New Roman"/>
                <a:sym typeface="Times New Roman"/>
              </a:rPr>
              <a:t>Maintenance is easier because regression faults less likely</a:t>
            </a:r>
            <a:endParaRPr/>
          </a:p>
          <a:p>
            <a:pPr marL="457200" lvl="0" indent="-228600" algn="l" rtl="0">
              <a:lnSpc>
                <a:spcPct val="90000"/>
              </a:lnSpc>
              <a:spcBef>
                <a:spcPts val="1000"/>
              </a:spcBef>
              <a:spcAft>
                <a:spcPts val="0"/>
              </a:spcAft>
              <a:buClr>
                <a:schemeClr val="dk1"/>
              </a:buClr>
              <a:buSzPts val="1800"/>
              <a:buNone/>
            </a:pPr>
            <a:endParaRPr sz="1600" b="0" i="0" u="none">
              <a:solidFill>
                <a:srgbClr val="000000"/>
              </a:solidFill>
              <a:latin typeface="Times New Roman"/>
              <a:ea typeface="Times New Roman"/>
              <a:cs typeface="Times New Roman"/>
              <a:sym typeface="Times New Roman"/>
            </a:endParaRPr>
          </a:p>
        </p:txBody>
      </p:sp>
      <p:cxnSp>
        <p:nvCxnSpPr>
          <p:cNvPr id="637" name="Google Shape;637;p21"/>
          <p:cNvCxnSpPr/>
          <p:nvPr/>
        </p:nvCxnSpPr>
        <p:spPr>
          <a:xfrm>
            <a:off x="8763000" y="2149475"/>
            <a:ext cx="0" cy="3489325"/>
          </a:xfrm>
          <a:prstGeom prst="straightConnector1">
            <a:avLst/>
          </a:prstGeom>
          <a:noFill/>
          <a:ln w="50800" cap="flat" cmpd="sng">
            <a:solidFill>
              <a:schemeClr val="dk1"/>
            </a:solidFill>
            <a:prstDash val="solid"/>
            <a:miter lim="800000"/>
            <a:headEnd type="none" w="med" len="med"/>
            <a:tailEnd type="triangle" w="med" len="med"/>
          </a:ln>
        </p:spPr>
      </p:cxnSp>
      <p:sp>
        <p:nvSpPr>
          <p:cNvPr id="638" name="Google Shape;638;p21"/>
          <p:cNvSpPr txBox="1"/>
          <p:nvPr/>
        </p:nvSpPr>
        <p:spPr>
          <a:xfrm>
            <a:off x="8153400" y="1371600"/>
            <a:ext cx="1371600" cy="7016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Times New Roman"/>
              <a:buNone/>
            </a:pPr>
            <a:r>
              <a:rPr lang="en-US" sz="2000" b="1" i="0" u="none">
                <a:solidFill>
                  <a:srgbClr val="000000"/>
                </a:solidFill>
                <a:latin typeface="Times New Roman"/>
                <a:ea typeface="Times New Roman"/>
                <a:cs typeface="Times New Roman"/>
                <a:sym typeface="Times New Roman"/>
              </a:rPr>
              <a:t>Moderate Coupling</a:t>
            </a:r>
            <a:endParaRPr/>
          </a:p>
        </p:txBody>
      </p:sp>
      <p:sp>
        <p:nvSpPr>
          <p:cNvPr id="639" name="Google Shape;639;p21"/>
          <p:cNvSpPr txBox="1"/>
          <p:nvPr/>
        </p:nvSpPr>
        <p:spPr>
          <a:xfrm>
            <a:off x="8229600" y="5699125"/>
            <a:ext cx="1219200" cy="7016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Times New Roman"/>
              <a:buNone/>
            </a:pPr>
            <a:r>
              <a:rPr lang="en-US" sz="2000" b="1" i="0" u="none">
                <a:solidFill>
                  <a:srgbClr val="000000"/>
                </a:solidFill>
                <a:latin typeface="Times New Roman"/>
                <a:ea typeface="Times New Roman"/>
                <a:cs typeface="Times New Roman"/>
                <a:sym typeface="Times New Roman"/>
              </a:rPr>
              <a:t>High Coupling</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4" name="Google Shape;644;p22"/>
          <p:cNvSpPr txBox="1">
            <a:spLocks noGrp="1"/>
          </p:cNvSpPr>
          <p:nvPr>
            <p:ph type="title"/>
          </p:nvPr>
        </p:nvSpPr>
        <p:spPr>
          <a:xfrm>
            <a:off x="0" y="0"/>
            <a:ext cx="5942012" cy="9144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1800"/>
              <a:buNone/>
            </a:pPr>
            <a:r>
              <a:rPr lang="en-US" sz="3200" b="0" i="0" u="none">
                <a:solidFill>
                  <a:srgbClr val="000000"/>
                </a:solidFill>
                <a:latin typeface="Times New Roman"/>
                <a:ea typeface="Times New Roman"/>
                <a:cs typeface="Times New Roman"/>
                <a:sym typeface="Times New Roman"/>
              </a:rPr>
              <a:t>Exercise: Classify the Couplings</a:t>
            </a:r>
            <a:endParaRPr/>
          </a:p>
        </p:txBody>
      </p:sp>
      <p:graphicFrame>
        <p:nvGraphicFramePr>
          <p:cNvPr id="645" name="Google Shape;645;p22"/>
          <p:cNvGraphicFramePr/>
          <p:nvPr/>
        </p:nvGraphicFramePr>
        <p:xfrm>
          <a:off x="5486400" y="1295400"/>
          <a:ext cx="3756000" cy="5142250"/>
        </p:xfrm>
        <a:graphic>
          <a:graphicData uri="http://schemas.openxmlformats.org/drawingml/2006/table">
            <a:tbl>
              <a:tblPr>
                <a:noFill/>
                <a:tableStyleId>{E500099A-EAD4-4CC9-8CDE-3CEB187A626D}</a:tableStyleId>
              </a:tblPr>
              <a:tblGrid>
                <a:gridCol w="1252525">
                  <a:extLst>
                    <a:ext uri="{9D8B030D-6E8A-4147-A177-3AD203B41FA5}">
                      <a16:colId xmlns:a16="http://schemas.microsoft.com/office/drawing/2014/main" xmlns="" val="20000"/>
                    </a:ext>
                  </a:extLst>
                </a:gridCol>
                <a:gridCol w="1250950">
                  <a:extLst>
                    <a:ext uri="{9D8B030D-6E8A-4147-A177-3AD203B41FA5}">
                      <a16:colId xmlns:a16="http://schemas.microsoft.com/office/drawing/2014/main" xmlns="" val="20001"/>
                    </a:ext>
                  </a:extLst>
                </a:gridCol>
                <a:gridCol w="1252525">
                  <a:extLst>
                    <a:ext uri="{9D8B030D-6E8A-4147-A177-3AD203B41FA5}">
                      <a16:colId xmlns:a16="http://schemas.microsoft.com/office/drawing/2014/main" xmlns="" val="20002"/>
                    </a:ext>
                  </a:extLst>
                </a:gridCol>
              </a:tblGrid>
              <a:tr h="628650">
                <a:tc>
                  <a:txBody>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Times New Roman"/>
                          <a:ea typeface="Times New Roman"/>
                          <a:cs typeface="Times New Roman"/>
                          <a:sym typeface="Times New Roman"/>
                        </a:rPr>
                        <a:t>Number</a:t>
                      </a:r>
                      <a:endParaRPr/>
                    </a:p>
                  </a:txBody>
                  <a:tcPr marL="91450" marR="91450" marT="45725" marB="45725"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Times New Roman"/>
                          <a:ea typeface="Times New Roman"/>
                          <a:cs typeface="Times New Roman"/>
                          <a:sym typeface="Times New Roman"/>
                        </a:rPr>
                        <a:t>In</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Times New Roman"/>
                          <a:ea typeface="Times New Roman"/>
                          <a:cs typeface="Times New Roman"/>
                          <a:sym typeface="Times New Roman"/>
                        </a:rPr>
                        <a:t>Out</a:t>
                      </a:r>
                      <a:endParaRPr/>
                    </a:p>
                  </a:txBody>
                  <a:tcPr marL="91450" marR="91450" marT="45725" marB="45725"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xmlns="" val="10000"/>
                  </a:ext>
                </a:extLst>
              </a:tr>
              <a:tr h="701675">
                <a:tc>
                  <a:txBody>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Times New Roman"/>
                          <a:ea typeface="Times New Roman"/>
                          <a:cs typeface="Times New Roman"/>
                          <a:sym typeface="Times New Roman"/>
                        </a:rPr>
                        <a:t>1</a:t>
                      </a:r>
                      <a:endParaRPr/>
                    </a:p>
                  </a:txBody>
                  <a:tcPr marL="91450" marR="91450" marT="45725" marB="45725"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Times New Roman"/>
                          <a:ea typeface="Times New Roman"/>
                          <a:cs typeface="Times New Roman"/>
                          <a:sym typeface="Times New Roman"/>
                        </a:rPr>
                        <a:t>Aircraft type</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Times New Roman"/>
                          <a:ea typeface="Times New Roman"/>
                          <a:cs typeface="Times New Roman"/>
                          <a:sym typeface="Times New Roman"/>
                        </a:rPr>
                        <a:t>Status flag</a:t>
                      </a:r>
                      <a:endParaRPr/>
                    </a:p>
                  </a:txBody>
                  <a:tcPr marL="91450" marR="91450" marT="45725" marB="45725"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xmlns="" val="10001"/>
                  </a:ext>
                </a:extLst>
              </a:tr>
              <a:tr h="700075">
                <a:tc>
                  <a:txBody>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Times New Roman"/>
                          <a:ea typeface="Times New Roman"/>
                          <a:cs typeface="Times New Roman"/>
                          <a:sym typeface="Times New Roman"/>
                        </a:rPr>
                        <a:t>2</a:t>
                      </a:r>
                      <a:endParaRPr/>
                    </a:p>
                  </a:txBody>
                  <a:tcPr marL="91450" marR="91450" marT="45725" marB="45725"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Times New Roman"/>
                          <a:ea typeface="Times New Roman"/>
                          <a:cs typeface="Times New Roman"/>
                          <a:sym typeface="Times New Roman"/>
                        </a:rPr>
                        <a:t>List of parts</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Times New Roman"/>
                          <a:ea typeface="Times New Roman"/>
                          <a:cs typeface="Times New Roman"/>
                          <a:sym typeface="Times New Roman"/>
                        </a:rPr>
                        <a:t>-</a:t>
                      </a:r>
                      <a:endParaRPr/>
                    </a:p>
                  </a:txBody>
                  <a:tcPr marL="91450" marR="91450" marT="45725" marB="45725"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xmlns="" val="10002"/>
                  </a:ext>
                </a:extLst>
              </a:tr>
              <a:tr h="701675">
                <a:tc>
                  <a:txBody>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Times New Roman"/>
                          <a:ea typeface="Times New Roman"/>
                          <a:cs typeface="Times New Roman"/>
                          <a:sym typeface="Times New Roman"/>
                        </a:rPr>
                        <a:t>3</a:t>
                      </a:r>
                      <a:endParaRPr/>
                    </a:p>
                  </a:txBody>
                  <a:tcPr marL="91450" marR="91450" marT="45725" marB="45725"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Times New Roman"/>
                          <a:ea typeface="Times New Roman"/>
                          <a:cs typeface="Times New Roman"/>
                          <a:sym typeface="Times New Roman"/>
                        </a:rPr>
                        <a:t>Function code</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Times New Roman"/>
                          <a:ea typeface="Times New Roman"/>
                          <a:cs typeface="Times New Roman"/>
                          <a:sym typeface="Times New Roman"/>
                        </a:rPr>
                        <a:t>-</a:t>
                      </a:r>
                      <a:endParaRPr/>
                    </a:p>
                  </a:txBody>
                  <a:tcPr marL="91450" marR="91450" marT="45725" marB="45725"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xmlns="" val="10003"/>
                  </a:ext>
                </a:extLst>
              </a:tr>
              <a:tr h="701675">
                <a:tc>
                  <a:txBody>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Times New Roman"/>
                          <a:ea typeface="Times New Roman"/>
                          <a:cs typeface="Times New Roman"/>
                          <a:sym typeface="Times New Roman"/>
                        </a:rPr>
                        <a:t>4</a:t>
                      </a:r>
                      <a:endParaRPr/>
                    </a:p>
                  </a:txBody>
                  <a:tcPr marL="91450" marR="91450" marT="45725" marB="45725"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Times New Roman"/>
                          <a:ea typeface="Times New Roman"/>
                          <a:cs typeface="Times New Roman"/>
                          <a:sym typeface="Times New Roman"/>
                        </a:rPr>
                        <a:t>List of parts</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Times New Roman"/>
                          <a:ea typeface="Times New Roman"/>
                          <a:cs typeface="Times New Roman"/>
                          <a:sym typeface="Times New Roman"/>
                        </a:rPr>
                        <a:t>-</a:t>
                      </a:r>
                      <a:endParaRPr/>
                    </a:p>
                  </a:txBody>
                  <a:tcPr marL="91450" marR="91450" marT="45725" marB="45725"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xmlns="" val="10004"/>
                  </a:ext>
                </a:extLst>
              </a:tr>
              <a:tr h="1004875">
                <a:tc>
                  <a:txBody>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Times New Roman"/>
                          <a:ea typeface="Times New Roman"/>
                          <a:cs typeface="Times New Roman"/>
                          <a:sym typeface="Times New Roman"/>
                        </a:rPr>
                        <a:t>5</a:t>
                      </a:r>
                      <a:endParaRPr/>
                    </a:p>
                  </a:txBody>
                  <a:tcPr marL="91450" marR="91450" marT="45725" marB="45725"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Times New Roman"/>
                          <a:ea typeface="Times New Roman"/>
                          <a:cs typeface="Times New Roman"/>
                          <a:sym typeface="Times New Roman"/>
                        </a:rPr>
                        <a:t>Part number</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Times New Roman"/>
                          <a:ea typeface="Times New Roman"/>
                          <a:cs typeface="Times New Roman"/>
                          <a:sym typeface="Times New Roman"/>
                        </a:rPr>
                        <a:t>Part manu-facturer</a:t>
                      </a:r>
                      <a:endParaRPr/>
                    </a:p>
                  </a:txBody>
                  <a:tcPr marL="91450" marR="91450" marT="45725" marB="45725"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xmlns="" val="10005"/>
                  </a:ext>
                </a:extLst>
              </a:tr>
              <a:tr h="701675">
                <a:tc>
                  <a:txBody>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Times New Roman"/>
                          <a:ea typeface="Times New Roman"/>
                          <a:cs typeface="Times New Roman"/>
                          <a:sym typeface="Times New Roman"/>
                        </a:rPr>
                        <a:t>6</a:t>
                      </a:r>
                      <a:endParaRPr/>
                    </a:p>
                  </a:txBody>
                  <a:tcPr marL="91450" marR="91450" marT="45725" marB="45725" anchor="ctr">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Times New Roman"/>
                          <a:ea typeface="Times New Roman"/>
                          <a:cs typeface="Times New Roman"/>
                          <a:sym typeface="Times New Roman"/>
                        </a:rPr>
                        <a:t>Part number</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Times New Roman"/>
                          <a:ea typeface="Times New Roman"/>
                          <a:cs typeface="Times New Roman"/>
                          <a:sym typeface="Times New Roman"/>
                        </a:rPr>
                        <a:t>Part name</a:t>
                      </a:r>
                      <a:endParaRPr/>
                    </a:p>
                  </a:txBody>
                  <a:tcPr marL="91450" marR="91450" marT="45725" marB="45725" anchor="ctr">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xmlns="" val="10006"/>
                  </a:ext>
                </a:extLst>
              </a:tr>
            </a:tbl>
          </a:graphicData>
        </a:graphic>
      </p:graphicFrame>
      <p:sp>
        <p:nvSpPr>
          <p:cNvPr id="646" name="Google Shape;646;p22"/>
          <p:cNvSpPr txBox="1"/>
          <p:nvPr/>
        </p:nvSpPr>
        <p:spPr>
          <a:xfrm>
            <a:off x="3124200" y="1336675"/>
            <a:ext cx="381000" cy="495300"/>
          </a:xfrm>
          <a:prstGeom prst="rect">
            <a:avLst/>
          </a:prstGeom>
          <a:no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2400"/>
              <a:buFont typeface="Times New Roman"/>
              <a:buNone/>
            </a:pPr>
            <a:r>
              <a:rPr lang="en-US" sz="2400" b="1" i="0" u="none">
                <a:solidFill>
                  <a:srgbClr val="000000"/>
                </a:solidFill>
                <a:latin typeface="Times New Roman"/>
                <a:ea typeface="Times New Roman"/>
                <a:cs typeface="Times New Roman"/>
                <a:sym typeface="Times New Roman"/>
              </a:rPr>
              <a:t>p</a:t>
            </a:r>
            <a:endParaRPr/>
          </a:p>
        </p:txBody>
      </p:sp>
      <p:cxnSp>
        <p:nvCxnSpPr>
          <p:cNvPr id="647" name="Google Shape;647;p22"/>
          <p:cNvCxnSpPr/>
          <p:nvPr/>
        </p:nvCxnSpPr>
        <p:spPr>
          <a:xfrm flipH="1">
            <a:off x="2819400" y="1828800"/>
            <a:ext cx="381000" cy="762000"/>
          </a:xfrm>
          <a:prstGeom prst="straightConnector1">
            <a:avLst/>
          </a:prstGeom>
          <a:noFill/>
          <a:ln w="38100" cap="flat" cmpd="sng">
            <a:solidFill>
              <a:schemeClr val="dk1"/>
            </a:solidFill>
            <a:prstDash val="solid"/>
            <a:miter lim="800000"/>
            <a:headEnd type="none" w="med" len="med"/>
            <a:tailEnd type="none" w="med" len="med"/>
          </a:ln>
        </p:spPr>
      </p:cxnSp>
      <p:sp>
        <p:nvSpPr>
          <p:cNvPr id="648" name="Google Shape;648;p22"/>
          <p:cNvSpPr txBox="1"/>
          <p:nvPr/>
        </p:nvSpPr>
        <p:spPr>
          <a:xfrm>
            <a:off x="2590800" y="2628900"/>
            <a:ext cx="381000" cy="495300"/>
          </a:xfrm>
          <a:prstGeom prst="rect">
            <a:avLst/>
          </a:prstGeom>
          <a:no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2400"/>
              <a:buFont typeface="Times New Roman"/>
              <a:buNone/>
            </a:pPr>
            <a:r>
              <a:rPr lang="en-US" sz="2400" b="1" i="0" u="none">
                <a:solidFill>
                  <a:srgbClr val="000000"/>
                </a:solidFill>
                <a:latin typeface="Times New Roman"/>
                <a:ea typeface="Times New Roman"/>
                <a:cs typeface="Times New Roman"/>
                <a:sym typeface="Times New Roman"/>
              </a:rPr>
              <a:t>q</a:t>
            </a:r>
            <a:endParaRPr/>
          </a:p>
        </p:txBody>
      </p:sp>
      <p:cxnSp>
        <p:nvCxnSpPr>
          <p:cNvPr id="649" name="Google Shape;649;p22"/>
          <p:cNvCxnSpPr/>
          <p:nvPr/>
        </p:nvCxnSpPr>
        <p:spPr>
          <a:xfrm>
            <a:off x="3429000" y="1828800"/>
            <a:ext cx="304800" cy="1828800"/>
          </a:xfrm>
          <a:prstGeom prst="straightConnector1">
            <a:avLst/>
          </a:prstGeom>
          <a:noFill/>
          <a:ln w="38100" cap="flat" cmpd="sng">
            <a:solidFill>
              <a:schemeClr val="dk1"/>
            </a:solidFill>
            <a:prstDash val="solid"/>
            <a:miter lim="800000"/>
            <a:headEnd type="none" w="med" len="med"/>
            <a:tailEnd type="none" w="med" len="med"/>
          </a:ln>
        </p:spPr>
      </p:cxnSp>
      <p:sp>
        <p:nvSpPr>
          <p:cNvPr id="650" name="Google Shape;650;p22"/>
          <p:cNvSpPr txBox="1"/>
          <p:nvPr/>
        </p:nvSpPr>
        <p:spPr>
          <a:xfrm>
            <a:off x="3581400" y="3695700"/>
            <a:ext cx="381000" cy="495300"/>
          </a:xfrm>
          <a:prstGeom prst="rect">
            <a:avLst/>
          </a:prstGeom>
          <a:no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2400"/>
              <a:buFont typeface="Times New Roman"/>
              <a:buNone/>
            </a:pPr>
            <a:r>
              <a:rPr lang="en-US" sz="2400" b="1" i="0" u="none">
                <a:solidFill>
                  <a:srgbClr val="000000"/>
                </a:solidFill>
                <a:latin typeface="Times New Roman"/>
                <a:ea typeface="Times New Roman"/>
                <a:cs typeface="Times New Roman"/>
                <a:sym typeface="Times New Roman"/>
              </a:rPr>
              <a:t>s</a:t>
            </a:r>
            <a:endParaRPr/>
          </a:p>
        </p:txBody>
      </p:sp>
      <p:cxnSp>
        <p:nvCxnSpPr>
          <p:cNvPr id="651" name="Google Shape;651;p22"/>
          <p:cNvCxnSpPr/>
          <p:nvPr/>
        </p:nvCxnSpPr>
        <p:spPr>
          <a:xfrm flipH="1">
            <a:off x="2209800" y="3124200"/>
            <a:ext cx="533400" cy="533400"/>
          </a:xfrm>
          <a:prstGeom prst="straightConnector1">
            <a:avLst/>
          </a:prstGeom>
          <a:noFill/>
          <a:ln w="38100" cap="flat" cmpd="sng">
            <a:solidFill>
              <a:schemeClr val="dk1"/>
            </a:solidFill>
            <a:prstDash val="solid"/>
            <a:miter lim="800000"/>
            <a:headEnd type="none" w="med" len="med"/>
            <a:tailEnd type="none" w="med" len="med"/>
          </a:ln>
        </p:spPr>
      </p:cxnSp>
      <p:sp>
        <p:nvSpPr>
          <p:cNvPr id="652" name="Google Shape;652;p22"/>
          <p:cNvSpPr txBox="1"/>
          <p:nvPr/>
        </p:nvSpPr>
        <p:spPr>
          <a:xfrm>
            <a:off x="2057400" y="3657600"/>
            <a:ext cx="381000" cy="495300"/>
          </a:xfrm>
          <a:prstGeom prst="rect">
            <a:avLst/>
          </a:prstGeom>
          <a:no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2400"/>
              <a:buFont typeface="Times New Roman"/>
              <a:buNone/>
            </a:pPr>
            <a:r>
              <a:rPr lang="en-US" sz="2400" b="1" i="0" u="none">
                <a:solidFill>
                  <a:srgbClr val="000000"/>
                </a:solidFill>
                <a:latin typeface="Times New Roman"/>
                <a:ea typeface="Times New Roman"/>
                <a:cs typeface="Times New Roman"/>
                <a:sym typeface="Times New Roman"/>
              </a:rPr>
              <a:t>r</a:t>
            </a:r>
            <a:endParaRPr/>
          </a:p>
        </p:txBody>
      </p:sp>
      <p:sp>
        <p:nvSpPr>
          <p:cNvPr id="653" name="Google Shape;653;p22"/>
          <p:cNvSpPr txBox="1"/>
          <p:nvPr/>
        </p:nvSpPr>
        <p:spPr>
          <a:xfrm>
            <a:off x="2057400" y="4991100"/>
            <a:ext cx="381000" cy="495300"/>
          </a:xfrm>
          <a:prstGeom prst="rect">
            <a:avLst/>
          </a:prstGeom>
          <a:no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2400"/>
              <a:buFont typeface="Times New Roman"/>
              <a:buNone/>
            </a:pPr>
            <a:r>
              <a:rPr lang="en-US" sz="2400" b="1" i="0" u="none">
                <a:solidFill>
                  <a:srgbClr val="000000"/>
                </a:solidFill>
                <a:latin typeface="Times New Roman"/>
                <a:ea typeface="Times New Roman"/>
                <a:cs typeface="Times New Roman"/>
                <a:sym typeface="Times New Roman"/>
              </a:rPr>
              <a:t>t</a:t>
            </a:r>
            <a:endParaRPr/>
          </a:p>
        </p:txBody>
      </p:sp>
      <p:sp>
        <p:nvSpPr>
          <p:cNvPr id="654" name="Google Shape;654;p22"/>
          <p:cNvSpPr txBox="1"/>
          <p:nvPr/>
        </p:nvSpPr>
        <p:spPr>
          <a:xfrm>
            <a:off x="3581400" y="4991100"/>
            <a:ext cx="381000" cy="495300"/>
          </a:xfrm>
          <a:prstGeom prst="rect">
            <a:avLst/>
          </a:prstGeom>
          <a:no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2400"/>
              <a:buFont typeface="Times New Roman"/>
              <a:buNone/>
            </a:pPr>
            <a:r>
              <a:rPr lang="en-US" sz="2400" b="1" i="0" u="none">
                <a:solidFill>
                  <a:srgbClr val="000000"/>
                </a:solidFill>
                <a:latin typeface="Times New Roman"/>
                <a:ea typeface="Times New Roman"/>
                <a:cs typeface="Times New Roman"/>
                <a:sym typeface="Times New Roman"/>
              </a:rPr>
              <a:t>u</a:t>
            </a:r>
            <a:endParaRPr/>
          </a:p>
        </p:txBody>
      </p:sp>
      <p:cxnSp>
        <p:nvCxnSpPr>
          <p:cNvPr id="655" name="Google Shape;655;p22"/>
          <p:cNvCxnSpPr/>
          <p:nvPr/>
        </p:nvCxnSpPr>
        <p:spPr>
          <a:xfrm>
            <a:off x="2209800" y="4114800"/>
            <a:ext cx="0" cy="838200"/>
          </a:xfrm>
          <a:prstGeom prst="straightConnector1">
            <a:avLst/>
          </a:prstGeom>
          <a:noFill/>
          <a:ln w="38100" cap="flat" cmpd="sng">
            <a:solidFill>
              <a:schemeClr val="dk1"/>
            </a:solidFill>
            <a:prstDash val="solid"/>
            <a:miter lim="800000"/>
            <a:headEnd type="none" w="med" len="med"/>
            <a:tailEnd type="none" w="med" len="med"/>
          </a:ln>
        </p:spPr>
      </p:cxnSp>
      <p:cxnSp>
        <p:nvCxnSpPr>
          <p:cNvPr id="656" name="Google Shape;656;p22"/>
          <p:cNvCxnSpPr/>
          <p:nvPr/>
        </p:nvCxnSpPr>
        <p:spPr>
          <a:xfrm>
            <a:off x="3733800" y="4191000"/>
            <a:ext cx="0" cy="762000"/>
          </a:xfrm>
          <a:prstGeom prst="straightConnector1">
            <a:avLst/>
          </a:prstGeom>
          <a:noFill/>
          <a:ln w="38100" cap="flat" cmpd="sng">
            <a:solidFill>
              <a:schemeClr val="dk1"/>
            </a:solidFill>
            <a:prstDash val="solid"/>
            <a:miter lim="800000"/>
            <a:headEnd type="none" w="med" len="med"/>
            <a:tailEnd type="none" w="med" len="med"/>
          </a:ln>
        </p:spPr>
      </p:cxnSp>
      <p:sp>
        <p:nvSpPr>
          <p:cNvPr id="657" name="Google Shape;657;p22"/>
          <p:cNvSpPr txBox="1"/>
          <p:nvPr/>
        </p:nvSpPr>
        <p:spPr>
          <a:xfrm>
            <a:off x="3657600" y="2571750"/>
            <a:ext cx="381000" cy="45720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2400"/>
              <a:buFont typeface="Times New Roman"/>
              <a:buNone/>
            </a:pPr>
            <a:r>
              <a:rPr lang="en-US" sz="2400" b="1" i="0" u="none">
                <a:solidFill>
                  <a:srgbClr val="000000"/>
                </a:solidFill>
                <a:latin typeface="Times New Roman"/>
                <a:ea typeface="Times New Roman"/>
                <a:cs typeface="Times New Roman"/>
                <a:sym typeface="Times New Roman"/>
              </a:rPr>
              <a:t>2</a:t>
            </a:r>
            <a:endParaRPr/>
          </a:p>
        </p:txBody>
      </p:sp>
      <p:sp>
        <p:nvSpPr>
          <p:cNvPr id="658" name="Google Shape;658;p22"/>
          <p:cNvSpPr txBox="1"/>
          <p:nvPr/>
        </p:nvSpPr>
        <p:spPr>
          <a:xfrm>
            <a:off x="2590800" y="1981200"/>
            <a:ext cx="381000" cy="45720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2400"/>
              <a:buFont typeface="Times New Roman"/>
              <a:buNone/>
            </a:pPr>
            <a:r>
              <a:rPr lang="en-US" sz="2400" b="1" i="0" u="none">
                <a:solidFill>
                  <a:srgbClr val="000000"/>
                </a:solidFill>
                <a:latin typeface="Times New Roman"/>
                <a:ea typeface="Times New Roman"/>
                <a:cs typeface="Times New Roman"/>
                <a:sym typeface="Times New Roman"/>
              </a:rPr>
              <a:t>1</a:t>
            </a:r>
            <a:endParaRPr/>
          </a:p>
        </p:txBody>
      </p:sp>
      <p:sp>
        <p:nvSpPr>
          <p:cNvPr id="659" name="Google Shape;659;p22"/>
          <p:cNvSpPr txBox="1"/>
          <p:nvPr/>
        </p:nvSpPr>
        <p:spPr>
          <a:xfrm>
            <a:off x="1905000" y="3124200"/>
            <a:ext cx="381000" cy="45720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2400"/>
              <a:buFont typeface="Times New Roman"/>
              <a:buNone/>
            </a:pPr>
            <a:r>
              <a:rPr lang="en-US" sz="2400" b="1" i="0" u="none">
                <a:solidFill>
                  <a:srgbClr val="000000"/>
                </a:solidFill>
                <a:latin typeface="Times New Roman"/>
                <a:ea typeface="Times New Roman"/>
                <a:cs typeface="Times New Roman"/>
                <a:sym typeface="Times New Roman"/>
              </a:rPr>
              <a:t>3</a:t>
            </a:r>
            <a:endParaRPr/>
          </a:p>
        </p:txBody>
      </p:sp>
      <p:cxnSp>
        <p:nvCxnSpPr>
          <p:cNvPr id="660" name="Google Shape;660;p22"/>
          <p:cNvCxnSpPr/>
          <p:nvPr/>
        </p:nvCxnSpPr>
        <p:spPr>
          <a:xfrm>
            <a:off x="2895600" y="3124200"/>
            <a:ext cx="762000" cy="533400"/>
          </a:xfrm>
          <a:prstGeom prst="straightConnector1">
            <a:avLst/>
          </a:prstGeom>
          <a:noFill/>
          <a:ln w="38100" cap="flat" cmpd="sng">
            <a:solidFill>
              <a:schemeClr val="dk1"/>
            </a:solidFill>
            <a:prstDash val="solid"/>
            <a:miter lim="800000"/>
            <a:headEnd type="none" w="med" len="med"/>
            <a:tailEnd type="none" w="med" len="med"/>
          </a:ln>
        </p:spPr>
      </p:cxnSp>
      <p:sp>
        <p:nvSpPr>
          <p:cNvPr id="661" name="Google Shape;661;p22"/>
          <p:cNvSpPr txBox="1"/>
          <p:nvPr/>
        </p:nvSpPr>
        <p:spPr>
          <a:xfrm>
            <a:off x="2895600" y="3276600"/>
            <a:ext cx="381000" cy="45720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2400"/>
              <a:buFont typeface="Times New Roman"/>
              <a:buNone/>
            </a:pPr>
            <a:r>
              <a:rPr lang="en-US" sz="2400" b="1" i="0" u="none">
                <a:solidFill>
                  <a:srgbClr val="000000"/>
                </a:solidFill>
                <a:latin typeface="Times New Roman"/>
                <a:ea typeface="Times New Roman"/>
                <a:cs typeface="Times New Roman"/>
                <a:sym typeface="Times New Roman"/>
              </a:rPr>
              <a:t>4</a:t>
            </a:r>
            <a:endParaRPr/>
          </a:p>
        </p:txBody>
      </p:sp>
      <p:sp>
        <p:nvSpPr>
          <p:cNvPr id="662" name="Google Shape;662;p22"/>
          <p:cNvSpPr txBox="1"/>
          <p:nvPr/>
        </p:nvSpPr>
        <p:spPr>
          <a:xfrm>
            <a:off x="1828800" y="4343400"/>
            <a:ext cx="381000" cy="45720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2400"/>
              <a:buFont typeface="Times New Roman"/>
              <a:buNone/>
            </a:pPr>
            <a:r>
              <a:rPr lang="en-US" sz="2400" b="1" i="0" u="none">
                <a:solidFill>
                  <a:srgbClr val="000000"/>
                </a:solidFill>
                <a:latin typeface="Times New Roman"/>
                <a:ea typeface="Times New Roman"/>
                <a:cs typeface="Times New Roman"/>
                <a:sym typeface="Times New Roman"/>
              </a:rPr>
              <a:t>5</a:t>
            </a:r>
            <a:endParaRPr/>
          </a:p>
        </p:txBody>
      </p:sp>
      <p:sp>
        <p:nvSpPr>
          <p:cNvPr id="663" name="Google Shape;663;p22"/>
          <p:cNvSpPr txBox="1"/>
          <p:nvPr/>
        </p:nvSpPr>
        <p:spPr>
          <a:xfrm>
            <a:off x="3352800" y="4343400"/>
            <a:ext cx="381000" cy="45720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2400"/>
              <a:buFont typeface="Times New Roman"/>
              <a:buNone/>
            </a:pPr>
            <a:r>
              <a:rPr lang="en-US" sz="2400" b="1" i="0" u="none">
                <a:solidFill>
                  <a:srgbClr val="000000"/>
                </a:solidFill>
                <a:latin typeface="Times New Roman"/>
                <a:ea typeface="Times New Roman"/>
                <a:cs typeface="Times New Roman"/>
                <a:sym typeface="Times New Roman"/>
              </a:rPr>
              <a:t>6</a:t>
            </a:r>
            <a:endParaRPr/>
          </a:p>
        </p:txBody>
      </p:sp>
      <p:sp>
        <p:nvSpPr>
          <p:cNvPr id="664" name="Google Shape;664;p22"/>
          <p:cNvSpPr txBox="1"/>
          <p:nvPr/>
        </p:nvSpPr>
        <p:spPr>
          <a:xfrm>
            <a:off x="1219200" y="5578475"/>
            <a:ext cx="3810000" cy="822325"/>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2400"/>
              <a:buFont typeface="Times New Roman"/>
              <a:buNone/>
            </a:pPr>
            <a:r>
              <a:rPr lang="en-US" sz="2400" b="1" i="0" u="none">
                <a:solidFill>
                  <a:srgbClr val="000000"/>
                </a:solidFill>
                <a:latin typeface="Times New Roman"/>
                <a:ea typeface="Times New Roman"/>
                <a:cs typeface="Times New Roman"/>
                <a:sym typeface="Times New Roman"/>
              </a:rPr>
              <a:t>p, t, u access the same database in update mode</a:t>
            </a:r>
            <a:endParaRPr/>
          </a:p>
        </p:txBody>
      </p:sp>
      <p:sp>
        <p:nvSpPr>
          <p:cNvPr id="665" name="Google Shape;665;p22"/>
          <p:cNvSpPr txBox="1"/>
          <p:nvPr/>
        </p:nvSpPr>
        <p:spPr>
          <a:xfrm>
            <a:off x="1905000" y="6415087"/>
            <a:ext cx="2717800"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Times New Roman"/>
              <a:buNone/>
            </a:pPr>
            <a:r>
              <a:rPr lang="en-US" sz="1400" b="1" i="0" u="none">
                <a:solidFill>
                  <a:srgbClr val="000000"/>
                </a:solidFill>
                <a:latin typeface="Times New Roman"/>
                <a:ea typeface="Times New Roman"/>
                <a:cs typeface="Times New Roman"/>
                <a:sym typeface="Times New Roman"/>
              </a:rPr>
              <a:t>Figure 7: Coupling Classification</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sp>
        <p:nvSpPr>
          <p:cNvPr id="670" name="Google Shape;670;p23"/>
          <p:cNvSpPr txBox="1">
            <a:spLocks noGrp="1"/>
          </p:cNvSpPr>
          <p:nvPr>
            <p:ph type="ctrTitle"/>
          </p:nvPr>
        </p:nvSpPr>
        <p:spPr>
          <a:xfrm>
            <a:off x="742950" y="2130425"/>
            <a:ext cx="8416925" cy="147002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3200"/>
              <a:buNone/>
            </a:pPr>
            <a:r>
              <a:rPr lang="en-US" sz="3200" b="0" i="0" u="none">
                <a:solidFill>
                  <a:srgbClr val="000000"/>
                </a:solidFill>
                <a:latin typeface="Times New Roman"/>
                <a:ea typeface="Times New Roman"/>
                <a:cs typeface="Times New Roman"/>
                <a:sym typeface="Times New Roman"/>
              </a:rPr>
              <a:t>Topic – Architectural Design</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675" name="Google Shape;675;p24"/>
          <p:cNvSpPr txBox="1">
            <a:spLocks noGrp="1"/>
          </p:cNvSpPr>
          <p:nvPr>
            <p:ph type="title"/>
          </p:nvPr>
        </p:nvSpPr>
        <p:spPr>
          <a:xfrm>
            <a:off x="379412" y="0"/>
            <a:ext cx="5486400" cy="9144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1800"/>
              <a:buNone/>
            </a:pPr>
            <a:r>
              <a:rPr lang="en-US" sz="3200" b="0" i="0" u="none">
                <a:solidFill>
                  <a:srgbClr val="000000"/>
                </a:solidFill>
                <a:latin typeface="Times New Roman"/>
                <a:ea typeface="Times New Roman"/>
                <a:cs typeface="Times New Roman"/>
                <a:sym typeface="Times New Roman"/>
              </a:rPr>
              <a:t>Topics covered</a:t>
            </a:r>
            <a:endParaRPr/>
          </a:p>
        </p:txBody>
      </p:sp>
      <p:sp>
        <p:nvSpPr>
          <p:cNvPr id="676" name="Google Shape;676;p24"/>
          <p:cNvSpPr txBox="1">
            <a:spLocks noGrp="1"/>
          </p:cNvSpPr>
          <p:nvPr>
            <p:ph type="body" idx="1"/>
          </p:nvPr>
        </p:nvSpPr>
        <p:spPr>
          <a:xfrm>
            <a:off x="836612" y="1604962"/>
            <a:ext cx="8229600" cy="3976687"/>
          </a:xfrm>
          <a:prstGeom prst="rect">
            <a:avLst/>
          </a:prstGeom>
          <a:noFill/>
          <a:ln>
            <a:noFill/>
          </a:ln>
        </p:spPr>
        <p:txBody>
          <a:bodyPr spcFirstLastPara="1" wrap="square" lIns="91425" tIns="45700" rIns="91425" bIns="45700" anchor="t" anchorCtr="0">
            <a:noAutofit/>
          </a:bodyPr>
          <a:lstStyle/>
          <a:p>
            <a:pPr marL="457200" lvl="0" indent="-342900" algn="l" rtl="0">
              <a:lnSpc>
                <a:spcPct val="90000"/>
              </a:lnSpc>
              <a:spcBef>
                <a:spcPts val="1000"/>
              </a:spcBef>
              <a:spcAft>
                <a:spcPts val="0"/>
              </a:spcAft>
              <a:buClr>
                <a:srgbClr val="000000"/>
              </a:buClr>
              <a:buSzPts val="200"/>
              <a:buFont typeface="Noto Sans Symbols"/>
              <a:buChar char="✧"/>
            </a:pPr>
            <a:r>
              <a:rPr lang="en-US" sz="1600" b="0" i="0" u="none">
                <a:solidFill>
                  <a:srgbClr val="000000"/>
                </a:solidFill>
                <a:latin typeface="Times New Roman"/>
                <a:ea typeface="Times New Roman"/>
                <a:cs typeface="Times New Roman"/>
                <a:sym typeface="Times New Roman"/>
              </a:rPr>
              <a:t>Architectural design decisions</a:t>
            </a:r>
            <a:endParaRPr/>
          </a:p>
          <a:p>
            <a:pPr marL="457200" lvl="0" indent="-342900" algn="l" rtl="0">
              <a:lnSpc>
                <a:spcPct val="90000"/>
              </a:lnSpc>
              <a:spcBef>
                <a:spcPts val="1000"/>
              </a:spcBef>
              <a:spcAft>
                <a:spcPts val="0"/>
              </a:spcAft>
              <a:buClr>
                <a:srgbClr val="000000"/>
              </a:buClr>
              <a:buSzPts val="200"/>
              <a:buFont typeface="Noto Sans Symbols"/>
              <a:buChar char="✧"/>
            </a:pPr>
            <a:r>
              <a:rPr lang="en-US" sz="1600" b="0" i="0" u="none">
                <a:solidFill>
                  <a:srgbClr val="000000"/>
                </a:solidFill>
                <a:latin typeface="Times New Roman"/>
                <a:ea typeface="Times New Roman"/>
                <a:cs typeface="Times New Roman"/>
                <a:sym typeface="Times New Roman"/>
              </a:rPr>
              <a:t>Architectural views</a:t>
            </a:r>
            <a:endParaRPr/>
          </a:p>
          <a:p>
            <a:pPr marL="457200" lvl="0" indent="-342900" algn="l" rtl="0">
              <a:lnSpc>
                <a:spcPct val="90000"/>
              </a:lnSpc>
              <a:spcBef>
                <a:spcPts val="1000"/>
              </a:spcBef>
              <a:spcAft>
                <a:spcPts val="0"/>
              </a:spcAft>
              <a:buClr>
                <a:srgbClr val="000000"/>
              </a:buClr>
              <a:buSzPts val="200"/>
              <a:buFont typeface="Noto Sans Symbols"/>
              <a:buChar char="✧"/>
            </a:pPr>
            <a:r>
              <a:rPr lang="en-US" sz="1600" b="0" i="0" u="none">
                <a:solidFill>
                  <a:srgbClr val="000000"/>
                </a:solidFill>
                <a:latin typeface="Times New Roman"/>
                <a:ea typeface="Times New Roman"/>
                <a:cs typeface="Times New Roman"/>
                <a:sym typeface="Times New Roman"/>
              </a:rPr>
              <a:t>Architectural patterns</a:t>
            </a:r>
            <a:endParaRPr/>
          </a:p>
          <a:p>
            <a:pPr marL="457200" lvl="0" indent="-342900" algn="l" rtl="0">
              <a:lnSpc>
                <a:spcPct val="90000"/>
              </a:lnSpc>
              <a:spcBef>
                <a:spcPts val="1000"/>
              </a:spcBef>
              <a:spcAft>
                <a:spcPts val="0"/>
              </a:spcAft>
              <a:buClr>
                <a:srgbClr val="000000"/>
              </a:buClr>
              <a:buSzPts val="200"/>
              <a:buFont typeface="Noto Sans Symbols"/>
              <a:buChar char="✧"/>
            </a:pPr>
            <a:r>
              <a:rPr lang="en-US" sz="1600" b="0" i="0" u="none">
                <a:solidFill>
                  <a:srgbClr val="000000"/>
                </a:solidFill>
                <a:latin typeface="Times New Roman"/>
                <a:ea typeface="Times New Roman"/>
                <a:cs typeface="Times New Roman"/>
                <a:sym typeface="Times New Roman"/>
              </a:rPr>
              <a:t>Application architectures</a:t>
            </a:r>
            <a:endParaRPr/>
          </a:p>
          <a:p>
            <a:pPr marL="457200" lvl="0" indent="-228600" algn="l" rtl="0">
              <a:lnSpc>
                <a:spcPct val="90000"/>
              </a:lnSpc>
              <a:spcBef>
                <a:spcPts val="1000"/>
              </a:spcBef>
              <a:spcAft>
                <a:spcPts val="0"/>
              </a:spcAft>
              <a:buClr>
                <a:schemeClr val="dk1"/>
              </a:buClr>
              <a:buSzPts val="1800"/>
              <a:buNone/>
            </a:pPr>
            <a:endParaRPr sz="1600" b="0" i="0" u="none">
              <a:solidFill>
                <a:srgbClr val="000000"/>
              </a:solidFill>
              <a:latin typeface="Times New Roman"/>
              <a:ea typeface="Times New Roman"/>
              <a:cs typeface="Times New Roman"/>
              <a:sym typeface="Times New Roman"/>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80"/>
        <p:cNvGrpSpPr/>
        <p:nvPr/>
      </p:nvGrpSpPr>
      <p:grpSpPr>
        <a:xfrm>
          <a:off x="0" y="0"/>
          <a:ext cx="0" cy="0"/>
          <a:chOff x="0" y="0"/>
          <a:chExt cx="0" cy="0"/>
        </a:xfrm>
      </p:grpSpPr>
      <p:sp>
        <p:nvSpPr>
          <p:cNvPr id="681" name="Google Shape;681;p25"/>
          <p:cNvSpPr txBox="1">
            <a:spLocks noGrp="1"/>
          </p:cNvSpPr>
          <p:nvPr>
            <p:ph type="title"/>
          </p:nvPr>
        </p:nvSpPr>
        <p:spPr>
          <a:xfrm>
            <a:off x="379412" y="0"/>
            <a:ext cx="5486400" cy="9144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1800"/>
              <a:buNone/>
            </a:pPr>
            <a:r>
              <a:rPr lang="en-US" sz="3200" b="0" i="0" u="none">
                <a:solidFill>
                  <a:srgbClr val="000000"/>
                </a:solidFill>
                <a:latin typeface="Times New Roman"/>
                <a:ea typeface="Times New Roman"/>
                <a:cs typeface="Times New Roman"/>
                <a:sym typeface="Times New Roman"/>
              </a:rPr>
              <a:t>Software architecture Definition</a:t>
            </a:r>
            <a:endParaRPr/>
          </a:p>
        </p:txBody>
      </p:sp>
      <p:sp>
        <p:nvSpPr>
          <p:cNvPr id="682" name="Google Shape;682;p25"/>
          <p:cNvSpPr txBox="1">
            <a:spLocks noGrp="1"/>
          </p:cNvSpPr>
          <p:nvPr>
            <p:ph type="body" idx="1"/>
          </p:nvPr>
        </p:nvSpPr>
        <p:spPr>
          <a:xfrm>
            <a:off x="836612" y="1604962"/>
            <a:ext cx="8229600" cy="3976687"/>
          </a:xfrm>
          <a:prstGeom prst="rect">
            <a:avLst/>
          </a:prstGeom>
          <a:noFill/>
          <a:ln>
            <a:noFill/>
          </a:ln>
        </p:spPr>
        <p:txBody>
          <a:bodyPr spcFirstLastPara="1" wrap="square" lIns="91425" tIns="45700" rIns="91425" bIns="45700" anchor="t" anchorCtr="0">
            <a:noAutofit/>
          </a:bodyPr>
          <a:lstStyle/>
          <a:p>
            <a:pPr marL="457200" lvl="0" indent="-342900" algn="l" rtl="0">
              <a:lnSpc>
                <a:spcPct val="90000"/>
              </a:lnSpc>
              <a:spcBef>
                <a:spcPts val="1000"/>
              </a:spcBef>
              <a:spcAft>
                <a:spcPts val="0"/>
              </a:spcAft>
              <a:buClr>
                <a:srgbClr val="000000"/>
              </a:buClr>
              <a:buSzPts val="200"/>
              <a:buFont typeface="Noto Sans Symbols"/>
              <a:buChar char="✧"/>
            </a:pPr>
            <a:r>
              <a:rPr lang="en-US" sz="1600" b="0" i="0" u="none">
                <a:solidFill>
                  <a:srgbClr val="000000"/>
                </a:solidFill>
                <a:latin typeface="Times New Roman"/>
                <a:ea typeface="Times New Roman"/>
                <a:cs typeface="Times New Roman"/>
                <a:sym typeface="Times New Roman"/>
              </a:rPr>
              <a:t>The design process </a:t>
            </a:r>
            <a:r>
              <a:rPr lang="en-US" sz="1600" b="1" i="0" u="none">
                <a:solidFill>
                  <a:srgbClr val="000000"/>
                </a:solidFill>
                <a:latin typeface="Times New Roman"/>
                <a:ea typeface="Times New Roman"/>
                <a:cs typeface="Times New Roman"/>
                <a:sym typeface="Times New Roman"/>
              </a:rPr>
              <a:t>for identifying the sub-systems </a:t>
            </a:r>
            <a:r>
              <a:rPr lang="en-US" sz="1600" b="0" i="0" u="none">
                <a:solidFill>
                  <a:srgbClr val="000000"/>
                </a:solidFill>
                <a:latin typeface="Times New Roman"/>
                <a:ea typeface="Times New Roman"/>
                <a:cs typeface="Times New Roman"/>
                <a:sym typeface="Times New Roman"/>
              </a:rPr>
              <a:t>making up a system and the </a:t>
            </a:r>
            <a:r>
              <a:rPr lang="en-US" sz="1600" b="1" i="0" u="none">
                <a:solidFill>
                  <a:srgbClr val="000000"/>
                </a:solidFill>
                <a:latin typeface="Times New Roman"/>
                <a:ea typeface="Times New Roman"/>
                <a:cs typeface="Times New Roman"/>
                <a:sym typeface="Times New Roman"/>
              </a:rPr>
              <a:t>framework</a:t>
            </a:r>
            <a:r>
              <a:rPr lang="en-US" sz="1600" b="0" i="0" u="none">
                <a:solidFill>
                  <a:srgbClr val="000000"/>
                </a:solidFill>
                <a:latin typeface="Times New Roman"/>
                <a:ea typeface="Times New Roman"/>
                <a:cs typeface="Times New Roman"/>
                <a:sym typeface="Times New Roman"/>
              </a:rPr>
              <a:t> for sub-system control and </a:t>
            </a:r>
            <a:r>
              <a:rPr lang="en-US" sz="1600" b="1" i="0" u="none">
                <a:solidFill>
                  <a:srgbClr val="000000"/>
                </a:solidFill>
                <a:latin typeface="Times New Roman"/>
                <a:ea typeface="Times New Roman"/>
                <a:cs typeface="Times New Roman"/>
                <a:sym typeface="Times New Roman"/>
              </a:rPr>
              <a:t>communication</a:t>
            </a:r>
            <a:r>
              <a:rPr lang="en-US" sz="1600" b="0" i="0" u="none">
                <a:solidFill>
                  <a:srgbClr val="000000"/>
                </a:solidFill>
                <a:latin typeface="Times New Roman"/>
                <a:ea typeface="Times New Roman"/>
                <a:cs typeface="Times New Roman"/>
                <a:sym typeface="Times New Roman"/>
              </a:rPr>
              <a:t> is </a:t>
            </a:r>
            <a:r>
              <a:rPr lang="en-US" sz="1600" b="0" i="0" u="none">
                <a:solidFill>
                  <a:schemeClr val="accent1"/>
                </a:solidFill>
                <a:latin typeface="Times New Roman"/>
                <a:ea typeface="Times New Roman"/>
                <a:cs typeface="Times New Roman"/>
                <a:sym typeface="Times New Roman"/>
              </a:rPr>
              <a:t>architectural design</a:t>
            </a:r>
            <a:r>
              <a:rPr lang="en-US" sz="1600" b="0" i="1" u="none">
                <a:solidFill>
                  <a:srgbClr val="000000"/>
                </a:solidFill>
                <a:latin typeface="Times New Roman"/>
                <a:ea typeface="Times New Roman"/>
                <a:cs typeface="Times New Roman"/>
                <a:sym typeface="Times New Roman"/>
              </a:rPr>
              <a:t>.</a:t>
            </a:r>
            <a:endParaRPr/>
          </a:p>
          <a:p>
            <a:pPr marL="457200" lvl="0" indent="-342900" algn="l" rtl="0">
              <a:lnSpc>
                <a:spcPct val="90000"/>
              </a:lnSpc>
              <a:spcBef>
                <a:spcPts val="1000"/>
              </a:spcBef>
              <a:spcAft>
                <a:spcPts val="0"/>
              </a:spcAft>
              <a:buClr>
                <a:srgbClr val="000000"/>
              </a:buClr>
              <a:buSzPts val="200"/>
              <a:buFont typeface="Noto Sans Symbols"/>
              <a:buChar char="✧"/>
            </a:pPr>
            <a:r>
              <a:rPr lang="en-US" sz="1600" b="0" i="0" u="none">
                <a:solidFill>
                  <a:srgbClr val="000000"/>
                </a:solidFill>
                <a:latin typeface="Times New Roman"/>
                <a:ea typeface="Times New Roman"/>
                <a:cs typeface="Times New Roman"/>
                <a:sym typeface="Times New Roman"/>
              </a:rPr>
              <a:t>The output of this design process is a description of the</a:t>
            </a:r>
            <a:r>
              <a:rPr lang="en-US" sz="1600" b="0" i="1" u="none">
                <a:solidFill>
                  <a:srgbClr val="000000"/>
                </a:solidFill>
                <a:latin typeface="Times New Roman"/>
                <a:ea typeface="Times New Roman"/>
                <a:cs typeface="Times New Roman"/>
                <a:sym typeface="Times New Roman"/>
              </a:rPr>
              <a:t> </a:t>
            </a:r>
            <a:r>
              <a:rPr lang="en-US" sz="1600" b="0" i="0" u="none">
                <a:solidFill>
                  <a:schemeClr val="accent1"/>
                </a:solidFill>
                <a:latin typeface="Times New Roman"/>
                <a:ea typeface="Times New Roman"/>
                <a:cs typeface="Times New Roman"/>
                <a:sym typeface="Times New Roman"/>
              </a:rPr>
              <a:t>software architecture.</a:t>
            </a:r>
            <a:endParaRPr/>
          </a:p>
          <a:p>
            <a:pPr marL="457200" lvl="0" indent="-228600" algn="l" rtl="0">
              <a:lnSpc>
                <a:spcPct val="90000"/>
              </a:lnSpc>
              <a:spcBef>
                <a:spcPts val="1000"/>
              </a:spcBef>
              <a:spcAft>
                <a:spcPts val="0"/>
              </a:spcAft>
              <a:buClr>
                <a:schemeClr val="dk1"/>
              </a:buClr>
              <a:buSzPts val="1800"/>
              <a:buNone/>
            </a:pPr>
            <a:endParaRPr sz="1600" b="0" i="0" u="none">
              <a:solidFill>
                <a:schemeClr val="accent1"/>
              </a:solidFill>
              <a:latin typeface="Times New Roman"/>
              <a:ea typeface="Times New Roman"/>
              <a:cs typeface="Times New Roman"/>
              <a:sym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26"/>
          <p:cNvSpPr txBox="1">
            <a:spLocks noGrp="1"/>
          </p:cNvSpPr>
          <p:nvPr>
            <p:ph type="title"/>
          </p:nvPr>
        </p:nvSpPr>
        <p:spPr>
          <a:xfrm flipH="1">
            <a:off x="379412" y="188912"/>
            <a:ext cx="5486400" cy="4318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1800"/>
              <a:buNone/>
            </a:pPr>
            <a:r>
              <a:rPr lang="en-US" sz="3200" b="0" i="0" u="none">
                <a:solidFill>
                  <a:srgbClr val="000000"/>
                </a:solidFill>
                <a:latin typeface="Times New Roman"/>
                <a:ea typeface="Times New Roman"/>
                <a:cs typeface="Times New Roman"/>
                <a:sym typeface="Times New Roman"/>
              </a:rPr>
              <a:t>The architecture of a packing robot control system – </a:t>
            </a:r>
            <a:r>
              <a:rPr lang="en-US" sz="3200" b="0" i="0" u="none">
                <a:solidFill>
                  <a:srgbClr val="FF0000"/>
                </a:solidFill>
                <a:latin typeface="Times New Roman"/>
                <a:ea typeface="Times New Roman"/>
                <a:cs typeface="Times New Roman"/>
                <a:sym typeface="Times New Roman"/>
              </a:rPr>
              <a:t>Box and </a:t>
            </a:r>
            <a:endParaRPr/>
          </a:p>
        </p:txBody>
      </p:sp>
      <p:pic>
        <p:nvPicPr>
          <p:cNvPr id="688" name="Google Shape;688;p26" descr="6"/>
          <p:cNvPicPr preferRelativeResize="0"/>
          <p:nvPr/>
        </p:nvPicPr>
        <p:blipFill rotWithShape="1">
          <a:blip r:embed="rId3">
            <a:alphaModFix/>
          </a:blip>
          <a:srcRect b="-8764"/>
          <a:stretch/>
        </p:blipFill>
        <p:spPr>
          <a:xfrm>
            <a:off x="1338607" y="1296987"/>
            <a:ext cx="5811494" cy="4264025"/>
          </a:xfrm>
          <a:prstGeom prst="rect">
            <a:avLst/>
          </a:prstGeom>
          <a:noFill/>
          <a:ln>
            <a:noFill/>
          </a:ln>
        </p:spPr>
      </p:pic>
      <p:sp>
        <p:nvSpPr>
          <p:cNvPr id="689" name="Google Shape;689;p26"/>
          <p:cNvSpPr txBox="1"/>
          <p:nvPr/>
        </p:nvSpPr>
        <p:spPr>
          <a:xfrm>
            <a:off x="3438525" y="5942012"/>
            <a:ext cx="3830637"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Times New Roman"/>
              <a:buNone/>
            </a:pPr>
            <a:r>
              <a:rPr lang="en-US" sz="1400" b="1" i="0" u="none">
                <a:solidFill>
                  <a:srgbClr val="000000"/>
                </a:solidFill>
                <a:latin typeface="Times New Roman"/>
                <a:ea typeface="Times New Roman"/>
                <a:cs typeface="Times New Roman"/>
                <a:sym typeface="Times New Roman"/>
              </a:rPr>
              <a:t>Figure 8: Architecture of Robot Control System</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27"/>
          <p:cNvSpPr txBox="1">
            <a:spLocks noGrp="1"/>
          </p:cNvSpPr>
          <p:nvPr>
            <p:ph type="title"/>
          </p:nvPr>
        </p:nvSpPr>
        <p:spPr>
          <a:xfrm>
            <a:off x="127000" y="0"/>
            <a:ext cx="6732587" cy="798512"/>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1800"/>
              <a:buNone/>
            </a:pPr>
            <a:r>
              <a:rPr lang="en-US" sz="2800" b="0" i="0" u="none">
                <a:solidFill>
                  <a:srgbClr val="000000"/>
                </a:solidFill>
                <a:latin typeface="Times New Roman"/>
                <a:ea typeface="Times New Roman"/>
                <a:cs typeface="Times New Roman"/>
                <a:sym typeface="Times New Roman"/>
              </a:rPr>
              <a:t>Architectural design decisions – common questions (though a creative process)</a:t>
            </a:r>
            <a:endParaRPr/>
          </a:p>
        </p:txBody>
      </p:sp>
      <p:sp>
        <p:nvSpPr>
          <p:cNvPr id="695" name="Google Shape;695;p27"/>
          <p:cNvSpPr txBox="1">
            <a:spLocks noGrp="1"/>
          </p:cNvSpPr>
          <p:nvPr>
            <p:ph type="body" idx="1"/>
          </p:nvPr>
        </p:nvSpPr>
        <p:spPr>
          <a:xfrm>
            <a:off x="836612" y="1604962"/>
            <a:ext cx="8229600" cy="3976687"/>
          </a:xfrm>
          <a:prstGeom prst="rect">
            <a:avLst/>
          </a:prstGeom>
          <a:noFill/>
          <a:ln>
            <a:noFill/>
          </a:ln>
        </p:spPr>
        <p:txBody>
          <a:bodyPr spcFirstLastPara="1" wrap="square" lIns="91425" tIns="45700" rIns="91425" bIns="45700" anchor="t" anchorCtr="0">
            <a:noAutofit/>
          </a:bodyPr>
          <a:lstStyle/>
          <a:p>
            <a:pPr marL="457200" lvl="0" indent="-342900" algn="l" rtl="0">
              <a:lnSpc>
                <a:spcPct val="90000"/>
              </a:lnSpc>
              <a:spcBef>
                <a:spcPts val="1000"/>
              </a:spcBef>
              <a:spcAft>
                <a:spcPts val="0"/>
              </a:spcAft>
              <a:buClr>
                <a:srgbClr val="000000"/>
              </a:buClr>
              <a:buSzPts val="200"/>
              <a:buFont typeface="Noto Sans Symbols"/>
              <a:buChar char="✧"/>
            </a:pPr>
            <a:r>
              <a:rPr lang="en-US" sz="1600" b="0" i="0" u="none">
                <a:solidFill>
                  <a:srgbClr val="000000"/>
                </a:solidFill>
                <a:latin typeface="Times New Roman"/>
                <a:ea typeface="Times New Roman"/>
                <a:cs typeface="Times New Roman"/>
                <a:sym typeface="Times New Roman"/>
              </a:rPr>
              <a:t>Is there a </a:t>
            </a:r>
            <a:r>
              <a:rPr lang="en-US" sz="1600" b="0" i="0" u="none">
                <a:solidFill>
                  <a:srgbClr val="FF0000"/>
                </a:solidFill>
                <a:latin typeface="Times New Roman"/>
                <a:ea typeface="Times New Roman"/>
                <a:cs typeface="Times New Roman"/>
                <a:sym typeface="Times New Roman"/>
              </a:rPr>
              <a:t>generic application architecture </a:t>
            </a:r>
            <a:r>
              <a:rPr lang="en-US" sz="1600" b="0" i="0" u="none">
                <a:solidFill>
                  <a:srgbClr val="000000"/>
                </a:solidFill>
                <a:latin typeface="Times New Roman"/>
                <a:ea typeface="Times New Roman"/>
                <a:cs typeface="Times New Roman"/>
                <a:sym typeface="Times New Roman"/>
              </a:rPr>
              <a:t>that can be used?</a:t>
            </a:r>
            <a:endParaRPr/>
          </a:p>
          <a:p>
            <a:pPr marL="457200" lvl="0" indent="-342900" algn="l" rtl="0">
              <a:lnSpc>
                <a:spcPct val="90000"/>
              </a:lnSpc>
              <a:spcBef>
                <a:spcPts val="1000"/>
              </a:spcBef>
              <a:spcAft>
                <a:spcPts val="0"/>
              </a:spcAft>
              <a:buClr>
                <a:srgbClr val="000000"/>
              </a:buClr>
              <a:buSzPts val="200"/>
              <a:buFont typeface="Noto Sans Symbols"/>
              <a:buChar char="✧"/>
            </a:pPr>
            <a:r>
              <a:rPr lang="en-US" sz="1600" b="0" i="0" u="none">
                <a:solidFill>
                  <a:srgbClr val="000000"/>
                </a:solidFill>
                <a:latin typeface="Times New Roman"/>
                <a:ea typeface="Times New Roman"/>
                <a:cs typeface="Times New Roman"/>
                <a:sym typeface="Times New Roman"/>
              </a:rPr>
              <a:t>How will the system be</a:t>
            </a:r>
            <a:r>
              <a:rPr lang="en-US" sz="1600" b="0" i="0" u="none">
                <a:solidFill>
                  <a:srgbClr val="FF0000"/>
                </a:solidFill>
                <a:latin typeface="Times New Roman"/>
                <a:ea typeface="Times New Roman"/>
                <a:cs typeface="Times New Roman"/>
                <a:sym typeface="Times New Roman"/>
              </a:rPr>
              <a:t> distributed</a:t>
            </a:r>
            <a:r>
              <a:rPr lang="en-US" sz="1600" b="0" i="0" u="none">
                <a:solidFill>
                  <a:srgbClr val="000000"/>
                </a:solidFill>
                <a:latin typeface="Times New Roman"/>
                <a:ea typeface="Times New Roman"/>
                <a:cs typeface="Times New Roman"/>
                <a:sym typeface="Times New Roman"/>
              </a:rPr>
              <a:t>?</a:t>
            </a:r>
            <a:endParaRPr/>
          </a:p>
          <a:p>
            <a:pPr marL="457200" lvl="0" indent="-342900" algn="l" rtl="0">
              <a:lnSpc>
                <a:spcPct val="90000"/>
              </a:lnSpc>
              <a:spcBef>
                <a:spcPts val="1000"/>
              </a:spcBef>
              <a:spcAft>
                <a:spcPts val="0"/>
              </a:spcAft>
              <a:buClr>
                <a:srgbClr val="000000"/>
              </a:buClr>
              <a:buSzPts val="200"/>
              <a:buFont typeface="Noto Sans Symbols"/>
              <a:buChar char="✧"/>
            </a:pPr>
            <a:r>
              <a:rPr lang="en-US" sz="1600" b="0" i="0" u="none">
                <a:solidFill>
                  <a:srgbClr val="000000"/>
                </a:solidFill>
                <a:latin typeface="Times New Roman"/>
                <a:ea typeface="Times New Roman"/>
                <a:cs typeface="Times New Roman"/>
                <a:sym typeface="Times New Roman"/>
              </a:rPr>
              <a:t>What </a:t>
            </a:r>
            <a:r>
              <a:rPr lang="en-US" sz="1600" b="0" i="0" u="none">
                <a:solidFill>
                  <a:srgbClr val="FF0000"/>
                </a:solidFill>
                <a:latin typeface="Times New Roman"/>
                <a:ea typeface="Times New Roman"/>
                <a:cs typeface="Times New Roman"/>
                <a:sym typeface="Times New Roman"/>
              </a:rPr>
              <a:t>architectural styles</a:t>
            </a:r>
            <a:r>
              <a:rPr lang="en-US" sz="1600" b="0" i="0" u="none">
                <a:solidFill>
                  <a:srgbClr val="000000"/>
                </a:solidFill>
                <a:latin typeface="Times New Roman"/>
                <a:ea typeface="Times New Roman"/>
                <a:cs typeface="Times New Roman"/>
                <a:sym typeface="Times New Roman"/>
              </a:rPr>
              <a:t> are appropriate?</a:t>
            </a:r>
            <a:endParaRPr/>
          </a:p>
          <a:p>
            <a:pPr marL="457200" lvl="0" indent="-342900" algn="l" rtl="0">
              <a:lnSpc>
                <a:spcPct val="90000"/>
              </a:lnSpc>
              <a:spcBef>
                <a:spcPts val="1000"/>
              </a:spcBef>
              <a:spcAft>
                <a:spcPts val="0"/>
              </a:spcAft>
              <a:buClr>
                <a:srgbClr val="000000"/>
              </a:buClr>
              <a:buSzPts val="200"/>
              <a:buFont typeface="Noto Sans Symbols"/>
              <a:buChar char="✧"/>
            </a:pPr>
            <a:r>
              <a:rPr lang="en-US" sz="1600" b="0" i="0" u="none">
                <a:solidFill>
                  <a:srgbClr val="000000"/>
                </a:solidFill>
                <a:latin typeface="Times New Roman"/>
                <a:ea typeface="Times New Roman"/>
                <a:cs typeface="Times New Roman"/>
                <a:sym typeface="Times New Roman"/>
              </a:rPr>
              <a:t>What </a:t>
            </a:r>
            <a:r>
              <a:rPr lang="en-US" sz="1600" b="0" i="0" u="none">
                <a:solidFill>
                  <a:srgbClr val="FF0000"/>
                </a:solidFill>
                <a:latin typeface="Times New Roman"/>
                <a:ea typeface="Times New Roman"/>
                <a:cs typeface="Times New Roman"/>
                <a:sym typeface="Times New Roman"/>
              </a:rPr>
              <a:t>approach will be used to structure </a:t>
            </a:r>
            <a:r>
              <a:rPr lang="en-US" sz="1600" b="0" i="0" u="none">
                <a:solidFill>
                  <a:srgbClr val="000000"/>
                </a:solidFill>
                <a:latin typeface="Times New Roman"/>
                <a:ea typeface="Times New Roman"/>
                <a:cs typeface="Times New Roman"/>
                <a:sym typeface="Times New Roman"/>
              </a:rPr>
              <a:t>the system?</a:t>
            </a:r>
            <a:endParaRPr/>
          </a:p>
          <a:p>
            <a:pPr marL="457200" lvl="0" indent="-342900" algn="l" rtl="0">
              <a:lnSpc>
                <a:spcPct val="90000"/>
              </a:lnSpc>
              <a:spcBef>
                <a:spcPts val="1000"/>
              </a:spcBef>
              <a:spcAft>
                <a:spcPts val="0"/>
              </a:spcAft>
              <a:buClr>
                <a:srgbClr val="000000"/>
              </a:buClr>
              <a:buSzPts val="200"/>
              <a:buFont typeface="Noto Sans Symbols"/>
              <a:buChar char="✧"/>
            </a:pPr>
            <a:r>
              <a:rPr lang="en-US" sz="1600" b="0" i="0" u="none">
                <a:solidFill>
                  <a:srgbClr val="000000"/>
                </a:solidFill>
                <a:latin typeface="Times New Roman"/>
                <a:ea typeface="Times New Roman"/>
                <a:cs typeface="Times New Roman"/>
                <a:sym typeface="Times New Roman"/>
              </a:rPr>
              <a:t>How will the system be decomposed into </a:t>
            </a:r>
            <a:r>
              <a:rPr lang="en-US" sz="1600" b="0" i="0" u="none">
                <a:solidFill>
                  <a:srgbClr val="FF0000"/>
                </a:solidFill>
                <a:latin typeface="Times New Roman"/>
                <a:ea typeface="Times New Roman"/>
                <a:cs typeface="Times New Roman"/>
                <a:sym typeface="Times New Roman"/>
              </a:rPr>
              <a:t>modules</a:t>
            </a:r>
            <a:r>
              <a:rPr lang="en-US" sz="1600" b="0" i="0" u="none">
                <a:solidFill>
                  <a:srgbClr val="000000"/>
                </a:solidFill>
                <a:latin typeface="Times New Roman"/>
                <a:ea typeface="Times New Roman"/>
                <a:cs typeface="Times New Roman"/>
                <a:sym typeface="Times New Roman"/>
              </a:rPr>
              <a:t>?</a:t>
            </a:r>
            <a:endParaRPr/>
          </a:p>
          <a:p>
            <a:pPr marL="457200" lvl="0" indent="-342900" algn="l" rtl="0">
              <a:lnSpc>
                <a:spcPct val="90000"/>
              </a:lnSpc>
              <a:spcBef>
                <a:spcPts val="1000"/>
              </a:spcBef>
              <a:spcAft>
                <a:spcPts val="0"/>
              </a:spcAft>
              <a:buClr>
                <a:srgbClr val="000000"/>
              </a:buClr>
              <a:buSzPts val="200"/>
              <a:buFont typeface="Noto Sans Symbols"/>
              <a:buChar char="✧"/>
            </a:pPr>
            <a:r>
              <a:rPr lang="en-US" sz="1600" b="0" i="0" u="none">
                <a:solidFill>
                  <a:srgbClr val="000000"/>
                </a:solidFill>
                <a:latin typeface="Times New Roman"/>
                <a:ea typeface="Times New Roman"/>
                <a:cs typeface="Times New Roman"/>
                <a:sym typeface="Times New Roman"/>
              </a:rPr>
              <a:t>What </a:t>
            </a:r>
            <a:r>
              <a:rPr lang="en-US" sz="1600" b="0" i="0" u="none">
                <a:solidFill>
                  <a:srgbClr val="FF0000"/>
                </a:solidFill>
                <a:latin typeface="Times New Roman"/>
                <a:ea typeface="Times New Roman"/>
                <a:cs typeface="Times New Roman"/>
                <a:sym typeface="Times New Roman"/>
              </a:rPr>
              <a:t>control strategy </a:t>
            </a:r>
            <a:r>
              <a:rPr lang="en-US" sz="1600" b="0" i="0" u="none">
                <a:solidFill>
                  <a:srgbClr val="000000"/>
                </a:solidFill>
                <a:latin typeface="Times New Roman"/>
                <a:ea typeface="Times New Roman"/>
                <a:cs typeface="Times New Roman"/>
                <a:sym typeface="Times New Roman"/>
              </a:rPr>
              <a:t>should be used?</a:t>
            </a:r>
            <a:endParaRPr/>
          </a:p>
          <a:p>
            <a:pPr marL="457200" lvl="0" indent="-342900" algn="l" rtl="0">
              <a:lnSpc>
                <a:spcPct val="90000"/>
              </a:lnSpc>
              <a:spcBef>
                <a:spcPts val="1000"/>
              </a:spcBef>
              <a:spcAft>
                <a:spcPts val="0"/>
              </a:spcAft>
              <a:buClr>
                <a:srgbClr val="000000"/>
              </a:buClr>
              <a:buSzPts val="200"/>
              <a:buFont typeface="Noto Sans Symbols"/>
              <a:buChar char="✧"/>
            </a:pPr>
            <a:r>
              <a:rPr lang="en-US" sz="1600" b="0" i="0" u="none">
                <a:solidFill>
                  <a:srgbClr val="000000"/>
                </a:solidFill>
                <a:latin typeface="Times New Roman"/>
                <a:ea typeface="Times New Roman"/>
                <a:cs typeface="Times New Roman"/>
                <a:sym typeface="Times New Roman"/>
              </a:rPr>
              <a:t>How will the architectural design be </a:t>
            </a:r>
            <a:r>
              <a:rPr lang="en-US" sz="1600" b="0" i="0" u="none">
                <a:solidFill>
                  <a:srgbClr val="FF0000"/>
                </a:solidFill>
                <a:latin typeface="Times New Roman"/>
                <a:ea typeface="Times New Roman"/>
                <a:cs typeface="Times New Roman"/>
                <a:sym typeface="Times New Roman"/>
              </a:rPr>
              <a:t>evaluated</a:t>
            </a:r>
            <a:r>
              <a:rPr lang="en-US" sz="1600" b="0" i="0" u="none">
                <a:solidFill>
                  <a:srgbClr val="000000"/>
                </a:solidFill>
                <a:latin typeface="Times New Roman"/>
                <a:ea typeface="Times New Roman"/>
                <a:cs typeface="Times New Roman"/>
                <a:sym typeface="Times New Roman"/>
              </a:rPr>
              <a:t>?</a:t>
            </a:r>
            <a:endParaRPr/>
          </a:p>
          <a:p>
            <a:pPr marL="457200" lvl="0" indent="-342900" algn="l" rtl="0">
              <a:lnSpc>
                <a:spcPct val="90000"/>
              </a:lnSpc>
              <a:spcBef>
                <a:spcPts val="1000"/>
              </a:spcBef>
              <a:spcAft>
                <a:spcPts val="0"/>
              </a:spcAft>
              <a:buClr>
                <a:srgbClr val="000000"/>
              </a:buClr>
              <a:buSzPts val="200"/>
              <a:buFont typeface="Noto Sans Symbols"/>
              <a:buChar char="✧"/>
            </a:pPr>
            <a:r>
              <a:rPr lang="en-US" sz="1600" b="0" i="0" u="none">
                <a:solidFill>
                  <a:srgbClr val="000000"/>
                </a:solidFill>
                <a:latin typeface="Times New Roman"/>
                <a:ea typeface="Times New Roman"/>
                <a:cs typeface="Times New Roman"/>
                <a:sym typeface="Times New Roman"/>
              </a:rPr>
              <a:t>How should the architecture be </a:t>
            </a:r>
            <a:r>
              <a:rPr lang="en-US" sz="1600" b="0" i="0" u="none">
                <a:solidFill>
                  <a:srgbClr val="FF0000"/>
                </a:solidFill>
                <a:latin typeface="Times New Roman"/>
                <a:ea typeface="Times New Roman"/>
                <a:cs typeface="Times New Roman"/>
                <a:sym typeface="Times New Roman"/>
              </a:rPr>
              <a:t>documented</a:t>
            </a:r>
            <a:r>
              <a:rPr lang="en-US" sz="1600" b="0" i="0" u="none">
                <a:solidFill>
                  <a:srgbClr val="000000"/>
                </a:solidFill>
                <a:latin typeface="Times New Roman"/>
                <a:ea typeface="Times New Roman"/>
                <a:cs typeface="Times New Roman"/>
                <a:sym typeface="Times New Roman"/>
              </a:rPr>
              <a:t>?</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sp>
        <p:nvSpPr>
          <p:cNvPr id="700" name="Google Shape;700;p28"/>
          <p:cNvSpPr txBox="1">
            <a:spLocks noGrp="1"/>
          </p:cNvSpPr>
          <p:nvPr>
            <p:ph type="title"/>
          </p:nvPr>
        </p:nvSpPr>
        <p:spPr>
          <a:xfrm>
            <a:off x="379412" y="0"/>
            <a:ext cx="5486400" cy="9144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1800"/>
              <a:buNone/>
            </a:pPr>
            <a:r>
              <a:rPr lang="en-US" sz="3200" b="0" i="0" u="none">
                <a:solidFill>
                  <a:srgbClr val="000000"/>
                </a:solidFill>
                <a:latin typeface="Times New Roman"/>
                <a:ea typeface="Times New Roman"/>
                <a:cs typeface="Times New Roman"/>
                <a:sym typeface="Times New Roman"/>
              </a:rPr>
              <a:t>Architecture reuse</a:t>
            </a:r>
            <a:endParaRPr/>
          </a:p>
        </p:txBody>
      </p:sp>
      <p:sp>
        <p:nvSpPr>
          <p:cNvPr id="701" name="Google Shape;701;p28"/>
          <p:cNvSpPr txBox="1">
            <a:spLocks noGrp="1"/>
          </p:cNvSpPr>
          <p:nvPr>
            <p:ph type="body" idx="1"/>
          </p:nvPr>
        </p:nvSpPr>
        <p:spPr>
          <a:xfrm>
            <a:off x="836612" y="1604962"/>
            <a:ext cx="8229600" cy="3976687"/>
          </a:xfrm>
          <a:prstGeom prst="rect">
            <a:avLst/>
          </a:prstGeom>
          <a:noFill/>
          <a:ln>
            <a:noFill/>
          </a:ln>
        </p:spPr>
        <p:txBody>
          <a:bodyPr spcFirstLastPara="1" wrap="square" lIns="91425" tIns="45700" rIns="91425" bIns="45700" anchor="t" anchorCtr="0">
            <a:noAutofit/>
          </a:bodyPr>
          <a:lstStyle/>
          <a:p>
            <a:pPr marL="457200" lvl="0" indent="-342900" algn="l" rtl="0">
              <a:lnSpc>
                <a:spcPct val="90000"/>
              </a:lnSpc>
              <a:spcBef>
                <a:spcPts val="1000"/>
              </a:spcBef>
              <a:spcAft>
                <a:spcPts val="0"/>
              </a:spcAft>
              <a:buClr>
                <a:srgbClr val="000000"/>
              </a:buClr>
              <a:buSzPts val="200"/>
              <a:buFont typeface="Noto Sans Symbols"/>
              <a:buChar char="✧"/>
            </a:pPr>
            <a:r>
              <a:rPr lang="en-US" sz="1600" b="0" i="0" u="none">
                <a:solidFill>
                  <a:srgbClr val="000000"/>
                </a:solidFill>
                <a:latin typeface="Times New Roman"/>
                <a:ea typeface="Times New Roman"/>
                <a:cs typeface="Times New Roman"/>
                <a:sym typeface="Times New Roman"/>
              </a:rPr>
              <a:t>Systems in the </a:t>
            </a:r>
            <a:r>
              <a:rPr lang="en-US" sz="1600" b="0" i="0" u="none">
                <a:solidFill>
                  <a:srgbClr val="FF0000"/>
                </a:solidFill>
                <a:latin typeface="Times New Roman"/>
                <a:ea typeface="Times New Roman"/>
                <a:cs typeface="Times New Roman"/>
                <a:sym typeface="Times New Roman"/>
              </a:rPr>
              <a:t>same domain </a:t>
            </a:r>
            <a:r>
              <a:rPr lang="en-US" sz="1600" b="0" i="0" u="none">
                <a:solidFill>
                  <a:srgbClr val="000000"/>
                </a:solidFill>
                <a:latin typeface="Times New Roman"/>
                <a:ea typeface="Times New Roman"/>
                <a:cs typeface="Times New Roman"/>
                <a:sym typeface="Times New Roman"/>
              </a:rPr>
              <a:t>often have similar architectures that reflect domain concepts.</a:t>
            </a:r>
            <a:endParaRPr/>
          </a:p>
          <a:p>
            <a:pPr marL="457200" lvl="0" indent="-342900" algn="l" rtl="0">
              <a:lnSpc>
                <a:spcPct val="90000"/>
              </a:lnSpc>
              <a:spcBef>
                <a:spcPts val="1000"/>
              </a:spcBef>
              <a:spcAft>
                <a:spcPts val="0"/>
              </a:spcAft>
              <a:buClr>
                <a:srgbClr val="000000"/>
              </a:buClr>
              <a:buSzPts val="200"/>
              <a:buFont typeface="Noto Sans Symbols"/>
              <a:buChar char="✧"/>
            </a:pPr>
            <a:r>
              <a:rPr lang="en-US" sz="1600" b="0" i="0" u="none">
                <a:solidFill>
                  <a:srgbClr val="FF0000"/>
                </a:solidFill>
                <a:latin typeface="Times New Roman"/>
                <a:ea typeface="Times New Roman"/>
                <a:cs typeface="Times New Roman"/>
                <a:sym typeface="Times New Roman"/>
              </a:rPr>
              <a:t>Application product lines </a:t>
            </a:r>
            <a:r>
              <a:rPr lang="en-US" sz="1600" b="0" i="0" u="none">
                <a:solidFill>
                  <a:srgbClr val="000000"/>
                </a:solidFill>
                <a:latin typeface="Times New Roman"/>
                <a:ea typeface="Times New Roman"/>
                <a:cs typeface="Times New Roman"/>
                <a:sym typeface="Times New Roman"/>
              </a:rPr>
              <a:t>are built around a core architecture with variants that satisfy particular customer requirements.</a:t>
            </a:r>
            <a:endParaRPr/>
          </a:p>
          <a:p>
            <a:pPr marL="457200" lvl="0" indent="-342900" algn="l" rtl="0">
              <a:lnSpc>
                <a:spcPct val="90000"/>
              </a:lnSpc>
              <a:spcBef>
                <a:spcPts val="1000"/>
              </a:spcBef>
              <a:spcAft>
                <a:spcPts val="0"/>
              </a:spcAft>
              <a:buClr>
                <a:srgbClr val="000000"/>
              </a:buClr>
              <a:buSzPts val="200"/>
              <a:buFont typeface="Noto Sans Symbols"/>
              <a:buChar char="✧"/>
            </a:pPr>
            <a:r>
              <a:rPr lang="en-US" sz="1600" b="0" i="0" u="none">
                <a:solidFill>
                  <a:srgbClr val="000000"/>
                </a:solidFill>
                <a:latin typeface="Times New Roman"/>
                <a:ea typeface="Times New Roman"/>
                <a:cs typeface="Times New Roman"/>
                <a:sym typeface="Times New Roman"/>
              </a:rPr>
              <a:t>The architecture of a system may be designed around one of more </a:t>
            </a:r>
            <a:r>
              <a:rPr lang="en-US" sz="1600" b="0" i="0" u="none">
                <a:solidFill>
                  <a:srgbClr val="FF0000"/>
                </a:solidFill>
                <a:latin typeface="Times New Roman"/>
                <a:ea typeface="Times New Roman"/>
                <a:cs typeface="Times New Roman"/>
                <a:sym typeface="Times New Roman"/>
              </a:rPr>
              <a:t>architectural patterns </a:t>
            </a:r>
            <a:r>
              <a:rPr lang="en-US" sz="1600" b="0" i="0" u="none">
                <a:solidFill>
                  <a:srgbClr val="000000"/>
                </a:solidFill>
                <a:latin typeface="Times New Roman"/>
                <a:ea typeface="Times New Roman"/>
                <a:cs typeface="Times New Roman"/>
                <a:sym typeface="Times New Roman"/>
              </a:rPr>
              <a:t>or ‘styles’. </a:t>
            </a:r>
            <a:endParaRPr/>
          </a:p>
          <a:p>
            <a:pPr marL="914400" lvl="1" indent="-342900" algn="l" rtl="0">
              <a:lnSpc>
                <a:spcPct val="90000"/>
              </a:lnSpc>
              <a:spcBef>
                <a:spcPts val="500"/>
              </a:spcBef>
              <a:spcAft>
                <a:spcPts val="0"/>
              </a:spcAft>
              <a:buClr>
                <a:srgbClr val="000000"/>
              </a:buClr>
              <a:buSzPts val="200"/>
              <a:buFont typeface="Noto Sans Symbols"/>
              <a:buChar char="▪"/>
            </a:pPr>
            <a:r>
              <a:rPr lang="en-US" sz="1600" b="0" i="0" u="none">
                <a:solidFill>
                  <a:srgbClr val="000000"/>
                </a:solidFill>
                <a:latin typeface="Times New Roman"/>
                <a:ea typeface="Times New Roman"/>
                <a:cs typeface="Times New Roman"/>
                <a:sym typeface="Times New Roman"/>
              </a:rPr>
              <a:t>These capture the essence of an architecture and can be instantiated in different ways.</a:t>
            </a:r>
            <a:endParaRPr/>
          </a:p>
          <a:p>
            <a:pPr marL="914400" lvl="1" indent="-342900" algn="l" rtl="0">
              <a:lnSpc>
                <a:spcPct val="90000"/>
              </a:lnSpc>
              <a:spcBef>
                <a:spcPts val="500"/>
              </a:spcBef>
              <a:spcAft>
                <a:spcPts val="0"/>
              </a:spcAft>
              <a:buClr>
                <a:srgbClr val="000000"/>
              </a:buClr>
              <a:buSzPts val="200"/>
              <a:buFont typeface="Noto Sans Symbols"/>
              <a:buChar char="▪"/>
            </a:pPr>
            <a:r>
              <a:rPr lang="en-US" sz="1600" b="0" i="0" u="none">
                <a:solidFill>
                  <a:srgbClr val="000000"/>
                </a:solidFill>
                <a:latin typeface="Times New Roman"/>
                <a:ea typeface="Times New Roman"/>
                <a:cs typeface="Times New Roman"/>
                <a:sym typeface="Times New Roman"/>
              </a:rPr>
              <a:t>Discussed later in this lecture.</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sp>
        <p:nvSpPr>
          <p:cNvPr id="706" name="Google Shape;706;p29"/>
          <p:cNvSpPr txBox="1">
            <a:spLocks noGrp="1"/>
          </p:cNvSpPr>
          <p:nvPr>
            <p:ph type="title"/>
          </p:nvPr>
        </p:nvSpPr>
        <p:spPr>
          <a:xfrm>
            <a:off x="198437" y="19050"/>
            <a:ext cx="8305800" cy="917575"/>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1800"/>
              <a:buNone/>
            </a:pPr>
            <a:r>
              <a:rPr lang="en-US" sz="3200" b="0" i="0" u="none">
                <a:solidFill>
                  <a:srgbClr val="000000"/>
                </a:solidFill>
                <a:latin typeface="Times New Roman"/>
                <a:ea typeface="Times New Roman"/>
                <a:cs typeface="Times New Roman"/>
                <a:sym typeface="Times New Roman"/>
              </a:rPr>
              <a:t>Architecture and system characteristics</a:t>
            </a:r>
            <a:endParaRPr/>
          </a:p>
        </p:txBody>
      </p:sp>
      <p:sp>
        <p:nvSpPr>
          <p:cNvPr id="707" name="Google Shape;707;p29"/>
          <p:cNvSpPr txBox="1">
            <a:spLocks noGrp="1"/>
          </p:cNvSpPr>
          <p:nvPr>
            <p:ph type="body" idx="1"/>
          </p:nvPr>
        </p:nvSpPr>
        <p:spPr>
          <a:xfrm>
            <a:off x="912812" y="1600200"/>
            <a:ext cx="8229600" cy="4130675"/>
          </a:xfrm>
          <a:prstGeom prst="rect">
            <a:avLst/>
          </a:prstGeom>
          <a:noFill/>
          <a:ln>
            <a:noFill/>
          </a:ln>
        </p:spPr>
        <p:txBody>
          <a:bodyPr spcFirstLastPara="1" wrap="square" lIns="91425" tIns="45700" rIns="91425" bIns="45700" anchor="t" anchorCtr="0">
            <a:noAutofit/>
          </a:bodyPr>
          <a:lstStyle/>
          <a:p>
            <a:pPr marL="457200" lvl="0" indent="-342900" algn="l" rtl="0">
              <a:lnSpc>
                <a:spcPct val="90000"/>
              </a:lnSpc>
              <a:spcBef>
                <a:spcPts val="1000"/>
              </a:spcBef>
              <a:spcAft>
                <a:spcPts val="0"/>
              </a:spcAft>
              <a:buClr>
                <a:srgbClr val="000000"/>
              </a:buClr>
              <a:buSzPts val="200"/>
              <a:buFont typeface="Noto Sans Symbols"/>
              <a:buChar char="✧"/>
            </a:pPr>
            <a:r>
              <a:rPr lang="en-US" sz="1600" b="0" i="0" u="none">
                <a:solidFill>
                  <a:srgbClr val="000000"/>
                </a:solidFill>
                <a:latin typeface="Times New Roman"/>
                <a:ea typeface="Times New Roman"/>
                <a:cs typeface="Times New Roman"/>
                <a:sym typeface="Times New Roman"/>
              </a:rPr>
              <a:t>Performance</a:t>
            </a:r>
            <a:endParaRPr/>
          </a:p>
          <a:p>
            <a:pPr marL="914400" lvl="1" indent="-342900" algn="l" rtl="0">
              <a:lnSpc>
                <a:spcPct val="90000"/>
              </a:lnSpc>
              <a:spcBef>
                <a:spcPts val="500"/>
              </a:spcBef>
              <a:spcAft>
                <a:spcPts val="0"/>
              </a:spcAft>
              <a:buClr>
                <a:srgbClr val="000000"/>
              </a:buClr>
              <a:buSzPts val="200"/>
              <a:buFont typeface="Noto Sans Symbols"/>
              <a:buChar char="▪"/>
            </a:pPr>
            <a:r>
              <a:rPr lang="en-US" sz="1600" b="0" i="0" u="none">
                <a:solidFill>
                  <a:srgbClr val="FF0000"/>
                </a:solidFill>
                <a:latin typeface="Times New Roman"/>
                <a:ea typeface="Times New Roman"/>
                <a:cs typeface="Times New Roman"/>
                <a:sym typeface="Times New Roman"/>
              </a:rPr>
              <a:t>Localise critical operations</a:t>
            </a:r>
            <a:r>
              <a:rPr lang="en-US" sz="1600" b="0" i="0" u="none">
                <a:solidFill>
                  <a:srgbClr val="000000"/>
                </a:solidFill>
                <a:latin typeface="Times New Roman"/>
                <a:ea typeface="Times New Roman"/>
                <a:cs typeface="Times New Roman"/>
                <a:sym typeface="Times New Roman"/>
              </a:rPr>
              <a:t> and </a:t>
            </a:r>
            <a:r>
              <a:rPr lang="en-US" sz="1600" b="0" i="0" u="none">
                <a:solidFill>
                  <a:srgbClr val="FF0000"/>
                </a:solidFill>
                <a:latin typeface="Times New Roman"/>
                <a:ea typeface="Times New Roman"/>
                <a:cs typeface="Times New Roman"/>
                <a:sym typeface="Times New Roman"/>
              </a:rPr>
              <a:t>minimise communications</a:t>
            </a:r>
            <a:r>
              <a:rPr lang="en-US" sz="1600" b="0" i="0" u="none">
                <a:solidFill>
                  <a:srgbClr val="000000"/>
                </a:solidFill>
                <a:latin typeface="Times New Roman"/>
                <a:ea typeface="Times New Roman"/>
                <a:cs typeface="Times New Roman"/>
                <a:sym typeface="Times New Roman"/>
              </a:rPr>
              <a:t>. Use large rather than fine-grain </a:t>
            </a:r>
            <a:r>
              <a:rPr lang="en-US" sz="1600" b="0" i="0" u="none">
                <a:solidFill>
                  <a:srgbClr val="FF0000"/>
                </a:solidFill>
                <a:latin typeface="Times New Roman"/>
                <a:ea typeface="Times New Roman"/>
                <a:cs typeface="Times New Roman"/>
                <a:sym typeface="Times New Roman"/>
              </a:rPr>
              <a:t>components</a:t>
            </a:r>
            <a:r>
              <a:rPr lang="en-US" sz="1600" b="0" i="0" u="none">
                <a:solidFill>
                  <a:srgbClr val="000000"/>
                </a:solidFill>
                <a:latin typeface="Times New Roman"/>
                <a:ea typeface="Times New Roman"/>
                <a:cs typeface="Times New Roman"/>
                <a:sym typeface="Times New Roman"/>
              </a:rPr>
              <a:t> or </a:t>
            </a:r>
            <a:r>
              <a:rPr lang="en-US" sz="1600" b="0" i="0" u="none">
                <a:solidFill>
                  <a:srgbClr val="FF0000"/>
                </a:solidFill>
                <a:latin typeface="Times New Roman"/>
                <a:ea typeface="Times New Roman"/>
                <a:cs typeface="Times New Roman"/>
                <a:sym typeface="Times New Roman"/>
              </a:rPr>
              <a:t>replicate</a:t>
            </a:r>
            <a:r>
              <a:rPr lang="en-US" sz="1600" b="0" i="0" u="none">
                <a:solidFill>
                  <a:srgbClr val="000000"/>
                </a:solidFill>
                <a:latin typeface="Times New Roman"/>
                <a:ea typeface="Times New Roman"/>
                <a:cs typeface="Times New Roman"/>
                <a:sym typeface="Times New Roman"/>
              </a:rPr>
              <a:t>.</a:t>
            </a:r>
            <a:endParaRPr/>
          </a:p>
          <a:p>
            <a:pPr marL="457200" lvl="0" indent="-342900" algn="l" rtl="0">
              <a:lnSpc>
                <a:spcPct val="90000"/>
              </a:lnSpc>
              <a:spcBef>
                <a:spcPts val="1000"/>
              </a:spcBef>
              <a:spcAft>
                <a:spcPts val="0"/>
              </a:spcAft>
              <a:buClr>
                <a:srgbClr val="000000"/>
              </a:buClr>
              <a:buSzPts val="200"/>
              <a:buFont typeface="Noto Sans Symbols"/>
              <a:buChar char="✧"/>
            </a:pPr>
            <a:r>
              <a:rPr lang="en-US" sz="1600" b="0" i="0" u="none">
                <a:solidFill>
                  <a:srgbClr val="000000"/>
                </a:solidFill>
                <a:latin typeface="Times New Roman"/>
                <a:ea typeface="Times New Roman"/>
                <a:cs typeface="Times New Roman"/>
                <a:sym typeface="Times New Roman"/>
              </a:rPr>
              <a:t>Security</a:t>
            </a:r>
            <a:endParaRPr/>
          </a:p>
          <a:p>
            <a:pPr marL="914400" lvl="1" indent="-342900" algn="l" rtl="0">
              <a:lnSpc>
                <a:spcPct val="90000"/>
              </a:lnSpc>
              <a:spcBef>
                <a:spcPts val="500"/>
              </a:spcBef>
              <a:spcAft>
                <a:spcPts val="0"/>
              </a:spcAft>
              <a:buClr>
                <a:srgbClr val="000000"/>
              </a:buClr>
              <a:buSzPts val="200"/>
              <a:buFont typeface="Noto Sans Symbols"/>
              <a:buChar char="▪"/>
            </a:pPr>
            <a:r>
              <a:rPr lang="en-US" sz="1600" b="0" i="0" u="none">
                <a:solidFill>
                  <a:srgbClr val="000000"/>
                </a:solidFill>
                <a:latin typeface="Times New Roman"/>
                <a:ea typeface="Times New Roman"/>
                <a:cs typeface="Times New Roman"/>
                <a:sym typeface="Times New Roman"/>
              </a:rPr>
              <a:t>Use a </a:t>
            </a:r>
            <a:r>
              <a:rPr lang="en-US" sz="1600" b="0" i="0" u="none">
                <a:solidFill>
                  <a:srgbClr val="FF0000"/>
                </a:solidFill>
                <a:latin typeface="Times New Roman"/>
                <a:ea typeface="Times New Roman"/>
                <a:cs typeface="Times New Roman"/>
                <a:sym typeface="Times New Roman"/>
              </a:rPr>
              <a:t>layered architecture </a:t>
            </a:r>
            <a:r>
              <a:rPr lang="en-US" sz="1600" b="0" i="0" u="none">
                <a:solidFill>
                  <a:srgbClr val="000000"/>
                </a:solidFill>
                <a:latin typeface="Times New Roman"/>
                <a:ea typeface="Times New Roman"/>
                <a:cs typeface="Times New Roman"/>
                <a:sym typeface="Times New Roman"/>
              </a:rPr>
              <a:t>with critical assets in the</a:t>
            </a:r>
            <a:r>
              <a:rPr lang="en-US" sz="1600" b="0" i="0" u="none">
                <a:solidFill>
                  <a:srgbClr val="FF0000"/>
                </a:solidFill>
                <a:latin typeface="Times New Roman"/>
                <a:ea typeface="Times New Roman"/>
                <a:cs typeface="Times New Roman"/>
                <a:sym typeface="Times New Roman"/>
              </a:rPr>
              <a:t> inner </a:t>
            </a:r>
            <a:r>
              <a:rPr lang="en-US" sz="1600" b="0" i="0" u="none">
                <a:solidFill>
                  <a:srgbClr val="000000"/>
                </a:solidFill>
                <a:latin typeface="Times New Roman"/>
                <a:ea typeface="Times New Roman"/>
                <a:cs typeface="Times New Roman"/>
                <a:sym typeface="Times New Roman"/>
              </a:rPr>
              <a:t>layers.</a:t>
            </a:r>
            <a:endParaRPr/>
          </a:p>
          <a:p>
            <a:pPr marL="457200" lvl="0" indent="-342900" algn="l" rtl="0">
              <a:lnSpc>
                <a:spcPct val="90000"/>
              </a:lnSpc>
              <a:spcBef>
                <a:spcPts val="1000"/>
              </a:spcBef>
              <a:spcAft>
                <a:spcPts val="0"/>
              </a:spcAft>
              <a:buClr>
                <a:srgbClr val="000000"/>
              </a:buClr>
              <a:buSzPts val="200"/>
              <a:buFont typeface="Noto Sans Symbols"/>
              <a:buChar char="✧"/>
            </a:pPr>
            <a:r>
              <a:rPr lang="en-US" sz="1600" b="0" i="0" u="none">
                <a:solidFill>
                  <a:srgbClr val="000000"/>
                </a:solidFill>
                <a:latin typeface="Times New Roman"/>
                <a:ea typeface="Times New Roman"/>
                <a:cs typeface="Times New Roman"/>
                <a:sym typeface="Times New Roman"/>
              </a:rPr>
              <a:t>Safety</a:t>
            </a:r>
            <a:endParaRPr/>
          </a:p>
          <a:p>
            <a:pPr marL="914400" lvl="1" indent="-342900" algn="l" rtl="0">
              <a:lnSpc>
                <a:spcPct val="90000"/>
              </a:lnSpc>
              <a:spcBef>
                <a:spcPts val="500"/>
              </a:spcBef>
              <a:spcAft>
                <a:spcPts val="0"/>
              </a:spcAft>
              <a:buClr>
                <a:srgbClr val="000000"/>
              </a:buClr>
              <a:buSzPts val="200"/>
              <a:buFont typeface="Noto Sans Symbols"/>
              <a:buChar char="▪"/>
            </a:pPr>
            <a:r>
              <a:rPr lang="en-US" sz="1600" b="0" i="0" u="none">
                <a:solidFill>
                  <a:srgbClr val="FF0000"/>
                </a:solidFill>
                <a:latin typeface="Times New Roman"/>
                <a:ea typeface="Times New Roman"/>
                <a:cs typeface="Times New Roman"/>
                <a:sym typeface="Times New Roman"/>
              </a:rPr>
              <a:t>Localise</a:t>
            </a:r>
            <a:r>
              <a:rPr lang="en-US" sz="1600" b="0" i="0" u="none">
                <a:solidFill>
                  <a:srgbClr val="000000"/>
                </a:solidFill>
                <a:latin typeface="Times New Roman"/>
                <a:ea typeface="Times New Roman"/>
                <a:cs typeface="Times New Roman"/>
                <a:sym typeface="Times New Roman"/>
              </a:rPr>
              <a:t> safety-critical features in a small number of sub-systems.</a:t>
            </a:r>
            <a:endParaRPr/>
          </a:p>
          <a:p>
            <a:pPr marL="457200" lvl="0" indent="-342900" algn="l" rtl="0">
              <a:lnSpc>
                <a:spcPct val="90000"/>
              </a:lnSpc>
              <a:spcBef>
                <a:spcPts val="1000"/>
              </a:spcBef>
              <a:spcAft>
                <a:spcPts val="0"/>
              </a:spcAft>
              <a:buClr>
                <a:srgbClr val="000000"/>
              </a:buClr>
              <a:buSzPts val="200"/>
              <a:buFont typeface="Noto Sans Symbols"/>
              <a:buChar char="✧"/>
            </a:pPr>
            <a:r>
              <a:rPr lang="en-US" sz="1600" b="0" i="0" u="none">
                <a:solidFill>
                  <a:srgbClr val="000000"/>
                </a:solidFill>
                <a:latin typeface="Times New Roman"/>
                <a:ea typeface="Times New Roman"/>
                <a:cs typeface="Times New Roman"/>
                <a:sym typeface="Times New Roman"/>
              </a:rPr>
              <a:t>Availability</a:t>
            </a:r>
            <a:endParaRPr/>
          </a:p>
          <a:p>
            <a:pPr marL="914400" lvl="1" indent="-342900" algn="l" rtl="0">
              <a:lnSpc>
                <a:spcPct val="90000"/>
              </a:lnSpc>
              <a:spcBef>
                <a:spcPts val="500"/>
              </a:spcBef>
              <a:spcAft>
                <a:spcPts val="0"/>
              </a:spcAft>
              <a:buClr>
                <a:srgbClr val="000000"/>
              </a:buClr>
              <a:buSzPts val="200"/>
              <a:buFont typeface="Noto Sans Symbols"/>
              <a:buChar char="▪"/>
            </a:pPr>
            <a:r>
              <a:rPr lang="en-US" sz="1600" b="0" i="0" u="none">
                <a:solidFill>
                  <a:srgbClr val="000000"/>
                </a:solidFill>
                <a:latin typeface="Times New Roman"/>
                <a:ea typeface="Times New Roman"/>
                <a:cs typeface="Times New Roman"/>
                <a:sym typeface="Times New Roman"/>
              </a:rPr>
              <a:t>Include </a:t>
            </a:r>
            <a:r>
              <a:rPr lang="en-US" sz="1600" b="0" i="0" u="none">
                <a:solidFill>
                  <a:srgbClr val="FF0000"/>
                </a:solidFill>
                <a:latin typeface="Times New Roman"/>
                <a:ea typeface="Times New Roman"/>
                <a:cs typeface="Times New Roman"/>
                <a:sym typeface="Times New Roman"/>
              </a:rPr>
              <a:t>redundant </a:t>
            </a:r>
            <a:r>
              <a:rPr lang="en-US" sz="1600" b="0" i="0" u="none">
                <a:solidFill>
                  <a:srgbClr val="000000"/>
                </a:solidFill>
                <a:latin typeface="Times New Roman"/>
                <a:ea typeface="Times New Roman"/>
                <a:cs typeface="Times New Roman"/>
                <a:sym typeface="Times New Roman"/>
              </a:rPr>
              <a:t>components and mechanisms for </a:t>
            </a:r>
            <a:r>
              <a:rPr lang="en-US" sz="1600" b="0" i="0" u="none">
                <a:solidFill>
                  <a:srgbClr val="FF0000"/>
                </a:solidFill>
                <a:latin typeface="Times New Roman"/>
                <a:ea typeface="Times New Roman"/>
                <a:cs typeface="Times New Roman"/>
                <a:sym typeface="Times New Roman"/>
              </a:rPr>
              <a:t>fault tolerance.</a:t>
            </a:r>
            <a:endParaRPr/>
          </a:p>
          <a:p>
            <a:pPr marL="457200" lvl="0" indent="-342900" algn="l" rtl="0">
              <a:lnSpc>
                <a:spcPct val="90000"/>
              </a:lnSpc>
              <a:spcBef>
                <a:spcPts val="1000"/>
              </a:spcBef>
              <a:spcAft>
                <a:spcPts val="0"/>
              </a:spcAft>
              <a:buClr>
                <a:srgbClr val="000000"/>
              </a:buClr>
              <a:buSzPts val="200"/>
              <a:buFont typeface="Noto Sans Symbols"/>
              <a:buChar char="✧"/>
            </a:pPr>
            <a:r>
              <a:rPr lang="en-US" sz="1600" b="0" i="0" u="none">
                <a:solidFill>
                  <a:srgbClr val="000000"/>
                </a:solidFill>
                <a:latin typeface="Times New Roman"/>
                <a:ea typeface="Times New Roman"/>
                <a:cs typeface="Times New Roman"/>
                <a:sym typeface="Times New Roman"/>
              </a:rPr>
              <a:t>Maintainability</a:t>
            </a:r>
            <a:endParaRPr/>
          </a:p>
          <a:p>
            <a:pPr marL="914400" lvl="1" indent="-342900" algn="l" rtl="0">
              <a:lnSpc>
                <a:spcPct val="90000"/>
              </a:lnSpc>
              <a:spcBef>
                <a:spcPts val="500"/>
              </a:spcBef>
              <a:spcAft>
                <a:spcPts val="0"/>
              </a:spcAft>
              <a:buClr>
                <a:srgbClr val="000000"/>
              </a:buClr>
              <a:buSzPts val="200"/>
              <a:buFont typeface="Noto Sans Symbols"/>
              <a:buChar char="▪"/>
            </a:pPr>
            <a:r>
              <a:rPr lang="en-US" sz="1600" b="0" i="0" u="none">
                <a:solidFill>
                  <a:srgbClr val="000000"/>
                </a:solidFill>
                <a:latin typeface="Times New Roman"/>
                <a:ea typeface="Times New Roman"/>
                <a:cs typeface="Times New Roman"/>
                <a:sym typeface="Times New Roman"/>
              </a:rPr>
              <a:t>Use</a:t>
            </a:r>
            <a:r>
              <a:rPr lang="en-US" sz="1600" b="0" i="0" u="none">
                <a:solidFill>
                  <a:srgbClr val="FF0000"/>
                </a:solidFill>
                <a:latin typeface="Times New Roman"/>
                <a:ea typeface="Times New Roman"/>
                <a:cs typeface="Times New Roman"/>
                <a:sym typeface="Times New Roman"/>
              </a:rPr>
              <a:t> fine-grain</a:t>
            </a:r>
            <a:r>
              <a:rPr lang="en-US" sz="1600" b="0" i="0" u="none">
                <a:solidFill>
                  <a:srgbClr val="000000"/>
                </a:solidFill>
                <a:latin typeface="Times New Roman"/>
                <a:ea typeface="Times New Roman"/>
                <a:cs typeface="Times New Roman"/>
                <a:sym typeface="Times New Roman"/>
              </a:rPr>
              <a:t>, replaceable components.</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711"/>
        <p:cNvGrpSpPr/>
        <p:nvPr/>
      </p:nvGrpSpPr>
      <p:grpSpPr>
        <a:xfrm>
          <a:off x="0" y="0"/>
          <a:ext cx="0" cy="0"/>
          <a:chOff x="0" y="0"/>
          <a:chExt cx="0" cy="0"/>
        </a:xfrm>
      </p:grpSpPr>
      <p:sp>
        <p:nvSpPr>
          <p:cNvPr id="712" name="Google Shape;712;p30"/>
          <p:cNvSpPr txBox="1">
            <a:spLocks noGrp="1"/>
          </p:cNvSpPr>
          <p:nvPr>
            <p:ph type="title"/>
          </p:nvPr>
        </p:nvSpPr>
        <p:spPr>
          <a:xfrm>
            <a:off x="379412" y="0"/>
            <a:ext cx="5486400" cy="9144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1800"/>
              <a:buNone/>
            </a:pPr>
            <a:r>
              <a:rPr lang="en-US" sz="3200" b="0" i="0" u="none">
                <a:solidFill>
                  <a:srgbClr val="000000"/>
                </a:solidFill>
                <a:latin typeface="Times New Roman"/>
                <a:ea typeface="Times New Roman"/>
                <a:cs typeface="Times New Roman"/>
                <a:sym typeface="Times New Roman"/>
              </a:rPr>
              <a:t>4 + 1 view model of software architecture</a:t>
            </a:r>
            <a:endParaRPr/>
          </a:p>
        </p:txBody>
      </p:sp>
      <p:sp>
        <p:nvSpPr>
          <p:cNvPr id="713" name="Google Shape;713;p30"/>
          <p:cNvSpPr txBox="1">
            <a:spLocks noGrp="1"/>
          </p:cNvSpPr>
          <p:nvPr>
            <p:ph type="body" idx="1"/>
          </p:nvPr>
        </p:nvSpPr>
        <p:spPr>
          <a:xfrm>
            <a:off x="836612" y="1604962"/>
            <a:ext cx="8229600" cy="3976687"/>
          </a:xfrm>
          <a:prstGeom prst="rect">
            <a:avLst/>
          </a:prstGeom>
          <a:noFill/>
          <a:ln>
            <a:noFill/>
          </a:ln>
        </p:spPr>
        <p:txBody>
          <a:bodyPr spcFirstLastPara="1" wrap="square" lIns="91425" tIns="45700" rIns="91425" bIns="45700" anchor="t" anchorCtr="0">
            <a:noAutofit/>
          </a:bodyPr>
          <a:lstStyle/>
          <a:p>
            <a:pPr marL="457200" lvl="0" indent="-342900" algn="l" rtl="0">
              <a:lnSpc>
                <a:spcPct val="90000"/>
              </a:lnSpc>
              <a:spcBef>
                <a:spcPts val="1000"/>
              </a:spcBef>
              <a:spcAft>
                <a:spcPts val="0"/>
              </a:spcAft>
              <a:buClr>
                <a:srgbClr val="000000"/>
              </a:buClr>
              <a:buSzPts val="200"/>
              <a:buFont typeface="Noto Sans Symbols"/>
              <a:buChar char="✧"/>
            </a:pPr>
            <a:r>
              <a:rPr lang="en-US" sz="1600" b="0" i="0" u="none">
                <a:solidFill>
                  <a:srgbClr val="000000"/>
                </a:solidFill>
                <a:latin typeface="Times New Roman"/>
                <a:ea typeface="Times New Roman"/>
                <a:cs typeface="Times New Roman"/>
                <a:sym typeface="Times New Roman"/>
              </a:rPr>
              <a:t>A </a:t>
            </a:r>
            <a:r>
              <a:rPr lang="en-US" sz="1600" b="0" i="0" u="none">
                <a:solidFill>
                  <a:srgbClr val="FF0000"/>
                </a:solidFill>
                <a:latin typeface="Times New Roman"/>
                <a:ea typeface="Times New Roman"/>
                <a:cs typeface="Times New Roman"/>
                <a:sym typeface="Times New Roman"/>
              </a:rPr>
              <a:t>logical view</a:t>
            </a:r>
            <a:r>
              <a:rPr lang="en-US" sz="1600" b="0" i="0" u="none">
                <a:solidFill>
                  <a:srgbClr val="000000"/>
                </a:solidFill>
                <a:latin typeface="Times New Roman"/>
                <a:ea typeface="Times New Roman"/>
                <a:cs typeface="Times New Roman"/>
                <a:sym typeface="Times New Roman"/>
              </a:rPr>
              <a:t>, which shows the key abstractions in the system as objects or object classes. </a:t>
            </a:r>
            <a:endParaRPr/>
          </a:p>
          <a:p>
            <a:pPr marL="457200" lvl="0" indent="-342900" algn="l" rtl="0">
              <a:lnSpc>
                <a:spcPct val="90000"/>
              </a:lnSpc>
              <a:spcBef>
                <a:spcPts val="1000"/>
              </a:spcBef>
              <a:spcAft>
                <a:spcPts val="0"/>
              </a:spcAft>
              <a:buClr>
                <a:srgbClr val="000000"/>
              </a:buClr>
              <a:buSzPts val="200"/>
              <a:buFont typeface="Noto Sans Symbols"/>
              <a:buChar char="✧"/>
            </a:pPr>
            <a:r>
              <a:rPr lang="en-US" sz="1600" b="0" i="0" u="none">
                <a:solidFill>
                  <a:srgbClr val="000000"/>
                </a:solidFill>
                <a:latin typeface="Times New Roman"/>
                <a:ea typeface="Times New Roman"/>
                <a:cs typeface="Times New Roman"/>
                <a:sym typeface="Times New Roman"/>
              </a:rPr>
              <a:t>A </a:t>
            </a:r>
            <a:r>
              <a:rPr lang="en-US" sz="1600" b="0" i="0" u="none">
                <a:solidFill>
                  <a:srgbClr val="FF0000"/>
                </a:solidFill>
                <a:latin typeface="Times New Roman"/>
                <a:ea typeface="Times New Roman"/>
                <a:cs typeface="Times New Roman"/>
                <a:sym typeface="Times New Roman"/>
              </a:rPr>
              <a:t>process view</a:t>
            </a:r>
            <a:r>
              <a:rPr lang="en-US" sz="1600" b="0" i="0" u="none">
                <a:solidFill>
                  <a:srgbClr val="000000"/>
                </a:solidFill>
                <a:latin typeface="Times New Roman"/>
                <a:ea typeface="Times New Roman"/>
                <a:cs typeface="Times New Roman"/>
                <a:sym typeface="Times New Roman"/>
              </a:rPr>
              <a:t>, which shows how, at run-time, the system is composed of interacting processes. </a:t>
            </a:r>
            <a:endParaRPr/>
          </a:p>
          <a:p>
            <a:pPr marL="457200" lvl="0" indent="-342900" algn="l" rtl="0">
              <a:lnSpc>
                <a:spcPct val="90000"/>
              </a:lnSpc>
              <a:spcBef>
                <a:spcPts val="1000"/>
              </a:spcBef>
              <a:spcAft>
                <a:spcPts val="0"/>
              </a:spcAft>
              <a:buClr>
                <a:srgbClr val="000000"/>
              </a:buClr>
              <a:buSzPts val="200"/>
              <a:buFont typeface="Noto Sans Symbols"/>
              <a:buChar char="✧"/>
            </a:pPr>
            <a:r>
              <a:rPr lang="en-US" sz="1600" b="0" i="0" u="none">
                <a:solidFill>
                  <a:srgbClr val="000000"/>
                </a:solidFill>
                <a:latin typeface="Times New Roman"/>
                <a:ea typeface="Times New Roman"/>
                <a:cs typeface="Times New Roman"/>
                <a:sym typeface="Times New Roman"/>
              </a:rPr>
              <a:t>A </a:t>
            </a:r>
            <a:r>
              <a:rPr lang="en-US" sz="1600" b="0" i="0" u="none">
                <a:solidFill>
                  <a:srgbClr val="FF0000"/>
                </a:solidFill>
                <a:latin typeface="Times New Roman"/>
                <a:ea typeface="Times New Roman"/>
                <a:cs typeface="Times New Roman"/>
                <a:sym typeface="Times New Roman"/>
              </a:rPr>
              <a:t>development view</a:t>
            </a:r>
            <a:r>
              <a:rPr lang="en-US" sz="1600" b="0" i="0" u="none">
                <a:solidFill>
                  <a:srgbClr val="000000"/>
                </a:solidFill>
                <a:latin typeface="Times New Roman"/>
                <a:ea typeface="Times New Roman"/>
                <a:cs typeface="Times New Roman"/>
                <a:sym typeface="Times New Roman"/>
              </a:rPr>
              <a:t>, which shows how the software is decomposed for development.</a:t>
            </a:r>
            <a:endParaRPr/>
          </a:p>
          <a:p>
            <a:pPr marL="457200" lvl="0" indent="-342900" algn="l" rtl="0">
              <a:lnSpc>
                <a:spcPct val="90000"/>
              </a:lnSpc>
              <a:spcBef>
                <a:spcPts val="1000"/>
              </a:spcBef>
              <a:spcAft>
                <a:spcPts val="0"/>
              </a:spcAft>
              <a:buClr>
                <a:srgbClr val="000000"/>
              </a:buClr>
              <a:buSzPts val="200"/>
              <a:buFont typeface="Noto Sans Symbols"/>
              <a:buChar char="✧"/>
            </a:pPr>
            <a:r>
              <a:rPr lang="en-US" sz="1600" b="0" i="0" u="none">
                <a:solidFill>
                  <a:srgbClr val="000000"/>
                </a:solidFill>
                <a:latin typeface="Times New Roman"/>
                <a:ea typeface="Times New Roman"/>
                <a:cs typeface="Times New Roman"/>
                <a:sym typeface="Times New Roman"/>
              </a:rPr>
              <a:t>A </a:t>
            </a:r>
            <a:r>
              <a:rPr lang="en-US" sz="1600" b="0" i="0" u="none">
                <a:solidFill>
                  <a:srgbClr val="FF0000"/>
                </a:solidFill>
                <a:latin typeface="Times New Roman"/>
                <a:ea typeface="Times New Roman"/>
                <a:cs typeface="Times New Roman"/>
                <a:sym typeface="Times New Roman"/>
              </a:rPr>
              <a:t>physical view</a:t>
            </a:r>
            <a:r>
              <a:rPr lang="en-US" sz="1600" b="0" i="0" u="none">
                <a:solidFill>
                  <a:srgbClr val="000000"/>
                </a:solidFill>
                <a:latin typeface="Times New Roman"/>
                <a:ea typeface="Times New Roman"/>
                <a:cs typeface="Times New Roman"/>
                <a:sym typeface="Times New Roman"/>
              </a:rPr>
              <a:t>, which shows the system hardware and how software components are distributed across the processors in the system.</a:t>
            </a:r>
            <a:endParaRPr/>
          </a:p>
          <a:p>
            <a:pPr marL="457200" lvl="0" indent="-342900" algn="l" rtl="0">
              <a:lnSpc>
                <a:spcPct val="90000"/>
              </a:lnSpc>
              <a:spcBef>
                <a:spcPts val="1000"/>
              </a:spcBef>
              <a:spcAft>
                <a:spcPts val="0"/>
              </a:spcAft>
              <a:buClr>
                <a:srgbClr val="000000"/>
              </a:buClr>
              <a:buSzPts val="200"/>
              <a:buFont typeface="Noto Sans Symbols"/>
              <a:buChar char="✧"/>
            </a:pPr>
            <a:r>
              <a:rPr lang="en-US" sz="1600" b="0" i="0" u="none">
                <a:solidFill>
                  <a:srgbClr val="000000"/>
                </a:solidFill>
                <a:latin typeface="Times New Roman"/>
                <a:ea typeface="Times New Roman"/>
                <a:cs typeface="Times New Roman"/>
                <a:sym typeface="Times New Roman"/>
              </a:rPr>
              <a:t>Related using </a:t>
            </a:r>
            <a:r>
              <a:rPr lang="en-US" sz="1600" b="0" i="0" u="none">
                <a:solidFill>
                  <a:srgbClr val="FF0000"/>
                </a:solidFill>
                <a:latin typeface="Times New Roman"/>
                <a:ea typeface="Times New Roman"/>
                <a:cs typeface="Times New Roman"/>
                <a:sym typeface="Times New Roman"/>
              </a:rPr>
              <a:t>use cases or scenarios </a:t>
            </a:r>
            <a:r>
              <a:rPr lang="en-US" sz="1600" b="0" i="0" u="none">
                <a:solidFill>
                  <a:srgbClr val="000000"/>
                </a:solidFill>
                <a:latin typeface="Times New Roman"/>
                <a:ea typeface="Times New Roman"/>
                <a:cs typeface="Times New Roman"/>
                <a:sym typeface="Times New Roman"/>
              </a:rPr>
              <a:t>(+1) </a:t>
            </a:r>
            <a:endParaRPr/>
          </a:p>
          <a:p>
            <a:pPr marL="457200" lvl="0" indent="-228600" algn="l" rtl="0">
              <a:lnSpc>
                <a:spcPct val="90000"/>
              </a:lnSpc>
              <a:spcBef>
                <a:spcPts val="1000"/>
              </a:spcBef>
              <a:spcAft>
                <a:spcPts val="0"/>
              </a:spcAft>
              <a:buClr>
                <a:schemeClr val="dk1"/>
              </a:buClr>
              <a:buSzPts val="1800"/>
              <a:buNone/>
            </a:pPr>
            <a:endParaRPr sz="1600" b="0" i="0" u="none">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4"/>
          <p:cNvSpPr txBox="1">
            <a:spLocks noGrp="1"/>
          </p:cNvSpPr>
          <p:nvPr>
            <p:ph type="title"/>
          </p:nvPr>
        </p:nvSpPr>
        <p:spPr>
          <a:xfrm>
            <a:off x="0" y="0"/>
            <a:ext cx="5942012" cy="9144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1800"/>
              <a:buNone/>
            </a:pPr>
            <a:r>
              <a:rPr lang="en-US" sz="3200" b="0" i="0" u="none">
                <a:solidFill>
                  <a:srgbClr val="000000"/>
                </a:solidFill>
                <a:latin typeface="Times New Roman"/>
                <a:ea typeface="Times New Roman"/>
                <a:cs typeface="Times New Roman"/>
                <a:sym typeface="Times New Roman"/>
              </a:rPr>
              <a:t>Overview of Design</a:t>
            </a:r>
            <a:endParaRPr/>
          </a:p>
        </p:txBody>
      </p:sp>
      <p:sp>
        <p:nvSpPr>
          <p:cNvPr id="250" name="Google Shape;250;p4"/>
          <p:cNvSpPr txBox="1">
            <a:spLocks noGrp="1"/>
          </p:cNvSpPr>
          <p:nvPr>
            <p:ph type="body" idx="1"/>
          </p:nvPr>
        </p:nvSpPr>
        <p:spPr>
          <a:xfrm>
            <a:off x="495300" y="1604962"/>
            <a:ext cx="8912225" cy="3976687"/>
          </a:xfrm>
          <a:prstGeom prst="rect">
            <a:avLst/>
          </a:prstGeom>
          <a:noFill/>
          <a:ln>
            <a:noFill/>
          </a:ln>
        </p:spPr>
        <p:txBody>
          <a:bodyPr spcFirstLastPara="1" wrap="square" lIns="0" tIns="0" rIns="0" bIns="0" anchor="t" anchorCtr="0">
            <a:noAutofit/>
          </a:bodyPr>
          <a:lstStyle/>
          <a:p>
            <a:pPr marL="457200" lvl="0" indent="-342900" algn="l" rtl="0">
              <a:lnSpc>
                <a:spcPct val="90000"/>
              </a:lnSpc>
              <a:spcBef>
                <a:spcPts val="1000"/>
              </a:spcBef>
              <a:spcAft>
                <a:spcPts val="0"/>
              </a:spcAft>
              <a:buClr>
                <a:srgbClr val="000000"/>
              </a:buClr>
              <a:buSzPts val="200"/>
              <a:buFont typeface="Arial"/>
              <a:buChar char="•"/>
            </a:pPr>
            <a:r>
              <a:rPr lang="en-US" sz="1600" b="0" i="0" u="none" dirty="0">
                <a:solidFill>
                  <a:srgbClr val="000000"/>
                </a:solidFill>
                <a:latin typeface="Times New Roman"/>
                <a:ea typeface="Times New Roman"/>
                <a:cs typeface="Times New Roman"/>
                <a:sym typeface="Times New Roman"/>
              </a:rPr>
              <a:t>What is it? A meaningful engineering representation of something that is to be built. </a:t>
            </a:r>
            <a:endParaRPr/>
          </a:p>
          <a:p>
            <a:pPr marL="457200" lvl="0" indent="-342900" algn="l" rtl="0">
              <a:lnSpc>
                <a:spcPct val="90000"/>
              </a:lnSpc>
              <a:spcBef>
                <a:spcPts val="1000"/>
              </a:spcBef>
              <a:spcAft>
                <a:spcPts val="0"/>
              </a:spcAft>
              <a:buClr>
                <a:srgbClr val="000000"/>
              </a:buClr>
              <a:buSzPts val="200"/>
              <a:buFont typeface="Arial"/>
              <a:buChar char="•"/>
            </a:pPr>
            <a:r>
              <a:rPr lang="en-US" sz="1600" b="0" i="0" u="none" dirty="0">
                <a:solidFill>
                  <a:srgbClr val="000000"/>
                </a:solidFill>
                <a:latin typeface="Times New Roman"/>
                <a:ea typeface="Times New Roman"/>
                <a:cs typeface="Times New Roman"/>
                <a:sym typeface="Times New Roman"/>
              </a:rPr>
              <a:t>Who does it? Software engineers with a variety of skills, ranging from human ergonomics to computer architecture</a:t>
            </a:r>
            <a:endParaRPr/>
          </a:p>
          <a:p>
            <a:pPr marL="457200" lvl="0" indent="-342900" algn="l" rtl="0">
              <a:lnSpc>
                <a:spcPct val="90000"/>
              </a:lnSpc>
              <a:spcBef>
                <a:spcPts val="1000"/>
              </a:spcBef>
              <a:spcAft>
                <a:spcPts val="0"/>
              </a:spcAft>
              <a:buClr>
                <a:srgbClr val="000000"/>
              </a:buClr>
              <a:buSzPts val="200"/>
              <a:buFont typeface="Arial"/>
              <a:buChar char="•"/>
            </a:pPr>
            <a:r>
              <a:rPr lang="en-US" sz="1600" b="0" i="0" u="none" dirty="0">
                <a:solidFill>
                  <a:srgbClr val="000000"/>
                </a:solidFill>
                <a:latin typeface="Times New Roman"/>
                <a:ea typeface="Times New Roman"/>
                <a:cs typeface="Times New Roman"/>
                <a:sym typeface="Times New Roman"/>
              </a:rPr>
              <a:t>Why is it important? A house would never be built without a blueprint. Why should software? Without design the system may fail with small changes, is difficult to test and cannot be assessed for quality</a:t>
            </a:r>
            <a:endParaRPr/>
          </a:p>
          <a:p>
            <a:pPr marL="457200" lvl="0" indent="-342900" algn="l" rtl="0">
              <a:lnSpc>
                <a:spcPct val="90000"/>
              </a:lnSpc>
              <a:spcBef>
                <a:spcPts val="1000"/>
              </a:spcBef>
              <a:spcAft>
                <a:spcPts val="0"/>
              </a:spcAft>
              <a:buClr>
                <a:srgbClr val="000000"/>
              </a:buClr>
              <a:buSzPts val="200"/>
              <a:buFont typeface="Arial"/>
              <a:buChar char="•"/>
            </a:pPr>
            <a:r>
              <a:rPr lang="en-US" sz="1600" b="0" i="0" u="none" dirty="0">
                <a:solidFill>
                  <a:srgbClr val="000000"/>
                </a:solidFill>
                <a:latin typeface="Times New Roman"/>
                <a:ea typeface="Times New Roman"/>
                <a:cs typeface="Times New Roman"/>
                <a:sym typeface="Times New Roman"/>
              </a:rPr>
              <a:t>What is the work product? A design specification</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18" name="Google Shape;718;p31"/>
          <p:cNvSpPr txBox="1">
            <a:spLocks noGrp="1"/>
          </p:cNvSpPr>
          <p:nvPr>
            <p:ph type="title"/>
          </p:nvPr>
        </p:nvSpPr>
        <p:spPr>
          <a:xfrm>
            <a:off x="379412" y="0"/>
            <a:ext cx="5486400" cy="9144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1800"/>
              <a:buNone/>
            </a:pPr>
            <a:r>
              <a:rPr lang="en-US" sz="3200" b="0" i="0" u="none">
                <a:solidFill>
                  <a:srgbClr val="000000"/>
                </a:solidFill>
                <a:latin typeface="Times New Roman"/>
                <a:ea typeface="Times New Roman"/>
                <a:cs typeface="Times New Roman"/>
                <a:sym typeface="Times New Roman"/>
              </a:rPr>
              <a:t>Architectural patterns</a:t>
            </a:r>
            <a:endParaRPr/>
          </a:p>
        </p:txBody>
      </p:sp>
      <p:sp>
        <p:nvSpPr>
          <p:cNvPr id="719" name="Google Shape;719;p31"/>
          <p:cNvSpPr txBox="1">
            <a:spLocks noGrp="1"/>
          </p:cNvSpPr>
          <p:nvPr>
            <p:ph type="body" idx="1"/>
          </p:nvPr>
        </p:nvSpPr>
        <p:spPr>
          <a:xfrm>
            <a:off x="836612" y="1604962"/>
            <a:ext cx="8229600" cy="3976687"/>
          </a:xfrm>
          <a:prstGeom prst="rect">
            <a:avLst/>
          </a:prstGeom>
          <a:noFill/>
          <a:ln>
            <a:noFill/>
          </a:ln>
        </p:spPr>
        <p:txBody>
          <a:bodyPr spcFirstLastPara="1" wrap="square" lIns="91425" tIns="45700" rIns="91425" bIns="45700" anchor="t" anchorCtr="0">
            <a:noAutofit/>
          </a:bodyPr>
          <a:lstStyle/>
          <a:p>
            <a:pPr marL="457200" lvl="0" indent="-342900" algn="l" rtl="0">
              <a:lnSpc>
                <a:spcPct val="90000"/>
              </a:lnSpc>
              <a:spcBef>
                <a:spcPts val="1000"/>
              </a:spcBef>
              <a:spcAft>
                <a:spcPts val="0"/>
              </a:spcAft>
              <a:buClr>
                <a:srgbClr val="000000"/>
              </a:buClr>
              <a:buSzPts val="200"/>
              <a:buFont typeface="Noto Sans Symbols"/>
              <a:buChar char="✧"/>
            </a:pPr>
            <a:r>
              <a:rPr lang="en-US" sz="1600" b="0" i="0" u="none">
                <a:solidFill>
                  <a:srgbClr val="000000"/>
                </a:solidFill>
                <a:latin typeface="Times New Roman"/>
                <a:ea typeface="Times New Roman"/>
                <a:cs typeface="Times New Roman"/>
                <a:sym typeface="Times New Roman"/>
              </a:rPr>
              <a:t>Patterns are a means of representing, sharing and reusing knowledge.</a:t>
            </a:r>
            <a:endParaRPr/>
          </a:p>
          <a:p>
            <a:pPr marL="457200" lvl="0" indent="-342900" algn="l" rtl="0">
              <a:lnSpc>
                <a:spcPct val="90000"/>
              </a:lnSpc>
              <a:spcBef>
                <a:spcPts val="1000"/>
              </a:spcBef>
              <a:spcAft>
                <a:spcPts val="0"/>
              </a:spcAft>
              <a:buClr>
                <a:srgbClr val="000000"/>
              </a:buClr>
              <a:buSzPts val="200"/>
              <a:buFont typeface="Noto Sans Symbols"/>
              <a:buChar char="✧"/>
            </a:pPr>
            <a:r>
              <a:rPr lang="en-US" sz="1600" b="0" i="0" u="none">
                <a:solidFill>
                  <a:srgbClr val="000000"/>
                </a:solidFill>
                <a:latin typeface="Times New Roman"/>
                <a:ea typeface="Times New Roman"/>
                <a:cs typeface="Times New Roman"/>
                <a:sym typeface="Times New Roman"/>
              </a:rPr>
              <a:t>An architectural pattern is a stylized description of good design practice, which has been tried and tested in different environments.</a:t>
            </a:r>
            <a:endParaRPr/>
          </a:p>
          <a:p>
            <a:pPr marL="457200" lvl="0" indent="-342900" algn="l" rtl="0">
              <a:lnSpc>
                <a:spcPct val="90000"/>
              </a:lnSpc>
              <a:spcBef>
                <a:spcPts val="1000"/>
              </a:spcBef>
              <a:spcAft>
                <a:spcPts val="0"/>
              </a:spcAft>
              <a:buClr>
                <a:srgbClr val="000000"/>
              </a:buClr>
              <a:buSzPts val="200"/>
              <a:buFont typeface="Noto Sans Symbols"/>
              <a:buChar char="✧"/>
            </a:pPr>
            <a:r>
              <a:rPr lang="en-US" sz="1600" b="0" i="0" u="none">
                <a:solidFill>
                  <a:srgbClr val="000000"/>
                </a:solidFill>
                <a:latin typeface="Times New Roman"/>
                <a:ea typeface="Times New Roman"/>
                <a:cs typeface="Times New Roman"/>
                <a:sym typeface="Times New Roman"/>
              </a:rPr>
              <a:t>Patterns should include information about when they are and when the are not useful.</a:t>
            </a:r>
            <a:endParaRPr/>
          </a:p>
          <a:p>
            <a:pPr marL="457200" lvl="0" indent="-342900" algn="l" rtl="0">
              <a:lnSpc>
                <a:spcPct val="90000"/>
              </a:lnSpc>
              <a:spcBef>
                <a:spcPts val="1000"/>
              </a:spcBef>
              <a:spcAft>
                <a:spcPts val="0"/>
              </a:spcAft>
              <a:buClr>
                <a:srgbClr val="000000"/>
              </a:buClr>
              <a:buSzPts val="200"/>
              <a:buFont typeface="Noto Sans Symbols"/>
              <a:buChar char="✧"/>
            </a:pPr>
            <a:r>
              <a:rPr lang="en-US" sz="1600" b="0" i="0" u="none">
                <a:solidFill>
                  <a:srgbClr val="000000"/>
                </a:solidFill>
                <a:latin typeface="Times New Roman"/>
                <a:ea typeface="Times New Roman"/>
                <a:cs typeface="Times New Roman"/>
                <a:sym typeface="Times New Roman"/>
              </a:rPr>
              <a:t>Patterns may be represented using tabular and graphical descriptions.</a:t>
            </a:r>
            <a:endParaRPr/>
          </a:p>
          <a:p>
            <a:pPr marL="457200" lvl="0" indent="-228600" algn="l" rtl="0">
              <a:lnSpc>
                <a:spcPct val="90000"/>
              </a:lnSpc>
              <a:spcBef>
                <a:spcPts val="1000"/>
              </a:spcBef>
              <a:spcAft>
                <a:spcPts val="0"/>
              </a:spcAft>
              <a:buClr>
                <a:schemeClr val="dk1"/>
              </a:buClr>
              <a:buSzPts val="1800"/>
              <a:buNone/>
            </a:pPr>
            <a:endParaRPr sz="1600" b="0" i="0" u="none">
              <a:solidFill>
                <a:srgbClr val="000000"/>
              </a:solidFill>
              <a:latin typeface="Times New Roman"/>
              <a:ea typeface="Times New Roman"/>
              <a:cs typeface="Times New Roman"/>
              <a:sym typeface="Times New Roman"/>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Google Shape;724;p32"/>
          <p:cNvSpPr txBox="1">
            <a:spLocks noGrp="1"/>
          </p:cNvSpPr>
          <p:nvPr>
            <p:ph type="title"/>
          </p:nvPr>
        </p:nvSpPr>
        <p:spPr>
          <a:xfrm>
            <a:off x="608012" y="0"/>
            <a:ext cx="4492625" cy="696912"/>
          </a:xfrm>
          <a:prstGeom prst="rect">
            <a:avLst/>
          </a:prstGeom>
          <a:noFill/>
          <a:ln>
            <a:noFill/>
          </a:ln>
        </p:spPr>
        <p:txBody>
          <a:bodyPr spcFirstLastPara="1" wrap="square" lIns="0" tIns="13325" rIns="0" bIns="0" anchor="ctr" anchorCtr="0">
            <a:spAutoFit/>
          </a:bodyPr>
          <a:lstStyle/>
          <a:p>
            <a:pPr marL="12700" lvl="0" indent="0" algn="l" rtl="0">
              <a:lnSpc>
                <a:spcPct val="100000"/>
              </a:lnSpc>
              <a:spcBef>
                <a:spcPts val="100"/>
              </a:spcBef>
              <a:spcAft>
                <a:spcPts val="0"/>
              </a:spcAft>
              <a:buSzPts val="1800"/>
              <a:buNone/>
            </a:pPr>
            <a:r>
              <a:rPr lang="en-US" sz="3200" b="0" i="0" u="none">
                <a:solidFill>
                  <a:srgbClr val="000000"/>
                </a:solidFill>
                <a:latin typeface="Times New Roman"/>
                <a:ea typeface="Times New Roman"/>
                <a:cs typeface="Times New Roman"/>
                <a:sym typeface="Times New Roman"/>
              </a:rPr>
              <a:t>The user interface</a:t>
            </a:r>
            <a:endParaRPr/>
          </a:p>
        </p:txBody>
      </p:sp>
      <p:sp>
        <p:nvSpPr>
          <p:cNvPr id="725" name="Google Shape;725;p32"/>
          <p:cNvSpPr txBox="1"/>
          <p:nvPr/>
        </p:nvSpPr>
        <p:spPr>
          <a:xfrm>
            <a:off x="1028700" y="1562100"/>
            <a:ext cx="7118350" cy="2371725"/>
          </a:xfrm>
          <a:prstGeom prst="rect">
            <a:avLst/>
          </a:prstGeom>
          <a:noFill/>
          <a:ln>
            <a:noFill/>
          </a:ln>
        </p:spPr>
        <p:txBody>
          <a:bodyPr spcFirstLastPara="1" wrap="square" lIns="0" tIns="58400" rIns="0" bIns="0" anchor="t" anchorCtr="0">
            <a:spAutoFit/>
          </a:bodyPr>
          <a:lstStyle/>
          <a:p>
            <a:pPr marL="241300" marR="0" lvl="0" indent="-228600" algn="just" rtl="0">
              <a:lnSpc>
                <a:spcPct val="90000"/>
              </a:lnSpc>
              <a:spcBef>
                <a:spcPts val="0"/>
              </a:spcBef>
              <a:spcAft>
                <a:spcPts val="0"/>
              </a:spcAft>
              <a:buClr>
                <a:srgbClr val="A8A47B"/>
              </a:buClr>
              <a:buSzPts val="1600"/>
              <a:buFont typeface="Arial"/>
              <a:buChar char="•"/>
            </a:pPr>
            <a:r>
              <a:rPr lang="en-US" sz="1600" b="0" i="0" u="none">
                <a:solidFill>
                  <a:srgbClr val="2E2B1F"/>
                </a:solidFill>
                <a:latin typeface="Times New Roman"/>
                <a:ea typeface="Times New Roman"/>
                <a:cs typeface="Times New Roman"/>
                <a:sym typeface="Times New Roman"/>
              </a:rPr>
              <a:t>User interfaces should be designed to match  the skills, experience and expectations of its  anticipated users.</a:t>
            </a:r>
            <a:endParaRPr sz="1600" b="0" i="0" u="none">
              <a:solidFill>
                <a:srgbClr val="000000"/>
              </a:solidFill>
              <a:latin typeface="Times New Roman"/>
              <a:ea typeface="Times New Roman"/>
              <a:cs typeface="Times New Roman"/>
              <a:sym typeface="Times New Roman"/>
            </a:endParaRPr>
          </a:p>
          <a:p>
            <a:pPr marL="241300" marR="0" lvl="0" indent="-228600" algn="l" rtl="0">
              <a:lnSpc>
                <a:spcPct val="200000"/>
              </a:lnSpc>
              <a:spcBef>
                <a:spcPts val="700"/>
              </a:spcBef>
              <a:spcAft>
                <a:spcPts val="0"/>
              </a:spcAft>
              <a:buClr>
                <a:srgbClr val="A8A47B"/>
              </a:buClr>
              <a:buSzPts val="1600"/>
              <a:buFont typeface="Arial"/>
              <a:buChar char="•"/>
            </a:pPr>
            <a:r>
              <a:rPr lang="en-US" sz="1600" b="0" i="0" u="none">
                <a:solidFill>
                  <a:srgbClr val="2E2B1F"/>
                </a:solidFill>
                <a:latin typeface="Times New Roman"/>
                <a:ea typeface="Times New Roman"/>
                <a:cs typeface="Times New Roman"/>
                <a:sym typeface="Times New Roman"/>
              </a:rPr>
              <a:t>System users often judge a system by its  interface rather than its functionality.</a:t>
            </a:r>
            <a:endParaRPr sz="1600" b="0" i="0" u="none">
              <a:solidFill>
                <a:srgbClr val="000000"/>
              </a:solidFill>
              <a:latin typeface="Times New Roman"/>
              <a:ea typeface="Times New Roman"/>
              <a:cs typeface="Times New Roman"/>
              <a:sym typeface="Times New Roman"/>
            </a:endParaRPr>
          </a:p>
          <a:p>
            <a:pPr marL="241300" marR="0" lvl="0" indent="-228600" algn="l" rtl="0">
              <a:lnSpc>
                <a:spcPct val="200000"/>
              </a:lnSpc>
              <a:spcBef>
                <a:spcPts val="700"/>
              </a:spcBef>
              <a:spcAft>
                <a:spcPts val="0"/>
              </a:spcAft>
              <a:buClr>
                <a:srgbClr val="A8A47B"/>
              </a:buClr>
              <a:buSzPts val="1600"/>
              <a:buFont typeface="Arial"/>
              <a:buChar char="•"/>
            </a:pPr>
            <a:r>
              <a:rPr lang="en-US" sz="1600" b="0" i="0" u="none">
                <a:solidFill>
                  <a:srgbClr val="2E2B1F"/>
                </a:solidFill>
                <a:latin typeface="Times New Roman"/>
                <a:ea typeface="Times New Roman"/>
                <a:cs typeface="Times New Roman"/>
                <a:sym typeface="Times New Roman"/>
              </a:rPr>
              <a:t>A poorly designed interface can cause a user  to make catastrophic errors.</a:t>
            </a:r>
            <a:endParaRPr sz="1600" b="0" i="0" u="none">
              <a:solidFill>
                <a:srgbClr val="000000"/>
              </a:solidFill>
              <a:latin typeface="Times New Roman"/>
              <a:ea typeface="Times New Roman"/>
              <a:cs typeface="Times New Roman"/>
              <a:sym typeface="Times New Roman"/>
            </a:endParaRPr>
          </a:p>
          <a:p>
            <a:pPr marL="241300" marR="0" lvl="0" indent="-228600" algn="l" rtl="0">
              <a:lnSpc>
                <a:spcPct val="200000"/>
              </a:lnSpc>
              <a:spcBef>
                <a:spcPts val="700"/>
              </a:spcBef>
              <a:spcAft>
                <a:spcPts val="0"/>
              </a:spcAft>
              <a:buClr>
                <a:srgbClr val="A8A47B"/>
              </a:buClr>
              <a:buSzPts val="1600"/>
              <a:buFont typeface="Arial"/>
              <a:buChar char="•"/>
            </a:pPr>
            <a:r>
              <a:rPr lang="en-US" sz="1600" b="0" i="0" u="none">
                <a:solidFill>
                  <a:srgbClr val="2E2B1F"/>
                </a:solidFill>
                <a:latin typeface="Times New Roman"/>
                <a:ea typeface="Times New Roman"/>
                <a:cs typeface="Times New Roman"/>
                <a:sym typeface="Times New Roman"/>
              </a:rPr>
              <a:t>Poor user interface design is the reason why  so many software systems are never used.</a:t>
            </a:r>
            <a:endParaRPr/>
          </a:p>
        </p:txBody>
      </p:sp>
      <p:sp>
        <p:nvSpPr>
          <p:cNvPr id="726" name="Google Shape;726;p32"/>
          <p:cNvSpPr/>
          <p:nvPr/>
        </p:nvSpPr>
        <p:spPr>
          <a:xfrm>
            <a:off x="8910637" y="5648325"/>
            <a:ext cx="71437" cy="396875"/>
          </a:xfrm>
          <a:custGeom>
            <a:avLst/>
            <a:gdLst/>
            <a:ahLst/>
            <a:cxnLst/>
            <a:rect l="l" t="t" r="r" b="b"/>
            <a:pathLst>
              <a:path w="71754" h="396875" extrusionOk="0">
                <a:moveTo>
                  <a:pt x="71247" y="396875"/>
                </a:moveTo>
                <a:lnTo>
                  <a:pt x="43505" y="391277"/>
                </a:lnTo>
                <a:lnTo>
                  <a:pt x="20859" y="376012"/>
                </a:lnTo>
                <a:lnTo>
                  <a:pt x="5595" y="353370"/>
                </a:lnTo>
                <a:lnTo>
                  <a:pt x="0" y="325640"/>
                </a:lnTo>
                <a:lnTo>
                  <a:pt x="0" y="71234"/>
                </a:lnTo>
                <a:lnTo>
                  <a:pt x="5595" y="43504"/>
                </a:lnTo>
                <a:lnTo>
                  <a:pt x="20859" y="20862"/>
                </a:lnTo>
                <a:lnTo>
                  <a:pt x="43505" y="5597"/>
                </a:lnTo>
                <a:lnTo>
                  <a:pt x="71247" y="0"/>
                </a:lnTo>
              </a:path>
            </a:pathLst>
          </a:custGeom>
          <a:noFill/>
          <a:ln w="19050" cap="flat" cmpd="sng">
            <a:solidFill>
              <a:srgbClr val="FFFFFF"/>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27" name="Google Shape;727;p32"/>
          <p:cNvSpPr/>
          <p:nvPr/>
        </p:nvSpPr>
        <p:spPr>
          <a:xfrm>
            <a:off x="9388475" y="5648325"/>
            <a:ext cx="71437" cy="396875"/>
          </a:xfrm>
          <a:custGeom>
            <a:avLst/>
            <a:gdLst/>
            <a:ahLst/>
            <a:cxnLst/>
            <a:rect l="l" t="t" r="r" b="b"/>
            <a:pathLst>
              <a:path w="71754" h="396875" extrusionOk="0">
                <a:moveTo>
                  <a:pt x="0" y="0"/>
                </a:moveTo>
                <a:lnTo>
                  <a:pt x="27741" y="5597"/>
                </a:lnTo>
                <a:lnTo>
                  <a:pt x="50387" y="20862"/>
                </a:lnTo>
                <a:lnTo>
                  <a:pt x="65651" y="43504"/>
                </a:lnTo>
                <a:lnTo>
                  <a:pt x="71247" y="71234"/>
                </a:lnTo>
                <a:lnTo>
                  <a:pt x="71247" y="325640"/>
                </a:lnTo>
                <a:lnTo>
                  <a:pt x="65651" y="353370"/>
                </a:lnTo>
                <a:lnTo>
                  <a:pt x="50387" y="376012"/>
                </a:lnTo>
                <a:lnTo>
                  <a:pt x="27741" y="391277"/>
                </a:lnTo>
                <a:lnTo>
                  <a:pt x="0" y="396875"/>
                </a:lnTo>
              </a:path>
            </a:pathLst>
          </a:custGeom>
          <a:noFill/>
          <a:ln w="19050" cap="flat" cmpd="sng">
            <a:solidFill>
              <a:srgbClr val="FFFFFF"/>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28" name="Google Shape;728;p32"/>
          <p:cNvSpPr txBox="1"/>
          <p:nvPr/>
        </p:nvSpPr>
        <p:spPr>
          <a:xfrm>
            <a:off x="9091612" y="5715000"/>
            <a:ext cx="190500" cy="279400"/>
          </a:xfrm>
          <a:prstGeom prst="rect">
            <a:avLst/>
          </a:prstGeom>
          <a:noFill/>
          <a:ln>
            <a:noFill/>
          </a:ln>
        </p:spPr>
        <p:txBody>
          <a:bodyPr spcFirstLastPara="1" wrap="square" lIns="0" tIns="0" rIns="0" bIns="0" anchor="t" anchorCtr="0">
            <a:spAutoFit/>
          </a:bodyPr>
          <a:lstStyle/>
          <a:p>
            <a:pPr marL="38100" marR="0" lvl="0" indent="0" algn="l" rtl="0">
              <a:lnSpc>
                <a:spcPct val="111111"/>
              </a:lnSpc>
              <a:spcBef>
                <a:spcPts val="0"/>
              </a:spcBef>
              <a:spcAft>
                <a:spcPts val="0"/>
              </a:spcAft>
              <a:buClr>
                <a:srgbClr val="FFFFFF"/>
              </a:buClr>
              <a:buSzPts val="1800"/>
              <a:buFont typeface="Times New Roman"/>
              <a:buNone/>
            </a:pPr>
            <a:fld id="{00000000-1234-1234-1234-123412341234}" type="slidenum">
              <a:rPr lang="en-US" sz="1800" b="0" i="0" u="none">
                <a:solidFill>
                  <a:srgbClr val="FFFFFF"/>
                </a:solidFill>
                <a:latin typeface="Times New Roman"/>
                <a:ea typeface="Times New Roman"/>
                <a:cs typeface="Times New Roman"/>
                <a:sym typeface="Times New Roman"/>
              </a:rPr>
              <a:pPr marL="38100" marR="0" lvl="0" indent="0" algn="l" rtl="0">
                <a:lnSpc>
                  <a:spcPct val="111111"/>
                </a:lnSpc>
                <a:spcBef>
                  <a:spcPts val="0"/>
                </a:spcBef>
                <a:spcAft>
                  <a:spcPts val="0"/>
                </a:spcAft>
                <a:buClr>
                  <a:srgbClr val="FFFFFF"/>
                </a:buClr>
                <a:buSzPts val="1800"/>
                <a:buFont typeface="Times New Roman"/>
                <a:buNone/>
              </a:pPr>
              <a:t>51</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Google Shape;733;p33"/>
          <p:cNvSpPr txBox="1">
            <a:spLocks noGrp="1"/>
          </p:cNvSpPr>
          <p:nvPr>
            <p:ph type="title"/>
          </p:nvPr>
        </p:nvSpPr>
        <p:spPr>
          <a:xfrm>
            <a:off x="531812" y="-33337"/>
            <a:ext cx="7062787" cy="696912"/>
          </a:xfrm>
          <a:prstGeom prst="rect">
            <a:avLst/>
          </a:prstGeom>
          <a:noFill/>
          <a:ln>
            <a:noFill/>
          </a:ln>
        </p:spPr>
        <p:txBody>
          <a:bodyPr spcFirstLastPara="1" wrap="square" lIns="0" tIns="13325" rIns="0" bIns="0" anchor="ctr" anchorCtr="0">
            <a:spAutoFit/>
          </a:bodyPr>
          <a:lstStyle/>
          <a:p>
            <a:pPr marL="12700" lvl="0" indent="0" algn="l" rtl="0">
              <a:lnSpc>
                <a:spcPct val="100000"/>
              </a:lnSpc>
              <a:spcBef>
                <a:spcPts val="100"/>
              </a:spcBef>
              <a:spcAft>
                <a:spcPts val="0"/>
              </a:spcAft>
              <a:buSzPts val="1800"/>
              <a:buNone/>
            </a:pPr>
            <a:r>
              <a:rPr lang="en-US" sz="3200" b="0" i="0" u="none">
                <a:solidFill>
                  <a:srgbClr val="000000"/>
                </a:solidFill>
                <a:latin typeface="Times New Roman"/>
                <a:ea typeface="Times New Roman"/>
                <a:cs typeface="Times New Roman"/>
                <a:sym typeface="Times New Roman"/>
              </a:rPr>
              <a:t>Importance of User Interface</a:t>
            </a:r>
            <a:endParaRPr/>
          </a:p>
        </p:txBody>
      </p:sp>
      <p:sp>
        <p:nvSpPr>
          <p:cNvPr id="734" name="Google Shape;734;p33"/>
          <p:cNvSpPr txBox="1"/>
          <p:nvPr/>
        </p:nvSpPr>
        <p:spPr>
          <a:xfrm>
            <a:off x="801687" y="1516062"/>
            <a:ext cx="7378700" cy="2824162"/>
          </a:xfrm>
          <a:prstGeom prst="rect">
            <a:avLst/>
          </a:prstGeom>
          <a:noFill/>
          <a:ln>
            <a:noFill/>
          </a:ln>
        </p:spPr>
        <p:txBody>
          <a:bodyPr spcFirstLastPara="1" wrap="square" lIns="0" tIns="106675" rIns="0" bIns="0" anchor="t" anchorCtr="0">
            <a:spAutoFit/>
          </a:bodyPr>
          <a:lstStyle/>
          <a:p>
            <a:pPr marL="241300" marR="0" lvl="0" indent="-228600" algn="l" rtl="0">
              <a:lnSpc>
                <a:spcPct val="100000"/>
              </a:lnSpc>
              <a:spcBef>
                <a:spcPts val="0"/>
              </a:spcBef>
              <a:spcAft>
                <a:spcPts val="0"/>
              </a:spcAft>
              <a:buClr>
                <a:srgbClr val="A8A47B"/>
              </a:buClr>
              <a:buSzPts val="1600"/>
              <a:buFont typeface="Arial"/>
              <a:buChar char="•"/>
            </a:pPr>
            <a:r>
              <a:rPr lang="en-US" sz="1600" b="0" i="0" u="none">
                <a:solidFill>
                  <a:srgbClr val="2E2B1F"/>
                </a:solidFill>
                <a:latin typeface="Times New Roman"/>
                <a:ea typeface="Times New Roman"/>
                <a:cs typeface="Times New Roman"/>
                <a:sym typeface="Times New Roman"/>
              </a:rPr>
              <a:t>“Most important part of any computer system”</a:t>
            </a:r>
            <a:endParaRPr sz="1600" b="0" i="0" u="none">
              <a:solidFill>
                <a:srgbClr val="000000"/>
              </a:solidFill>
              <a:latin typeface="Times New Roman"/>
              <a:ea typeface="Times New Roman"/>
              <a:cs typeface="Times New Roman"/>
              <a:sym typeface="Times New Roman"/>
            </a:endParaRPr>
          </a:p>
          <a:p>
            <a:pPr marL="538162" marR="0" lvl="1" indent="-228599" algn="l" rtl="0">
              <a:lnSpc>
                <a:spcPct val="100000"/>
              </a:lnSpc>
              <a:spcBef>
                <a:spcPts val="500"/>
              </a:spcBef>
              <a:spcAft>
                <a:spcPts val="0"/>
              </a:spcAft>
              <a:buClr>
                <a:srgbClr val="9BBDBC"/>
              </a:buClr>
              <a:buSzPts val="1600"/>
              <a:buFont typeface="Arial"/>
              <a:buChar char="•"/>
            </a:pPr>
            <a:r>
              <a:rPr lang="en-US" sz="1600" b="0" i="0" u="none" strike="noStrike" cap="none">
                <a:solidFill>
                  <a:srgbClr val="2E2B1F"/>
                </a:solidFill>
                <a:latin typeface="Times New Roman"/>
                <a:ea typeface="Times New Roman"/>
                <a:cs typeface="Times New Roman"/>
                <a:sym typeface="Times New Roman"/>
              </a:rPr>
              <a:t>“Interface </a:t>
            </a:r>
            <a:r>
              <a:rPr lang="en-US" sz="1600" b="0" i="1" u="none" strike="noStrike" cap="none">
                <a:solidFill>
                  <a:srgbClr val="2E2B1F"/>
                </a:solidFill>
                <a:latin typeface="Times New Roman"/>
                <a:ea typeface="Times New Roman"/>
                <a:cs typeface="Times New Roman"/>
                <a:sym typeface="Times New Roman"/>
              </a:rPr>
              <a:t>is </a:t>
            </a:r>
            <a:r>
              <a:rPr lang="en-US" sz="1600" b="0" i="0" u="none" strike="noStrike" cap="none">
                <a:solidFill>
                  <a:srgbClr val="2E2B1F"/>
                </a:solidFill>
                <a:latin typeface="Times New Roman"/>
                <a:ea typeface="Times New Roman"/>
                <a:cs typeface="Times New Roman"/>
                <a:sym typeface="Times New Roman"/>
              </a:rPr>
              <a:t>the system for most users”</a:t>
            </a:r>
            <a:endParaRPr sz="1600" b="0" i="0" u="none" strike="noStrike" cap="none">
              <a:solidFill>
                <a:srgbClr val="000000"/>
              </a:solidFill>
              <a:latin typeface="Times New Roman"/>
              <a:ea typeface="Times New Roman"/>
              <a:cs typeface="Times New Roman"/>
              <a:sym typeface="Times New Roman"/>
            </a:endParaRPr>
          </a:p>
          <a:p>
            <a:pPr marL="241300" marR="0" lvl="0" indent="-228600" algn="l" rtl="0">
              <a:lnSpc>
                <a:spcPct val="100000"/>
              </a:lnSpc>
              <a:spcBef>
                <a:spcPts val="600"/>
              </a:spcBef>
              <a:spcAft>
                <a:spcPts val="0"/>
              </a:spcAft>
              <a:buClr>
                <a:srgbClr val="A8A47B"/>
              </a:buClr>
              <a:buSzPts val="1600"/>
              <a:buFont typeface="Arial"/>
              <a:buChar char="•"/>
            </a:pPr>
            <a:r>
              <a:rPr lang="en-US" sz="1600" b="0" i="0" u="none">
                <a:solidFill>
                  <a:srgbClr val="2E2B1F"/>
                </a:solidFill>
                <a:latin typeface="Times New Roman"/>
                <a:ea typeface="Times New Roman"/>
                <a:cs typeface="Times New Roman"/>
                <a:sym typeface="Times New Roman"/>
              </a:rPr>
              <a:t>Increasingly important</a:t>
            </a:r>
            <a:endParaRPr sz="1600" b="0" i="0" u="none">
              <a:solidFill>
                <a:srgbClr val="000000"/>
              </a:solidFill>
              <a:latin typeface="Times New Roman"/>
              <a:ea typeface="Times New Roman"/>
              <a:cs typeface="Times New Roman"/>
              <a:sym typeface="Times New Roman"/>
            </a:endParaRPr>
          </a:p>
          <a:p>
            <a:pPr marL="538162" marR="0" lvl="1" indent="-228599" algn="l" rtl="0">
              <a:lnSpc>
                <a:spcPct val="100000"/>
              </a:lnSpc>
              <a:spcBef>
                <a:spcPts val="500"/>
              </a:spcBef>
              <a:spcAft>
                <a:spcPts val="0"/>
              </a:spcAft>
              <a:buClr>
                <a:srgbClr val="9BBDBC"/>
              </a:buClr>
              <a:buSzPts val="1600"/>
              <a:buFont typeface="Arial"/>
              <a:buChar char="•"/>
            </a:pPr>
            <a:r>
              <a:rPr lang="en-US" sz="1600" b="0" i="0" u="none" strike="noStrike" cap="none">
                <a:solidFill>
                  <a:srgbClr val="2E2B1F"/>
                </a:solidFill>
                <a:latin typeface="Times New Roman"/>
                <a:ea typeface="Times New Roman"/>
                <a:cs typeface="Times New Roman"/>
                <a:sym typeface="Times New Roman"/>
              </a:rPr>
              <a:t>GUIs a big improvement over previous approaches</a:t>
            </a:r>
            <a:endParaRPr sz="1600" b="0" i="0" u="none" strike="noStrike" cap="none">
              <a:solidFill>
                <a:srgbClr val="000000"/>
              </a:solidFill>
              <a:latin typeface="Times New Roman"/>
              <a:ea typeface="Times New Roman"/>
              <a:cs typeface="Times New Roman"/>
              <a:sym typeface="Times New Roman"/>
            </a:endParaRPr>
          </a:p>
          <a:p>
            <a:pPr marL="538162" marR="0" lvl="1" indent="-228599" algn="l" rtl="0">
              <a:lnSpc>
                <a:spcPct val="100000"/>
              </a:lnSpc>
              <a:spcBef>
                <a:spcPts val="400"/>
              </a:spcBef>
              <a:spcAft>
                <a:spcPts val="0"/>
              </a:spcAft>
              <a:buClr>
                <a:srgbClr val="9BBDBC"/>
              </a:buClr>
              <a:buSzPts val="1600"/>
              <a:buFont typeface="Arial"/>
              <a:buChar char="•"/>
            </a:pPr>
            <a:r>
              <a:rPr lang="en-US" sz="1600" b="0" i="0" u="none" strike="noStrike" cap="none">
                <a:solidFill>
                  <a:srgbClr val="2E2B1F"/>
                </a:solidFill>
                <a:latin typeface="Times New Roman"/>
                <a:ea typeface="Times New Roman"/>
                <a:cs typeface="Times New Roman"/>
                <a:sym typeface="Times New Roman"/>
              </a:rPr>
              <a:t>Platforms (e.g. Mac/ Microsoft) have style guides</a:t>
            </a:r>
            <a:endParaRPr sz="1600" b="0" i="0" u="none" strike="noStrike" cap="none">
              <a:solidFill>
                <a:srgbClr val="000000"/>
              </a:solidFill>
              <a:latin typeface="Times New Roman"/>
              <a:ea typeface="Times New Roman"/>
              <a:cs typeface="Times New Roman"/>
              <a:sym typeface="Times New Roman"/>
            </a:endParaRPr>
          </a:p>
          <a:p>
            <a:pPr marL="538162" marR="0" lvl="1" indent="-228599" algn="l" rtl="0">
              <a:lnSpc>
                <a:spcPct val="100000"/>
              </a:lnSpc>
              <a:spcBef>
                <a:spcPts val="400"/>
              </a:spcBef>
              <a:spcAft>
                <a:spcPts val="0"/>
              </a:spcAft>
              <a:buClr>
                <a:srgbClr val="9BBDBC"/>
              </a:buClr>
              <a:buSzPts val="1600"/>
              <a:buFont typeface="Arial"/>
              <a:buChar char="•"/>
            </a:pPr>
            <a:r>
              <a:rPr lang="en-US" sz="1600" b="0" i="0" u="none" strike="noStrike" cap="none">
                <a:solidFill>
                  <a:srgbClr val="2E2B1F"/>
                </a:solidFill>
                <a:latin typeface="Times New Roman"/>
                <a:ea typeface="Times New Roman"/>
                <a:cs typeface="Times New Roman"/>
                <a:sym typeface="Times New Roman"/>
              </a:rPr>
              <a:t>50% of code devoted to interface</a:t>
            </a:r>
            <a:endParaRPr sz="1600" b="0" i="0" u="none" strike="noStrike" cap="none">
              <a:solidFill>
                <a:srgbClr val="000000"/>
              </a:solidFill>
              <a:latin typeface="Times New Roman"/>
              <a:ea typeface="Times New Roman"/>
              <a:cs typeface="Times New Roman"/>
              <a:sym typeface="Times New Roman"/>
            </a:endParaRPr>
          </a:p>
          <a:p>
            <a:pPr marL="241300" marR="0" lvl="0" indent="-228600" algn="l" rtl="0">
              <a:lnSpc>
                <a:spcPct val="100000"/>
              </a:lnSpc>
              <a:spcBef>
                <a:spcPts val="600"/>
              </a:spcBef>
              <a:spcAft>
                <a:spcPts val="0"/>
              </a:spcAft>
              <a:buClr>
                <a:srgbClr val="A8A47B"/>
              </a:buClr>
              <a:buSzPts val="1600"/>
              <a:buFont typeface="Arial"/>
              <a:buChar char="•"/>
            </a:pPr>
            <a:r>
              <a:rPr lang="en-US" sz="1600" b="0" i="0" u="none">
                <a:solidFill>
                  <a:srgbClr val="2E2B1F"/>
                </a:solidFill>
                <a:latin typeface="Times New Roman"/>
                <a:ea typeface="Times New Roman"/>
                <a:cs typeface="Times New Roman"/>
                <a:sym typeface="Times New Roman"/>
              </a:rPr>
              <a:t>Interface should “disappear” – users can focus on</a:t>
            </a:r>
            <a:endParaRPr sz="1600" b="0" i="0" u="none">
              <a:solidFill>
                <a:srgbClr val="000000"/>
              </a:solidFill>
              <a:latin typeface="Times New Roman"/>
              <a:ea typeface="Times New Roman"/>
              <a:cs typeface="Times New Roman"/>
              <a:sym typeface="Times New Roman"/>
            </a:endParaRPr>
          </a:p>
          <a:p>
            <a:pPr marL="241300" marR="0" lvl="0" indent="-228600" algn="l" rtl="0">
              <a:lnSpc>
                <a:spcPct val="100000"/>
              </a:lnSpc>
              <a:spcBef>
                <a:spcPts val="0"/>
              </a:spcBef>
              <a:spcAft>
                <a:spcPts val="0"/>
              </a:spcAft>
              <a:buClr>
                <a:srgbClr val="2E2B1F"/>
              </a:buClr>
              <a:buSzPts val="1600"/>
              <a:buFont typeface="Times New Roman"/>
              <a:buNone/>
            </a:pPr>
            <a:r>
              <a:rPr lang="en-US" sz="1600" b="1" i="0" u="none">
                <a:solidFill>
                  <a:srgbClr val="2E2B1F"/>
                </a:solidFill>
                <a:latin typeface="Times New Roman"/>
                <a:ea typeface="Times New Roman"/>
                <a:cs typeface="Times New Roman"/>
                <a:sym typeface="Times New Roman"/>
              </a:rPr>
              <a:t>their task</a:t>
            </a:r>
            <a:r>
              <a:rPr lang="en-US" sz="1600" b="0" i="0" u="none">
                <a:solidFill>
                  <a:srgbClr val="2E2B1F"/>
                </a:solidFill>
                <a:latin typeface="Times New Roman"/>
                <a:ea typeface="Times New Roman"/>
                <a:cs typeface="Times New Roman"/>
                <a:sym typeface="Times New Roman"/>
              </a:rPr>
              <a:t>, not the interface</a:t>
            </a:r>
            <a:endParaRPr sz="1600" b="0" i="0" u="none">
              <a:solidFill>
                <a:srgbClr val="000000"/>
              </a:solidFill>
              <a:latin typeface="Times New Roman"/>
              <a:ea typeface="Times New Roman"/>
              <a:cs typeface="Times New Roman"/>
              <a:sym typeface="Times New Roman"/>
            </a:endParaRPr>
          </a:p>
          <a:p>
            <a:pPr marL="241300" marR="0" lvl="0" indent="-228600" algn="l" rtl="0">
              <a:lnSpc>
                <a:spcPct val="100000"/>
              </a:lnSpc>
              <a:spcBef>
                <a:spcPts val="600"/>
              </a:spcBef>
              <a:spcAft>
                <a:spcPts val="0"/>
              </a:spcAft>
              <a:buClr>
                <a:srgbClr val="A8A47B"/>
              </a:buClr>
              <a:buSzPts val="1600"/>
              <a:buFont typeface="Arial"/>
              <a:buChar char="•"/>
            </a:pPr>
            <a:r>
              <a:rPr lang="en-US" sz="1600" b="0" i="0" u="none">
                <a:solidFill>
                  <a:srgbClr val="2E2B1F"/>
                </a:solidFill>
                <a:latin typeface="Times New Roman"/>
                <a:ea typeface="Times New Roman"/>
                <a:cs typeface="Times New Roman"/>
                <a:sym typeface="Times New Roman"/>
              </a:rPr>
              <a:t>Biggest enemy of good interface design is time</a:t>
            </a:r>
            <a:endParaRPr/>
          </a:p>
        </p:txBody>
      </p:sp>
      <p:sp>
        <p:nvSpPr>
          <p:cNvPr id="735" name="Google Shape;735;p33"/>
          <p:cNvSpPr/>
          <p:nvPr/>
        </p:nvSpPr>
        <p:spPr>
          <a:xfrm>
            <a:off x="8910637" y="5648325"/>
            <a:ext cx="71437" cy="396875"/>
          </a:xfrm>
          <a:custGeom>
            <a:avLst/>
            <a:gdLst/>
            <a:ahLst/>
            <a:cxnLst/>
            <a:rect l="l" t="t" r="r" b="b"/>
            <a:pathLst>
              <a:path w="71754" h="396875" extrusionOk="0">
                <a:moveTo>
                  <a:pt x="71247" y="396875"/>
                </a:moveTo>
                <a:lnTo>
                  <a:pt x="43505" y="391277"/>
                </a:lnTo>
                <a:lnTo>
                  <a:pt x="20859" y="376012"/>
                </a:lnTo>
                <a:lnTo>
                  <a:pt x="5595" y="353370"/>
                </a:lnTo>
                <a:lnTo>
                  <a:pt x="0" y="325640"/>
                </a:lnTo>
                <a:lnTo>
                  <a:pt x="0" y="71234"/>
                </a:lnTo>
                <a:lnTo>
                  <a:pt x="5595" y="43504"/>
                </a:lnTo>
                <a:lnTo>
                  <a:pt x="20859" y="20862"/>
                </a:lnTo>
                <a:lnTo>
                  <a:pt x="43505" y="5597"/>
                </a:lnTo>
                <a:lnTo>
                  <a:pt x="71247" y="0"/>
                </a:lnTo>
              </a:path>
            </a:pathLst>
          </a:custGeom>
          <a:noFill/>
          <a:ln w="19050" cap="flat" cmpd="sng">
            <a:solidFill>
              <a:srgbClr val="FFFFFF"/>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36" name="Google Shape;736;p33"/>
          <p:cNvSpPr/>
          <p:nvPr/>
        </p:nvSpPr>
        <p:spPr>
          <a:xfrm>
            <a:off x="9388475" y="5648325"/>
            <a:ext cx="71437" cy="396875"/>
          </a:xfrm>
          <a:custGeom>
            <a:avLst/>
            <a:gdLst/>
            <a:ahLst/>
            <a:cxnLst/>
            <a:rect l="l" t="t" r="r" b="b"/>
            <a:pathLst>
              <a:path w="71754" h="396875" extrusionOk="0">
                <a:moveTo>
                  <a:pt x="0" y="0"/>
                </a:moveTo>
                <a:lnTo>
                  <a:pt x="27741" y="5597"/>
                </a:lnTo>
                <a:lnTo>
                  <a:pt x="50387" y="20862"/>
                </a:lnTo>
                <a:lnTo>
                  <a:pt x="65651" y="43504"/>
                </a:lnTo>
                <a:lnTo>
                  <a:pt x="71247" y="71234"/>
                </a:lnTo>
                <a:lnTo>
                  <a:pt x="71247" y="325640"/>
                </a:lnTo>
                <a:lnTo>
                  <a:pt x="65651" y="353370"/>
                </a:lnTo>
                <a:lnTo>
                  <a:pt x="50387" y="376012"/>
                </a:lnTo>
                <a:lnTo>
                  <a:pt x="27741" y="391277"/>
                </a:lnTo>
                <a:lnTo>
                  <a:pt x="0" y="396875"/>
                </a:lnTo>
              </a:path>
            </a:pathLst>
          </a:custGeom>
          <a:noFill/>
          <a:ln w="19050" cap="flat" cmpd="sng">
            <a:solidFill>
              <a:srgbClr val="FFFFFF"/>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37" name="Google Shape;737;p33"/>
          <p:cNvSpPr txBox="1"/>
          <p:nvPr/>
        </p:nvSpPr>
        <p:spPr>
          <a:xfrm>
            <a:off x="9091612" y="5715000"/>
            <a:ext cx="190500" cy="279400"/>
          </a:xfrm>
          <a:prstGeom prst="rect">
            <a:avLst/>
          </a:prstGeom>
          <a:noFill/>
          <a:ln>
            <a:noFill/>
          </a:ln>
        </p:spPr>
        <p:txBody>
          <a:bodyPr spcFirstLastPara="1" wrap="square" lIns="0" tIns="0" rIns="0" bIns="0" anchor="t" anchorCtr="0">
            <a:spAutoFit/>
          </a:bodyPr>
          <a:lstStyle/>
          <a:p>
            <a:pPr marL="38100" marR="0" lvl="0" indent="0" algn="l" rtl="0">
              <a:lnSpc>
                <a:spcPct val="111111"/>
              </a:lnSpc>
              <a:spcBef>
                <a:spcPts val="0"/>
              </a:spcBef>
              <a:spcAft>
                <a:spcPts val="0"/>
              </a:spcAft>
              <a:buClr>
                <a:srgbClr val="FFFFFF"/>
              </a:buClr>
              <a:buSzPts val="1800"/>
              <a:buFont typeface="Times New Roman"/>
              <a:buNone/>
            </a:pPr>
            <a:fld id="{00000000-1234-1234-1234-123412341234}" type="slidenum">
              <a:rPr lang="en-US" sz="1800" b="0" i="0" u="none">
                <a:solidFill>
                  <a:srgbClr val="FFFFFF"/>
                </a:solidFill>
                <a:latin typeface="Times New Roman"/>
                <a:ea typeface="Times New Roman"/>
                <a:cs typeface="Times New Roman"/>
                <a:sym typeface="Times New Roman"/>
              </a:rPr>
              <a:pPr marL="38100" marR="0" lvl="0" indent="0" algn="l" rtl="0">
                <a:lnSpc>
                  <a:spcPct val="111111"/>
                </a:lnSpc>
                <a:spcBef>
                  <a:spcPts val="0"/>
                </a:spcBef>
                <a:spcAft>
                  <a:spcPts val="0"/>
                </a:spcAft>
                <a:buClr>
                  <a:srgbClr val="FFFFFF"/>
                </a:buClr>
                <a:buSzPts val="1800"/>
                <a:buFont typeface="Times New Roman"/>
                <a:buNone/>
              </a:pPr>
              <a:t>52</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741"/>
        <p:cNvGrpSpPr/>
        <p:nvPr/>
      </p:nvGrpSpPr>
      <p:grpSpPr>
        <a:xfrm>
          <a:off x="0" y="0"/>
          <a:ext cx="0" cy="0"/>
          <a:chOff x="0" y="0"/>
          <a:chExt cx="0" cy="0"/>
        </a:xfrm>
      </p:grpSpPr>
      <p:sp>
        <p:nvSpPr>
          <p:cNvPr id="742" name="Google Shape;742;p34"/>
          <p:cNvSpPr txBox="1">
            <a:spLocks noGrp="1"/>
          </p:cNvSpPr>
          <p:nvPr>
            <p:ph type="title"/>
          </p:nvPr>
        </p:nvSpPr>
        <p:spPr>
          <a:xfrm>
            <a:off x="590550" y="0"/>
            <a:ext cx="6157912" cy="696912"/>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100"/>
              </a:spcBef>
              <a:spcAft>
                <a:spcPts val="0"/>
              </a:spcAft>
              <a:buSzPts val="1800"/>
              <a:buNone/>
            </a:pPr>
            <a:r>
              <a:rPr lang="en-US" sz="3200" b="0" i="0" u="none">
                <a:solidFill>
                  <a:srgbClr val="000000"/>
                </a:solidFill>
                <a:latin typeface="Times New Roman"/>
                <a:ea typeface="Times New Roman"/>
                <a:cs typeface="Times New Roman"/>
                <a:sym typeface="Times New Roman"/>
              </a:rPr>
              <a:t>Graphical user interfaces</a:t>
            </a:r>
            <a:endParaRPr/>
          </a:p>
        </p:txBody>
      </p:sp>
      <p:sp>
        <p:nvSpPr>
          <p:cNvPr id="743" name="Google Shape;743;p34"/>
          <p:cNvSpPr txBox="1"/>
          <p:nvPr/>
        </p:nvSpPr>
        <p:spPr>
          <a:xfrm>
            <a:off x="1030287" y="1311275"/>
            <a:ext cx="7032625" cy="504825"/>
          </a:xfrm>
          <a:prstGeom prst="rect">
            <a:avLst/>
          </a:prstGeom>
          <a:noFill/>
          <a:ln>
            <a:noFill/>
          </a:ln>
        </p:spPr>
        <p:txBody>
          <a:bodyPr spcFirstLastPara="1" wrap="square" lIns="0" tIns="12050" rIns="0" bIns="0" anchor="t" anchorCtr="0">
            <a:spAutoFit/>
          </a:bodyPr>
          <a:lstStyle/>
          <a:p>
            <a:pPr marL="241300" marR="0" lvl="0" indent="-228600" algn="l" rtl="0">
              <a:lnSpc>
                <a:spcPct val="100000"/>
              </a:lnSpc>
              <a:spcBef>
                <a:spcPts val="0"/>
              </a:spcBef>
              <a:spcAft>
                <a:spcPts val="0"/>
              </a:spcAft>
              <a:buClr>
                <a:srgbClr val="A8A47B"/>
              </a:buClr>
              <a:buSzPts val="1600"/>
              <a:buFont typeface="Arial"/>
              <a:buChar char="•"/>
            </a:pPr>
            <a:r>
              <a:rPr lang="en-US" sz="1600" b="0" i="0" u="none">
                <a:solidFill>
                  <a:srgbClr val="2E2B1F"/>
                </a:solidFill>
                <a:latin typeface="Times New Roman"/>
                <a:ea typeface="Times New Roman"/>
                <a:cs typeface="Times New Roman"/>
                <a:sym typeface="Times New Roman"/>
              </a:rPr>
              <a:t>Most users of business systems interact with these systems  through graphical interfaces although, in some cases, legacy  text-based interfaces are still used</a:t>
            </a:r>
            <a:endParaRPr/>
          </a:p>
        </p:txBody>
      </p:sp>
      <p:sp>
        <p:nvSpPr>
          <p:cNvPr id="744" name="Google Shape;744;p34"/>
          <p:cNvSpPr/>
          <p:nvPr/>
        </p:nvSpPr>
        <p:spPr>
          <a:xfrm>
            <a:off x="8910637" y="5648325"/>
            <a:ext cx="71437" cy="396875"/>
          </a:xfrm>
          <a:custGeom>
            <a:avLst/>
            <a:gdLst/>
            <a:ahLst/>
            <a:cxnLst/>
            <a:rect l="l" t="t" r="r" b="b"/>
            <a:pathLst>
              <a:path w="71754" h="396875" extrusionOk="0">
                <a:moveTo>
                  <a:pt x="71247" y="396875"/>
                </a:moveTo>
                <a:lnTo>
                  <a:pt x="43505" y="391277"/>
                </a:lnTo>
                <a:lnTo>
                  <a:pt x="20859" y="376012"/>
                </a:lnTo>
                <a:lnTo>
                  <a:pt x="5595" y="353370"/>
                </a:lnTo>
                <a:lnTo>
                  <a:pt x="0" y="325640"/>
                </a:lnTo>
                <a:lnTo>
                  <a:pt x="0" y="71234"/>
                </a:lnTo>
                <a:lnTo>
                  <a:pt x="5595" y="43504"/>
                </a:lnTo>
                <a:lnTo>
                  <a:pt x="20859" y="20862"/>
                </a:lnTo>
                <a:lnTo>
                  <a:pt x="43505" y="5597"/>
                </a:lnTo>
                <a:lnTo>
                  <a:pt x="71247" y="0"/>
                </a:lnTo>
              </a:path>
            </a:pathLst>
          </a:custGeom>
          <a:noFill/>
          <a:ln w="19050" cap="flat" cmpd="sng">
            <a:solidFill>
              <a:srgbClr val="FFFFFF"/>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45" name="Google Shape;745;p34"/>
          <p:cNvSpPr/>
          <p:nvPr/>
        </p:nvSpPr>
        <p:spPr>
          <a:xfrm>
            <a:off x="9388475" y="5648325"/>
            <a:ext cx="71437" cy="396875"/>
          </a:xfrm>
          <a:custGeom>
            <a:avLst/>
            <a:gdLst/>
            <a:ahLst/>
            <a:cxnLst/>
            <a:rect l="l" t="t" r="r" b="b"/>
            <a:pathLst>
              <a:path w="71754" h="396875" extrusionOk="0">
                <a:moveTo>
                  <a:pt x="0" y="0"/>
                </a:moveTo>
                <a:lnTo>
                  <a:pt x="27741" y="5597"/>
                </a:lnTo>
                <a:lnTo>
                  <a:pt x="50387" y="20862"/>
                </a:lnTo>
                <a:lnTo>
                  <a:pt x="65651" y="43504"/>
                </a:lnTo>
                <a:lnTo>
                  <a:pt x="71247" y="71234"/>
                </a:lnTo>
                <a:lnTo>
                  <a:pt x="71247" y="325640"/>
                </a:lnTo>
                <a:lnTo>
                  <a:pt x="65651" y="353370"/>
                </a:lnTo>
                <a:lnTo>
                  <a:pt x="50387" y="376012"/>
                </a:lnTo>
                <a:lnTo>
                  <a:pt x="27741" y="391277"/>
                </a:lnTo>
                <a:lnTo>
                  <a:pt x="0" y="396875"/>
                </a:lnTo>
              </a:path>
            </a:pathLst>
          </a:custGeom>
          <a:noFill/>
          <a:ln w="19050" cap="flat" cmpd="sng">
            <a:solidFill>
              <a:srgbClr val="FFFFFF"/>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aphicFrame>
        <p:nvGraphicFramePr>
          <p:cNvPr id="746" name="Google Shape;746;p34"/>
          <p:cNvGraphicFramePr/>
          <p:nvPr/>
        </p:nvGraphicFramePr>
        <p:xfrm>
          <a:off x="595312" y="2578100"/>
          <a:ext cx="8047025" cy="3879714"/>
        </p:xfrm>
        <a:graphic>
          <a:graphicData uri="http://schemas.openxmlformats.org/drawingml/2006/table">
            <a:tbl>
              <a:tblPr>
                <a:noFill/>
                <a:tableStyleId>{E500099A-EAD4-4CC9-8CDE-3CEB187A626D}</a:tableStyleId>
              </a:tblPr>
              <a:tblGrid>
                <a:gridCol w="2309800">
                  <a:extLst>
                    <a:ext uri="{9D8B030D-6E8A-4147-A177-3AD203B41FA5}">
                      <a16:colId xmlns:a16="http://schemas.microsoft.com/office/drawing/2014/main" xmlns="" val="20000"/>
                    </a:ext>
                  </a:extLst>
                </a:gridCol>
                <a:gridCol w="5737225">
                  <a:extLst>
                    <a:ext uri="{9D8B030D-6E8A-4147-A177-3AD203B41FA5}">
                      <a16:colId xmlns:a16="http://schemas.microsoft.com/office/drawing/2014/main" xmlns="" val="20001"/>
                    </a:ext>
                  </a:extLst>
                </a:gridCol>
              </a:tblGrid>
              <a:tr h="298450">
                <a:tc>
                  <a:txBody>
                    <a:bodyPr/>
                    <a:lstStyle/>
                    <a:p>
                      <a:pPr marL="123825" marR="0" lvl="0" indent="0" algn="l" rtl="0">
                        <a:lnSpc>
                          <a:spcPct val="137500"/>
                        </a:lnSpc>
                        <a:spcBef>
                          <a:spcPts val="0"/>
                        </a:spcBef>
                        <a:spcAft>
                          <a:spcPts val="0"/>
                        </a:spcAft>
                        <a:buClr>
                          <a:srgbClr val="000000"/>
                        </a:buClr>
                        <a:buSzPts val="1600"/>
                        <a:buFont typeface="Arial"/>
                        <a:buNone/>
                      </a:pPr>
                      <a:r>
                        <a:rPr lang="en-US" sz="1600" b="1" i="0" u="none" strike="noStrike" cap="none">
                          <a:solidFill>
                            <a:schemeClr val="dk1"/>
                          </a:solidFill>
                          <a:latin typeface="Times New Roman"/>
                          <a:ea typeface="Times New Roman"/>
                          <a:cs typeface="Times New Roman"/>
                          <a:sym typeface="Times New Roman"/>
                        </a:rPr>
                        <a:t>Characteristic</a:t>
                      </a:r>
                      <a:endParaRPr/>
                    </a:p>
                  </a:txBody>
                  <a:tcPr marL="0" marR="0" marT="625" marB="0">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tc>
                  <a:txBody>
                    <a:bodyPr/>
                    <a:lstStyle/>
                    <a:p>
                      <a:pPr marL="122237" marR="0" lvl="0" indent="0" algn="l" rtl="0">
                        <a:lnSpc>
                          <a:spcPct val="137500"/>
                        </a:lnSpc>
                        <a:spcBef>
                          <a:spcPts val="0"/>
                        </a:spcBef>
                        <a:spcAft>
                          <a:spcPts val="0"/>
                        </a:spcAft>
                        <a:buClr>
                          <a:srgbClr val="000000"/>
                        </a:buClr>
                        <a:buSzPts val="1600"/>
                        <a:buFont typeface="Arial"/>
                        <a:buNone/>
                      </a:pPr>
                      <a:r>
                        <a:rPr lang="en-US" sz="1600" b="1" i="0" u="none" strike="noStrike" cap="none">
                          <a:solidFill>
                            <a:schemeClr val="dk1"/>
                          </a:solidFill>
                          <a:latin typeface="Times New Roman"/>
                          <a:ea typeface="Times New Roman"/>
                          <a:cs typeface="Times New Roman"/>
                          <a:sym typeface="Times New Roman"/>
                        </a:rPr>
                        <a:t>Description</a:t>
                      </a:r>
                      <a:endParaRPr/>
                    </a:p>
                  </a:txBody>
                  <a:tcPr marL="0" marR="0" marT="625" marB="0">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extLst>
                  <a:ext uri="{0D108BD9-81ED-4DB2-BD59-A6C34878D82A}">
                    <a16:rowId xmlns:a16="http://schemas.microsoft.com/office/drawing/2014/main" xmlns="" val="10000"/>
                  </a:ext>
                </a:extLst>
              </a:tr>
              <a:tr h="571500">
                <a:tc>
                  <a:txBody>
                    <a:bodyPr/>
                    <a:lstStyle/>
                    <a:p>
                      <a:pPr marL="123825"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Times New Roman"/>
                          <a:ea typeface="Times New Roman"/>
                          <a:cs typeface="Times New Roman"/>
                          <a:sym typeface="Times New Roman"/>
                        </a:rPr>
                        <a:t>Windows</a:t>
                      </a:r>
                      <a:endParaRPr/>
                    </a:p>
                  </a:txBody>
                  <a:tcPr marL="0" marR="0" marT="625" marB="0">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tc>
                  <a:txBody>
                    <a:bodyPr/>
                    <a:lstStyle/>
                    <a:p>
                      <a:pPr marL="122237" marR="0" lvl="0" indent="0" algn="l" rtl="0">
                        <a:lnSpc>
                          <a:spcPct val="137500"/>
                        </a:lnSpc>
                        <a:spcBef>
                          <a:spcPts val="0"/>
                        </a:spcBef>
                        <a:spcAft>
                          <a:spcPts val="0"/>
                        </a:spcAft>
                        <a:buClr>
                          <a:srgbClr val="000000"/>
                        </a:buClr>
                        <a:buSzPts val="1600"/>
                        <a:buFont typeface="Arial"/>
                        <a:buNone/>
                      </a:pPr>
                      <a:r>
                        <a:rPr lang="en-US" sz="1600" b="0" i="0" u="none" strike="noStrike" cap="none">
                          <a:solidFill>
                            <a:schemeClr val="dk1"/>
                          </a:solidFill>
                          <a:latin typeface="Times New Roman"/>
                          <a:ea typeface="Times New Roman"/>
                          <a:cs typeface="Times New Roman"/>
                          <a:sym typeface="Times New Roman"/>
                        </a:rPr>
                        <a:t>Multiple windows allow different information to be</a:t>
                      </a:r>
                      <a:endParaRPr/>
                    </a:p>
                    <a:p>
                      <a:pPr marL="122237" marR="0" lvl="0" indent="0" algn="l" rtl="0">
                        <a:lnSpc>
                          <a:spcPct val="131250"/>
                        </a:lnSpc>
                        <a:spcBef>
                          <a:spcPts val="0"/>
                        </a:spcBef>
                        <a:spcAft>
                          <a:spcPts val="0"/>
                        </a:spcAft>
                        <a:buClr>
                          <a:srgbClr val="000000"/>
                        </a:buClr>
                        <a:buSzPts val="1600"/>
                        <a:buFont typeface="Arial"/>
                        <a:buNone/>
                      </a:pPr>
                      <a:r>
                        <a:rPr lang="en-US" sz="1600" b="0" i="0" u="none" strike="noStrike" cap="none">
                          <a:solidFill>
                            <a:schemeClr val="dk1"/>
                          </a:solidFill>
                          <a:latin typeface="Times New Roman"/>
                          <a:ea typeface="Times New Roman"/>
                          <a:cs typeface="Times New Roman"/>
                          <a:sym typeface="Times New Roman"/>
                        </a:rPr>
                        <a:t>displayed simultaneously on the user’s screen.</a:t>
                      </a:r>
                      <a:endParaRPr/>
                    </a:p>
                  </a:txBody>
                  <a:tcPr marL="0" marR="0" marT="625" marB="0">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extLst>
                  <a:ext uri="{0D108BD9-81ED-4DB2-BD59-A6C34878D82A}">
                    <a16:rowId xmlns:a16="http://schemas.microsoft.com/office/drawing/2014/main" xmlns="" val="10001"/>
                  </a:ext>
                </a:extLst>
              </a:tr>
              <a:tr h="844550">
                <a:tc>
                  <a:txBody>
                    <a:bodyPr/>
                    <a:lstStyle/>
                    <a:p>
                      <a:pPr marL="123825"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Times New Roman"/>
                          <a:ea typeface="Times New Roman"/>
                          <a:cs typeface="Times New Roman"/>
                          <a:sym typeface="Times New Roman"/>
                        </a:rPr>
                        <a:t>Icons</a:t>
                      </a:r>
                      <a:endParaRPr/>
                    </a:p>
                  </a:txBody>
                  <a:tcPr marL="0" marR="0" marT="625" marB="0">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tc>
                  <a:txBody>
                    <a:bodyPr/>
                    <a:lstStyle/>
                    <a:p>
                      <a:pPr marL="122237" marR="0" lvl="0" indent="0" algn="just" rtl="0">
                        <a:lnSpc>
                          <a:spcPct val="131250"/>
                        </a:lnSpc>
                        <a:spcBef>
                          <a:spcPts val="0"/>
                        </a:spcBef>
                        <a:spcAft>
                          <a:spcPts val="0"/>
                        </a:spcAft>
                        <a:buClr>
                          <a:srgbClr val="000000"/>
                        </a:buClr>
                        <a:buSzPts val="1600"/>
                        <a:buFont typeface="Arial"/>
                        <a:buNone/>
                      </a:pPr>
                      <a:r>
                        <a:rPr lang="en-US" sz="1600" b="0" i="0" u="none" strike="noStrike" cap="none">
                          <a:solidFill>
                            <a:schemeClr val="dk1"/>
                          </a:solidFill>
                          <a:latin typeface="Times New Roman"/>
                          <a:ea typeface="Times New Roman"/>
                          <a:cs typeface="Times New Roman"/>
                          <a:sym typeface="Times New Roman"/>
                        </a:rPr>
                        <a:t>Icons different types of information. On some systems,  icons represent files; on others, icons	represent  processes.</a:t>
                      </a:r>
                      <a:endParaRPr/>
                    </a:p>
                  </a:txBody>
                  <a:tcPr marL="0" marR="0" marT="12700" marB="0">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extLst>
                  <a:ext uri="{0D108BD9-81ED-4DB2-BD59-A6C34878D82A}">
                    <a16:rowId xmlns:a16="http://schemas.microsoft.com/office/drawing/2014/main" xmlns="" val="10002"/>
                  </a:ext>
                </a:extLst>
              </a:tr>
              <a:tr h="571500">
                <a:tc>
                  <a:txBody>
                    <a:bodyPr/>
                    <a:lstStyle/>
                    <a:p>
                      <a:pPr marL="123825"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Times New Roman"/>
                          <a:ea typeface="Times New Roman"/>
                          <a:cs typeface="Times New Roman"/>
                          <a:sym typeface="Times New Roman"/>
                        </a:rPr>
                        <a:t>Menus</a:t>
                      </a:r>
                      <a:endParaRPr/>
                    </a:p>
                  </a:txBody>
                  <a:tcPr marL="0" marR="0" marT="625" marB="0">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tc>
                  <a:txBody>
                    <a:bodyPr/>
                    <a:lstStyle/>
                    <a:p>
                      <a:pPr marL="122237" marR="0" lvl="0" indent="0" algn="l" rtl="0">
                        <a:lnSpc>
                          <a:spcPct val="131250"/>
                        </a:lnSpc>
                        <a:spcBef>
                          <a:spcPts val="0"/>
                        </a:spcBef>
                        <a:spcAft>
                          <a:spcPts val="0"/>
                        </a:spcAft>
                        <a:buClr>
                          <a:srgbClr val="000000"/>
                        </a:buClr>
                        <a:buSzPts val="1600"/>
                        <a:buFont typeface="Arial"/>
                        <a:buNone/>
                      </a:pPr>
                      <a:r>
                        <a:rPr lang="en-US" sz="1600" b="0" i="0" u="none" strike="noStrike" cap="none">
                          <a:solidFill>
                            <a:schemeClr val="dk1"/>
                          </a:solidFill>
                          <a:latin typeface="Times New Roman"/>
                          <a:ea typeface="Times New Roman"/>
                          <a:cs typeface="Times New Roman"/>
                          <a:sym typeface="Times New Roman"/>
                        </a:rPr>
                        <a:t>Commands are selected from a menu rather than	typed  in a command language.</a:t>
                      </a:r>
                      <a:endParaRPr/>
                    </a:p>
                  </a:txBody>
                  <a:tcPr marL="0" marR="0" marT="12075" marB="0">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extLst>
                  <a:ext uri="{0D108BD9-81ED-4DB2-BD59-A6C34878D82A}">
                    <a16:rowId xmlns:a16="http://schemas.microsoft.com/office/drawing/2014/main" xmlns="" val="10003"/>
                  </a:ext>
                </a:extLst>
              </a:tr>
              <a:tr h="844550">
                <a:tc>
                  <a:txBody>
                    <a:bodyPr/>
                    <a:lstStyle/>
                    <a:p>
                      <a:pPr marL="123825"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Times New Roman"/>
                          <a:ea typeface="Times New Roman"/>
                          <a:cs typeface="Times New Roman"/>
                          <a:sym typeface="Times New Roman"/>
                        </a:rPr>
                        <a:t>Pointing</a:t>
                      </a:r>
                      <a:endParaRPr/>
                    </a:p>
                  </a:txBody>
                  <a:tcPr marL="0" marR="0" marT="625" marB="0">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tc>
                  <a:txBody>
                    <a:bodyPr/>
                    <a:lstStyle/>
                    <a:p>
                      <a:pPr marL="122237" marR="0" lvl="0" indent="0" algn="just" rtl="0">
                        <a:lnSpc>
                          <a:spcPct val="131250"/>
                        </a:lnSpc>
                        <a:spcBef>
                          <a:spcPts val="0"/>
                        </a:spcBef>
                        <a:spcAft>
                          <a:spcPts val="0"/>
                        </a:spcAft>
                        <a:buClr>
                          <a:srgbClr val="000000"/>
                        </a:buClr>
                        <a:buSzPts val="1600"/>
                        <a:buFont typeface="Arial"/>
                        <a:buNone/>
                      </a:pPr>
                      <a:r>
                        <a:rPr lang="en-US" sz="1600" b="0" i="0" u="none" strike="noStrike" cap="none">
                          <a:solidFill>
                            <a:schemeClr val="dk1"/>
                          </a:solidFill>
                          <a:latin typeface="Times New Roman"/>
                          <a:ea typeface="Times New Roman"/>
                          <a:cs typeface="Times New Roman"/>
                          <a:sym typeface="Times New Roman"/>
                        </a:rPr>
                        <a:t>A pointing device such as a mouse is used for selecting  choices from a menu or indicating items of interest in a  window.</a:t>
                      </a:r>
                      <a:endParaRPr/>
                    </a:p>
                  </a:txBody>
                  <a:tcPr marL="0" marR="0" marT="12700" marB="0">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extLst>
                  <a:ext uri="{0D108BD9-81ED-4DB2-BD59-A6C34878D82A}">
                    <a16:rowId xmlns:a16="http://schemas.microsoft.com/office/drawing/2014/main" xmlns="" val="10004"/>
                  </a:ext>
                </a:extLst>
              </a:tr>
              <a:tr h="546100">
                <a:tc>
                  <a:txBody>
                    <a:bodyPr/>
                    <a:lstStyle/>
                    <a:p>
                      <a:pPr marL="123825"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Times New Roman"/>
                          <a:ea typeface="Times New Roman"/>
                          <a:cs typeface="Times New Roman"/>
                          <a:sym typeface="Times New Roman"/>
                        </a:rPr>
                        <a:t>Graphics</a:t>
                      </a:r>
                      <a:endParaRPr/>
                    </a:p>
                  </a:txBody>
                  <a:tcPr marL="0" marR="0" marT="625" marB="0">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tcPr>
                </a:tc>
                <a:tc>
                  <a:txBody>
                    <a:bodyPr/>
                    <a:lstStyle/>
                    <a:p>
                      <a:pPr marL="122237" marR="0" lvl="0" indent="0" algn="l" rtl="0">
                        <a:lnSpc>
                          <a:spcPct val="131250"/>
                        </a:lnSpc>
                        <a:spcBef>
                          <a:spcPts val="0"/>
                        </a:spcBef>
                        <a:spcAft>
                          <a:spcPts val="0"/>
                        </a:spcAft>
                        <a:buClr>
                          <a:srgbClr val="000000"/>
                        </a:buClr>
                        <a:buSzPts val="1600"/>
                        <a:buFont typeface="Arial"/>
                        <a:buNone/>
                      </a:pPr>
                      <a:r>
                        <a:rPr lang="en-US" sz="1600" b="0" i="0" u="none" strike="noStrike" cap="none">
                          <a:solidFill>
                            <a:schemeClr val="dk1"/>
                          </a:solidFill>
                          <a:latin typeface="Times New Roman"/>
                          <a:ea typeface="Times New Roman"/>
                          <a:cs typeface="Times New Roman"/>
                          <a:sym typeface="Times New Roman"/>
                        </a:rPr>
                        <a:t>Graphical elements can be mixed with text on the same  display.</a:t>
                      </a:r>
                      <a:endParaRPr/>
                    </a:p>
                  </a:txBody>
                  <a:tcPr marL="0" marR="0" marT="4450" marB="0">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tcPr>
                </a:tc>
                <a:extLst>
                  <a:ext uri="{0D108BD9-81ED-4DB2-BD59-A6C34878D82A}">
                    <a16:rowId xmlns:a16="http://schemas.microsoft.com/office/drawing/2014/main" xmlns="" val="10005"/>
                  </a:ext>
                </a:extLst>
              </a:tr>
            </a:tbl>
          </a:graphicData>
        </a:graphic>
      </p:graphicFrame>
      <p:grpSp>
        <p:nvGrpSpPr>
          <p:cNvPr id="747" name="Google Shape;747;p34"/>
          <p:cNvGrpSpPr/>
          <p:nvPr/>
        </p:nvGrpSpPr>
        <p:grpSpPr>
          <a:xfrm>
            <a:off x="632765" y="6292491"/>
            <a:ext cx="8169936" cy="25409"/>
            <a:chOff x="253354" y="6292002"/>
            <a:chExt cx="8170568" cy="25409"/>
          </a:xfrm>
        </p:grpSpPr>
        <p:sp>
          <p:nvSpPr>
            <p:cNvPr id="748" name="Google Shape;748;p34"/>
            <p:cNvSpPr/>
            <p:nvPr/>
          </p:nvSpPr>
          <p:spPr>
            <a:xfrm>
              <a:off x="253354" y="6292002"/>
              <a:ext cx="8023859" cy="0"/>
            </a:xfrm>
            <a:custGeom>
              <a:avLst/>
              <a:gdLst/>
              <a:ahLst/>
              <a:cxnLst/>
              <a:rect l="l" t="t" r="r" b="b"/>
              <a:pathLst>
                <a:path w="8023859" h="120000" extrusionOk="0">
                  <a:moveTo>
                    <a:pt x="0" y="0"/>
                  </a:moveTo>
                  <a:lnTo>
                    <a:pt x="2260221" y="0"/>
                  </a:lnTo>
                </a:path>
                <a:path w="8023859" h="120000" extrusionOk="0">
                  <a:moveTo>
                    <a:pt x="2285583" y="0"/>
                  </a:moveTo>
                  <a:lnTo>
                    <a:pt x="2285583" y="0"/>
                  </a:lnTo>
                </a:path>
                <a:path w="8023859" h="120000" extrusionOk="0">
                  <a:moveTo>
                    <a:pt x="2310335" y="0"/>
                  </a:moveTo>
                  <a:lnTo>
                    <a:pt x="7998490" y="0"/>
                  </a:lnTo>
                </a:path>
                <a:path w="8023859" h="120000" extrusionOk="0">
                  <a:moveTo>
                    <a:pt x="8023255" y="0"/>
                  </a:moveTo>
                  <a:lnTo>
                    <a:pt x="8023255" y="0"/>
                  </a:lnTo>
                </a:path>
              </a:pathLst>
            </a:custGeom>
            <a:noFill/>
            <a:ln w="24700" cap="flat" cmpd="sng">
              <a:solidFill>
                <a:srgbClr val="000000"/>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49" name="Google Shape;749;p34"/>
            <p:cNvSpPr/>
            <p:nvPr/>
          </p:nvSpPr>
          <p:spPr>
            <a:xfrm>
              <a:off x="8301367" y="6292011"/>
              <a:ext cx="122555" cy="25400"/>
            </a:xfrm>
            <a:custGeom>
              <a:avLst/>
              <a:gdLst/>
              <a:ahLst/>
              <a:cxnLst/>
              <a:rect l="l" t="t" r="r" b="b"/>
              <a:pathLst>
                <a:path w="122554" h="25400" extrusionOk="0">
                  <a:moveTo>
                    <a:pt x="0" y="25285"/>
                  </a:moveTo>
                  <a:lnTo>
                    <a:pt x="122020" y="25285"/>
                  </a:lnTo>
                  <a:lnTo>
                    <a:pt x="122020" y="0"/>
                  </a:lnTo>
                  <a:lnTo>
                    <a:pt x="0" y="0"/>
                  </a:lnTo>
                  <a:lnTo>
                    <a:pt x="0" y="25285"/>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sp>
        <p:nvSpPr>
          <p:cNvPr id="750" name="Google Shape;750;p34"/>
          <p:cNvSpPr txBox="1"/>
          <p:nvPr/>
        </p:nvSpPr>
        <p:spPr>
          <a:xfrm>
            <a:off x="9091612" y="5715000"/>
            <a:ext cx="190500" cy="279400"/>
          </a:xfrm>
          <a:prstGeom prst="rect">
            <a:avLst/>
          </a:prstGeom>
          <a:noFill/>
          <a:ln>
            <a:noFill/>
          </a:ln>
        </p:spPr>
        <p:txBody>
          <a:bodyPr spcFirstLastPara="1" wrap="square" lIns="0" tIns="0" rIns="0" bIns="0" anchor="t" anchorCtr="0">
            <a:spAutoFit/>
          </a:bodyPr>
          <a:lstStyle/>
          <a:p>
            <a:pPr marL="38100" marR="0" lvl="0" indent="0" algn="l" rtl="0">
              <a:lnSpc>
                <a:spcPct val="111111"/>
              </a:lnSpc>
              <a:spcBef>
                <a:spcPts val="0"/>
              </a:spcBef>
              <a:spcAft>
                <a:spcPts val="0"/>
              </a:spcAft>
              <a:buClr>
                <a:srgbClr val="FFFFFF"/>
              </a:buClr>
              <a:buSzPts val="1800"/>
              <a:buFont typeface="Times New Roman"/>
              <a:buNone/>
            </a:pPr>
            <a:fld id="{00000000-1234-1234-1234-123412341234}" type="slidenum">
              <a:rPr lang="en-US" sz="1800" b="0" i="0" u="none">
                <a:solidFill>
                  <a:srgbClr val="FFFFFF"/>
                </a:solidFill>
                <a:latin typeface="Times New Roman"/>
                <a:ea typeface="Times New Roman"/>
                <a:cs typeface="Times New Roman"/>
                <a:sym typeface="Times New Roman"/>
              </a:rPr>
              <a:pPr marL="38100" marR="0" lvl="0" indent="0" algn="l" rtl="0">
                <a:lnSpc>
                  <a:spcPct val="111111"/>
                </a:lnSpc>
                <a:spcBef>
                  <a:spcPts val="0"/>
                </a:spcBef>
                <a:spcAft>
                  <a:spcPts val="0"/>
                </a:spcAft>
                <a:buClr>
                  <a:srgbClr val="FFFFFF"/>
                </a:buClr>
                <a:buSzPts val="1800"/>
                <a:buFont typeface="Times New Roman"/>
                <a:buNone/>
              </a:pPr>
              <a:t>53</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754"/>
        <p:cNvGrpSpPr/>
        <p:nvPr/>
      </p:nvGrpSpPr>
      <p:grpSpPr>
        <a:xfrm>
          <a:off x="0" y="0"/>
          <a:ext cx="0" cy="0"/>
          <a:chOff x="0" y="0"/>
          <a:chExt cx="0" cy="0"/>
        </a:xfrm>
      </p:grpSpPr>
      <p:sp>
        <p:nvSpPr>
          <p:cNvPr id="755" name="Google Shape;755;p35"/>
          <p:cNvSpPr txBox="1">
            <a:spLocks noGrp="1"/>
          </p:cNvSpPr>
          <p:nvPr>
            <p:ph type="title"/>
          </p:nvPr>
        </p:nvSpPr>
        <p:spPr>
          <a:xfrm>
            <a:off x="26987" y="115887"/>
            <a:ext cx="4540250" cy="733425"/>
          </a:xfrm>
          <a:prstGeom prst="rect">
            <a:avLst/>
          </a:prstGeom>
          <a:noFill/>
          <a:ln>
            <a:noFill/>
          </a:ln>
        </p:spPr>
        <p:txBody>
          <a:bodyPr spcFirstLastPara="1" wrap="square" lIns="0" tIns="12050" rIns="0" bIns="0" anchor="ctr" anchorCtr="0">
            <a:spAutoFit/>
          </a:bodyPr>
          <a:lstStyle/>
          <a:p>
            <a:pPr marL="12700" lvl="0" indent="0" algn="l" rtl="0">
              <a:lnSpc>
                <a:spcPct val="100000"/>
              </a:lnSpc>
              <a:spcBef>
                <a:spcPts val="100"/>
              </a:spcBef>
              <a:spcAft>
                <a:spcPts val="0"/>
              </a:spcAft>
              <a:buSzPts val="1800"/>
              <a:buNone/>
            </a:pPr>
            <a:r>
              <a:rPr lang="en-US" sz="3200" b="0" i="0" u="none">
                <a:solidFill>
                  <a:srgbClr val="000000"/>
                </a:solidFill>
                <a:latin typeface="Times New Roman"/>
                <a:ea typeface="Times New Roman"/>
                <a:cs typeface="Times New Roman"/>
                <a:sym typeface="Times New Roman"/>
              </a:rPr>
              <a:t>GUI advantages</a:t>
            </a:r>
            <a:endParaRPr/>
          </a:p>
        </p:txBody>
      </p:sp>
      <p:sp>
        <p:nvSpPr>
          <p:cNvPr id="756" name="Google Shape;756;p35"/>
          <p:cNvSpPr txBox="1"/>
          <p:nvPr/>
        </p:nvSpPr>
        <p:spPr>
          <a:xfrm>
            <a:off x="1030287" y="1516062"/>
            <a:ext cx="6953250" cy="2384425"/>
          </a:xfrm>
          <a:prstGeom prst="rect">
            <a:avLst/>
          </a:prstGeom>
          <a:noFill/>
          <a:ln>
            <a:noFill/>
          </a:ln>
        </p:spPr>
        <p:txBody>
          <a:bodyPr spcFirstLastPara="1" wrap="square" lIns="0" tIns="106025" rIns="0" bIns="0" anchor="t" anchorCtr="0">
            <a:spAutoFit/>
          </a:bodyPr>
          <a:lstStyle/>
          <a:p>
            <a:pPr marL="241300" marR="0" lvl="0" indent="-228600" algn="l" rtl="0">
              <a:lnSpc>
                <a:spcPct val="100000"/>
              </a:lnSpc>
              <a:spcBef>
                <a:spcPts val="0"/>
              </a:spcBef>
              <a:spcAft>
                <a:spcPts val="0"/>
              </a:spcAft>
              <a:buClr>
                <a:srgbClr val="A8A47B"/>
              </a:buClr>
              <a:buSzPts val="1600"/>
              <a:buFont typeface="Arial"/>
              <a:buChar char="•"/>
            </a:pPr>
            <a:r>
              <a:rPr lang="en-US" sz="1600" b="0" i="0" u="none">
                <a:solidFill>
                  <a:srgbClr val="2E2B1F"/>
                </a:solidFill>
                <a:latin typeface="Times New Roman"/>
                <a:ea typeface="Times New Roman"/>
                <a:cs typeface="Times New Roman"/>
                <a:sym typeface="Times New Roman"/>
              </a:rPr>
              <a:t>They are easy to learn and use.</a:t>
            </a:r>
            <a:endParaRPr sz="1600" b="0" i="0" u="none">
              <a:solidFill>
                <a:srgbClr val="000000"/>
              </a:solidFill>
              <a:latin typeface="Times New Roman"/>
              <a:ea typeface="Times New Roman"/>
              <a:cs typeface="Times New Roman"/>
              <a:sym typeface="Times New Roman"/>
            </a:endParaRPr>
          </a:p>
          <a:p>
            <a:pPr marL="538162" marR="0" lvl="1" indent="-228599" algn="l" rtl="0">
              <a:lnSpc>
                <a:spcPct val="100000"/>
              </a:lnSpc>
              <a:spcBef>
                <a:spcPts val="500"/>
              </a:spcBef>
              <a:spcAft>
                <a:spcPts val="0"/>
              </a:spcAft>
              <a:buClr>
                <a:srgbClr val="9BBDBC"/>
              </a:buClr>
              <a:buSzPts val="1600"/>
              <a:buFont typeface="Arial"/>
              <a:buChar char="•"/>
            </a:pPr>
            <a:r>
              <a:rPr lang="en-US" sz="1600" b="0" i="0" u="none" strike="noStrike" cap="none">
                <a:solidFill>
                  <a:srgbClr val="2E2B1F"/>
                </a:solidFill>
                <a:latin typeface="Times New Roman"/>
                <a:ea typeface="Times New Roman"/>
                <a:cs typeface="Times New Roman"/>
                <a:sym typeface="Times New Roman"/>
              </a:rPr>
              <a:t>Users without experience can learn to use the system  quickly.</a:t>
            </a:r>
            <a:endParaRPr sz="1600" b="0" i="0" u="none" strike="noStrike" cap="none">
              <a:solidFill>
                <a:srgbClr val="000000"/>
              </a:solidFill>
              <a:latin typeface="Times New Roman"/>
              <a:ea typeface="Times New Roman"/>
              <a:cs typeface="Times New Roman"/>
              <a:sym typeface="Times New Roman"/>
            </a:endParaRPr>
          </a:p>
          <a:p>
            <a:pPr marL="241300" marR="0" lvl="0" indent="-228600" algn="l" rtl="0">
              <a:lnSpc>
                <a:spcPct val="100000"/>
              </a:lnSpc>
              <a:spcBef>
                <a:spcPts val="600"/>
              </a:spcBef>
              <a:spcAft>
                <a:spcPts val="0"/>
              </a:spcAft>
              <a:buClr>
                <a:srgbClr val="A8A47B"/>
              </a:buClr>
              <a:buSzPts val="1600"/>
              <a:buFont typeface="Arial"/>
              <a:buChar char="•"/>
            </a:pPr>
            <a:r>
              <a:rPr lang="en-US" sz="1600" b="0" i="0" u="none">
                <a:solidFill>
                  <a:srgbClr val="2E2B1F"/>
                </a:solidFill>
                <a:latin typeface="Times New Roman"/>
                <a:ea typeface="Times New Roman"/>
                <a:cs typeface="Times New Roman"/>
                <a:sym typeface="Times New Roman"/>
              </a:rPr>
              <a:t>The user may switch quickly from one task to  another and can interact with several different  applications.</a:t>
            </a:r>
            <a:endParaRPr sz="1600" b="0" i="0" u="none">
              <a:solidFill>
                <a:srgbClr val="000000"/>
              </a:solidFill>
              <a:latin typeface="Times New Roman"/>
              <a:ea typeface="Times New Roman"/>
              <a:cs typeface="Times New Roman"/>
              <a:sym typeface="Times New Roman"/>
            </a:endParaRPr>
          </a:p>
          <a:p>
            <a:pPr marL="538162" marR="0" lvl="1" indent="-228599" algn="l" rtl="0">
              <a:lnSpc>
                <a:spcPct val="100000"/>
              </a:lnSpc>
              <a:spcBef>
                <a:spcPts val="500"/>
              </a:spcBef>
              <a:spcAft>
                <a:spcPts val="0"/>
              </a:spcAft>
              <a:buClr>
                <a:srgbClr val="9BBDBC"/>
              </a:buClr>
              <a:buSzPts val="1600"/>
              <a:buFont typeface="Arial"/>
              <a:buChar char="•"/>
            </a:pPr>
            <a:r>
              <a:rPr lang="en-US" sz="1600" b="0" i="0" u="none" strike="noStrike" cap="none">
                <a:solidFill>
                  <a:srgbClr val="2E2B1F"/>
                </a:solidFill>
                <a:latin typeface="Times New Roman"/>
                <a:ea typeface="Times New Roman"/>
                <a:cs typeface="Times New Roman"/>
                <a:sym typeface="Times New Roman"/>
              </a:rPr>
              <a:t>Information remains visible in its own window when</a:t>
            </a:r>
            <a:endParaRPr sz="1600" b="0" i="0" u="none" strike="noStrike" cap="none">
              <a:solidFill>
                <a:srgbClr val="000000"/>
              </a:solidFill>
              <a:latin typeface="Times New Roman"/>
              <a:ea typeface="Times New Roman"/>
              <a:cs typeface="Times New Roman"/>
              <a:sym typeface="Times New Roman"/>
            </a:endParaRPr>
          </a:p>
          <a:p>
            <a:pPr marL="241300" marR="0" lvl="0" indent="-228600" algn="l" rtl="0">
              <a:lnSpc>
                <a:spcPct val="100000"/>
              </a:lnSpc>
              <a:spcBef>
                <a:spcPts val="0"/>
              </a:spcBef>
              <a:spcAft>
                <a:spcPts val="0"/>
              </a:spcAft>
              <a:buClr>
                <a:srgbClr val="2E2B1F"/>
              </a:buClr>
              <a:buSzPts val="1600"/>
              <a:buFont typeface="Times New Roman"/>
              <a:buNone/>
            </a:pPr>
            <a:r>
              <a:rPr lang="en-US" sz="1600" b="0" i="0" u="none">
                <a:solidFill>
                  <a:srgbClr val="2E2B1F"/>
                </a:solidFill>
                <a:latin typeface="Times New Roman"/>
                <a:ea typeface="Times New Roman"/>
                <a:cs typeface="Times New Roman"/>
                <a:sym typeface="Times New Roman"/>
              </a:rPr>
              <a:t>attention is switched.</a:t>
            </a:r>
            <a:endParaRPr sz="1600" b="0" i="0" u="none">
              <a:solidFill>
                <a:srgbClr val="000000"/>
              </a:solidFill>
              <a:latin typeface="Times New Roman"/>
              <a:ea typeface="Times New Roman"/>
              <a:cs typeface="Times New Roman"/>
              <a:sym typeface="Times New Roman"/>
            </a:endParaRPr>
          </a:p>
          <a:p>
            <a:pPr marL="241300" marR="0" lvl="0" indent="-228600" algn="l" rtl="0">
              <a:lnSpc>
                <a:spcPct val="100000"/>
              </a:lnSpc>
              <a:spcBef>
                <a:spcPts val="600"/>
              </a:spcBef>
              <a:spcAft>
                <a:spcPts val="0"/>
              </a:spcAft>
              <a:buClr>
                <a:srgbClr val="A8A47B"/>
              </a:buClr>
              <a:buSzPts val="1600"/>
              <a:buFont typeface="Arial"/>
              <a:buChar char="•"/>
            </a:pPr>
            <a:r>
              <a:rPr lang="en-US" sz="1600" b="0" i="0" u="none">
                <a:solidFill>
                  <a:srgbClr val="2E2B1F"/>
                </a:solidFill>
                <a:latin typeface="Times New Roman"/>
                <a:ea typeface="Times New Roman"/>
                <a:cs typeface="Times New Roman"/>
                <a:sym typeface="Times New Roman"/>
              </a:rPr>
              <a:t>Fast, full-screen interaction is possible with  immediate access to anywhere on the screen</a:t>
            </a:r>
            <a:endParaRPr/>
          </a:p>
        </p:txBody>
      </p:sp>
      <p:sp>
        <p:nvSpPr>
          <p:cNvPr id="757" name="Google Shape;757;p35"/>
          <p:cNvSpPr/>
          <p:nvPr/>
        </p:nvSpPr>
        <p:spPr>
          <a:xfrm>
            <a:off x="8910637" y="5648325"/>
            <a:ext cx="71437" cy="396875"/>
          </a:xfrm>
          <a:custGeom>
            <a:avLst/>
            <a:gdLst/>
            <a:ahLst/>
            <a:cxnLst/>
            <a:rect l="l" t="t" r="r" b="b"/>
            <a:pathLst>
              <a:path w="71754" h="396875" extrusionOk="0">
                <a:moveTo>
                  <a:pt x="71247" y="396875"/>
                </a:moveTo>
                <a:lnTo>
                  <a:pt x="43505" y="391277"/>
                </a:lnTo>
                <a:lnTo>
                  <a:pt x="20859" y="376012"/>
                </a:lnTo>
                <a:lnTo>
                  <a:pt x="5595" y="353370"/>
                </a:lnTo>
                <a:lnTo>
                  <a:pt x="0" y="325640"/>
                </a:lnTo>
                <a:lnTo>
                  <a:pt x="0" y="71234"/>
                </a:lnTo>
                <a:lnTo>
                  <a:pt x="5595" y="43504"/>
                </a:lnTo>
                <a:lnTo>
                  <a:pt x="20859" y="20862"/>
                </a:lnTo>
                <a:lnTo>
                  <a:pt x="43505" y="5597"/>
                </a:lnTo>
                <a:lnTo>
                  <a:pt x="71247" y="0"/>
                </a:lnTo>
              </a:path>
            </a:pathLst>
          </a:custGeom>
          <a:noFill/>
          <a:ln w="19050" cap="flat" cmpd="sng">
            <a:solidFill>
              <a:srgbClr val="FFFFFF"/>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58" name="Google Shape;758;p35"/>
          <p:cNvSpPr/>
          <p:nvPr/>
        </p:nvSpPr>
        <p:spPr>
          <a:xfrm>
            <a:off x="9388475" y="5648325"/>
            <a:ext cx="71437" cy="396875"/>
          </a:xfrm>
          <a:custGeom>
            <a:avLst/>
            <a:gdLst/>
            <a:ahLst/>
            <a:cxnLst/>
            <a:rect l="l" t="t" r="r" b="b"/>
            <a:pathLst>
              <a:path w="71754" h="396875" extrusionOk="0">
                <a:moveTo>
                  <a:pt x="0" y="0"/>
                </a:moveTo>
                <a:lnTo>
                  <a:pt x="27741" y="5597"/>
                </a:lnTo>
                <a:lnTo>
                  <a:pt x="50387" y="20862"/>
                </a:lnTo>
                <a:lnTo>
                  <a:pt x="65651" y="43504"/>
                </a:lnTo>
                <a:lnTo>
                  <a:pt x="71247" y="71234"/>
                </a:lnTo>
                <a:lnTo>
                  <a:pt x="71247" y="325640"/>
                </a:lnTo>
                <a:lnTo>
                  <a:pt x="65651" y="353370"/>
                </a:lnTo>
                <a:lnTo>
                  <a:pt x="50387" y="376012"/>
                </a:lnTo>
                <a:lnTo>
                  <a:pt x="27741" y="391277"/>
                </a:lnTo>
                <a:lnTo>
                  <a:pt x="0" y="396875"/>
                </a:lnTo>
              </a:path>
            </a:pathLst>
          </a:custGeom>
          <a:noFill/>
          <a:ln w="19050" cap="flat" cmpd="sng">
            <a:solidFill>
              <a:srgbClr val="FFFFFF"/>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59" name="Google Shape;759;p35"/>
          <p:cNvSpPr txBox="1"/>
          <p:nvPr/>
        </p:nvSpPr>
        <p:spPr>
          <a:xfrm>
            <a:off x="9117012" y="5691187"/>
            <a:ext cx="139700" cy="300037"/>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FFFFFF"/>
              </a:buClr>
              <a:buSzPts val="1800"/>
              <a:buFont typeface="Times New Roman"/>
              <a:buNone/>
            </a:pPr>
            <a:r>
              <a:rPr lang="en-US" sz="1800" b="0" i="0" u="none">
                <a:solidFill>
                  <a:srgbClr val="FFFFFF"/>
                </a:solidFill>
                <a:latin typeface="Times New Roman"/>
                <a:ea typeface="Times New Roman"/>
                <a:cs typeface="Times New Roman"/>
                <a:sym typeface="Times New Roman"/>
              </a:rPr>
              <a:t>6</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764" name="Google Shape;764;p36"/>
          <p:cNvSpPr txBox="1">
            <a:spLocks noGrp="1"/>
          </p:cNvSpPr>
          <p:nvPr>
            <p:ph type="title"/>
          </p:nvPr>
        </p:nvSpPr>
        <p:spPr>
          <a:xfrm>
            <a:off x="127000" y="339725"/>
            <a:ext cx="7472362" cy="239712"/>
          </a:xfrm>
          <a:prstGeom prst="rect">
            <a:avLst/>
          </a:prstGeom>
          <a:noFill/>
          <a:ln>
            <a:noFill/>
          </a:ln>
        </p:spPr>
        <p:txBody>
          <a:bodyPr spcFirstLastPara="1" wrap="square" lIns="0" tIns="12050" rIns="0" bIns="0" anchor="ctr" anchorCtr="0">
            <a:spAutoFit/>
          </a:bodyPr>
          <a:lstStyle/>
          <a:p>
            <a:pPr marL="12700" lvl="0" indent="0" algn="l" rtl="0">
              <a:lnSpc>
                <a:spcPct val="100000"/>
              </a:lnSpc>
              <a:spcBef>
                <a:spcPts val="100"/>
              </a:spcBef>
              <a:spcAft>
                <a:spcPts val="0"/>
              </a:spcAft>
              <a:buSzPts val="1800"/>
              <a:buNone/>
            </a:pPr>
            <a:r>
              <a:rPr lang="en-US" sz="3200" b="0" i="0" u="none">
                <a:solidFill>
                  <a:srgbClr val="000000"/>
                </a:solidFill>
                <a:latin typeface="Times New Roman"/>
                <a:ea typeface="Times New Roman"/>
                <a:cs typeface="Times New Roman"/>
                <a:sym typeface="Times New Roman"/>
              </a:rPr>
              <a:t>Human factors in interface design</a:t>
            </a:r>
            <a:endParaRPr/>
          </a:p>
        </p:txBody>
      </p:sp>
      <p:sp>
        <p:nvSpPr>
          <p:cNvPr id="765" name="Google Shape;765;p36"/>
          <p:cNvSpPr txBox="1"/>
          <p:nvPr/>
        </p:nvSpPr>
        <p:spPr>
          <a:xfrm>
            <a:off x="1028700" y="1384300"/>
            <a:ext cx="7315200" cy="2720975"/>
          </a:xfrm>
          <a:prstGeom prst="rect">
            <a:avLst/>
          </a:prstGeom>
          <a:noFill/>
          <a:ln>
            <a:noFill/>
          </a:ln>
        </p:spPr>
        <p:txBody>
          <a:bodyPr spcFirstLastPara="1" wrap="square" lIns="0" tIns="12700" rIns="0" bIns="0" anchor="t" anchorCtr="0">
            <a:spAutoFit/>
          </a:bodyPr>
          <a:lstStyle/>
          <a:p>
            <a:pPr marL="241300" marR="0" lvl="0" indent="-228600" algn="l" rtl="0">
              <a:lnSpc>
                <a:spcPct val="100000"/>
              </a:lnSpc>
              <a:spcBef>
                <a:spcPts val="0"/>
              </a:spcBef>
              <a:spcAft>
                <a:spcPts val="0"/>
              </a:spcAft>
              <a:buClr>
                <a:srgbClr val="A8A47B"/>
              </a:buClr>
              <a:buSzPts val="1600"/>
              <a:buFont typeface="Arial"/>
              <a:buChar char="•"/>
            </a:pPr>
            <a:r>
              <a:rPr lang="en-US" sz="1600" b="0" i="0" u="none">
                <a:solidFill>
                  <a:srgbClr val="FF0000"/>
                </a:solidFill>
                <a:latin typeface="Times New Roman"/>
                <a:ea typeface="Times New Roman"/>
                <a:cs typeface="Times New Roman"/>
                <a:sym typeface="Times New Roman"/>
              </a:rPr>
              <a:t>Limited short-term memory</a:t>
            </a:r>
            <a:endParaRPr sz="1600" b="0" i="0" u="none">
              <a:solidFill>
                <a:srgbClr val="000000"/>
              </a:solidFill>
              <a:latin typeface="Times New Roman"/>
              <a:ea typeface="Times New Roman"/>
              <a:cs typeface="Times New Roman"/>
              <a:sym typeface="Times New Roman"/>
            </a:endParaRPr>
          </a:p>
          <a:p>
            <a:pPr marL="538162" marR="0" lvl="1" indent="-228599" algn="l" rtl="0">
              <a:lnSpc>
                <a:spcPct val="100000"/>
              </a:lnSpc>
              <a:spcBef>
                <a:spcPts val="0"/>
              </a:spcBef>
              <a:spcAft>
                <a:spcPts val="0"/>
              </a:spcAft>
              <a:buClr>
                <a:srgbClr val="9BBDBC"/>
              </a:buClr>
              <a:buSzPts val="1600"/>
              <a:buFont typeface="Arial"/>
              <a:buChar char="•"/>
            </a:pPr>
            <a:r>
              <a:rPr lang="en-US" sz="1600" b="0" i="0" u="none" strike="noStrike" cap="none">
                <a:solidFill>
                  <a:srgbClr val="2E2B1F"/>
                </a:solidFill>
                <a:latin typeface="Times New Roman"/>
                <a:ea typeface="Times New Roman"/>
                <a:cs typeface="Times New Roman"/>
                <a:sym typeface="Times New Roman"/>
              </a:rPr>
              <a:t>People can instantaneously remember about 7 items  of information. If you present more than this, they are  more liable to make mistakes.</a:t>
            </a:r>
            <a:endParaRPr sz="1600" b="0" i="0" u="none" strike="noStrike" cap="none">
              <a:solidFill>
                <a:srgbClr val="000000"/>
              </a:solidFill>
              <a:latin typeface="Times New Roman"/>
              <a:ea typeface="Times New Roman"/>
              <a:cs typeface="Times New Roman"/>
              <a:sym typeface="Times New Roman"/>
            </a:endParaRPr>
          </a:p>
          <a:p>
            <a:pPr marL="241300" marR="0" lvl="0" indent="-228600" algn="l" rtl="0">
              <a:lnSpc>
                <a:spcPct val="100000"/>
              </a:lnSpc>
              <a:spcBef>
                <a:spcPts val="0"/>
              </a:spcBef>
              <a:spcAft>
                <a:spcPts val="0"/>
              </a:spcAft>
              <a:buClr>
                <a:srgbClr val="A8A47B"/>
              </a:buClr>
              <a:buSzPts val="1600"/>
              <a:buFont typeface="Arial"/>
              <a:buChar char="•"/>
            </a:pPr>
            <a:r>
              <a:rPr lang="en-US" sz="1600" b="0" i="0" u="none">
                <a:solidFill>
                  <a:srgbClr val="FF0000"/>
                </a:solidFill>
                <a:latin typeface="Times New Roman"/>
                <a:ea typeface="Times New Roman"/>
                <a:cs typeface="Times New Roman"/>
                <a:sym typeface="Times New Roman"/>
              </a:rPr>
              <a:t>People make mistakes</a:t>
            </a:r>
            <a:endParaRPr sz="1600" b="0" i="0" u="none">
              <a:solidFill>
                <a:srgbClr val="000000"/>
              </a:solidFill>
              <a:latin typeface="Times New Roman"/>
              <a:ea typeface="Times New Roman"/>
              <a:cs typeface="Times New Roman"/>
              <a:sym typeface="Times New Roman"/>
            </a:endParaRPr>
          </a:p>
          <a:p>
            <a:pPr marL="538162" marR="0" lvl="1" indent="-228599" algn="l" rtl="0">
              <a:lnSpc>
                <a:spcPct val="100000"/>
              </a:lnSpc>
              <a:spcBef>
                <a:spcPts val="0"/>
              </a:spcBef>
              <a:spcAft>
                <a:spcPts val="0"/>
              </a:spcAft>
              <a:buClr>
                <a:srgbClr val="9BBDBC"/>
              </a:buClr>
              <a:buSzPts val="1600"/>
              <a:buFont typeface="Arial"/>
              <a:buChar char="•"/>
            </a:pPr>
            <a:r>
              <a:rPr lang="en-US" sz="1600" b="0" i="0" u="none" strike="noStrike" cap="none">
                <a:solidFill>
                  <a:srgbClr val="2E2B1F"/>
                </a:solidFill>
                <a:latin typeface="Times New Roman"/>
                <a:ea typeface="Times New Roman"/>
                <a:cs typeface="Times New Roman"/>
                <a:sym typeface="Times New Roman"/>
              </a:rPr>
              <a:t>When people make mistakes and systems go wrong,  inappropriate alarms and messages can increase stress  and hence the likelihood of more mistakes.</a:t>
            </a:r>
            <a:endParaRPr sz="1600" b="0" i="0" u="none" strike="noStrike" cap="none">
              <a:solidFill>
                <a:srgbClr val="000000"/>
              </a:solidFill>
              <a:latin typeface="Times New Roman"/>
              <a:ea typeface="Times New Roman"/>
              <a:cs typeface="Times New Roman"/>
              <a:sym typeface="Times New Roman"/>
            </a:endParaRPr>
          </a:p>
          <a:p>
            <a:pPr marL="241300" marR="0" lvl="0" indent="-228600" algn="l" rtl="0">
              <a:lnSpc>
                <a:spcPct val="100000"/>
              </a:lnSpc>
              <a:spcBef>
                <a:spcPts val="0"/>
              </a:spcBef>
              <a:spcAft>
                <a:spcPts val="0"/>
              </a:spcAft>
              <a:buClr>
                <a:srgbClr val="A8A47B"/>
              </a:buClr>
              <a:buSzPts val="1600"/>
              <a:buFont typeface="Arial"/>
              <a:buChar char="•"/>
            </a:pPr>
            <a:r>
              <a:rPr lang="en-US" sz="1600" b="0" i="0" u="none">
                <a:solidFill>
                  <a:srgbClr val="FF0000"/>
                </a:solidFill>
                <a:latin typeface="Times New Roman"/>
                <a:ea typeface="Times New Roman"/>
                <a:cs typeface="Times New Roman"/>
                <a:sym typeface="Times New Roman"/>
              </a:rPr>
              <a:t>People are different</a:t>
            </a:r>
            <a:endParaRPr sz="1600" b="0" i="0" u="none">
              <a:solidFill>
                <a:srgbClr val="000000"/>
              </a:solidFill>
              <a:latin typeface="Times New Roman"/>
              <a:ea typeface="Times New Roman"/>
              <a:cs typeface="Times New Roman"/>
              <a:sym typeface="Times New Roman"/>
            </a:endParaRPr>
          </a:p>
          <a:p>
            <a:pPr marL="538162" marR="0" lvl="1" indent="-228599" algn="l" rtl="0">
              <a:lnSpc>
                <a:spcPct val="100000"/>
              </a:lnSpc>
              <a:spcBef>
                <a:spcPts val="0"/>
              </a:spcBef>
              <a:spcAft>
                <a:spcPts val="0"/>
              </a:spcAft>
              <a:buClr>
                <a:srgbClr val="9BBDBC"/>
              </a:buClr>
              <a:buSzPts val="1600"/>
              <a:buFont typeface="Arial"/>
              <a:buChar char="•"/>
            </a:pPr>
            <a:r>
              <a:rPr lang="en-US" sz="1600" b="0" i="0" u="none" strike="noStrike" cap="none">
                <a:solidFill>
                  <a:srgbClr val="2E2B1F"/>
                </a:solidFill>
                <a:latin typeface="Times New Roman"/>
                <a:ea typeface="Times New Roman"/>
                <a:cs typeface="Times New Roman"/>
                <a:sym typeface="Times New Roman"/>
              </a:rPr>
              <a:t>People have a wide range of physical capabilities.  Designers should not just design for their own  capabilities.</a:t>
            </a:r>
            <a:endParaRPr sz="1600" b="0" i="0" u="none" strike="noStrike" cap="none">
              <a:solidFill>
                <a:srgbClr val="000000"/>
              </a:solidFill>
              <a:latin typeface="Times New Roman"/>
              <a:ea typeface="Times New Roman"/>
              <a:cs typeface="Times New Roman"/>
              <a:sym typeface="Times New Roman"/>
            </a:endParaRPr>
          </a:p>
          <a:p>
            <a:pPr marL="241300" marR="0" lvl="0" indent="-228600" algn="l" rtl="0">
              <a:lnSpc>
                <a:spcPct val="100000"/>
              </a:lnSpc>
              <a:spcBef>
                <a:spcPts val="0"/>
              </a:spcBef>
              <a:spcAft>
                <a:spcPts val="0"/>
              </a:spcAft>
              <a:buClr>
                <a:srgbClr val="A8A47B"/>
              </a:buClr>
              <a:buSzPts val="1600"/>
              <a:buFont typeface="Arial"/>
              <a:buChar char="•"/>
            </a:pPr>
            <a:r>
              <a:rPr lang="en-US" sz="1600" b="0" i="0" u="none">
                <a:solidFill>
                  <a:srgbClr val="FF0000"/>
                </a:solidFill>
                <a:latin typeface="Times New Roman"/>
                <a:ea typeface="Times New Roman"/>
                <a:cs typeface="Times New Roman"/>
                <a:sym typeface="Times New Roman"/>
              </a:rPr>
              <a:t>People have different interaction preferences</a:t>
            </a:r>
            <a:endParaRPr sz="1600" b="0" i="0" u="none">
              <a:solidFill>
                <a:srgbClr val="000000"/>
              </a:solidFill>
              <a:latin typeface="Times New Roman"/>
              <a:ea typeface="Times New Roman"/>
              <a:cs typeface="Times New Roman"/>
              <a:sym typeface="Times New Roman"/>
            </a:endParaRPr>
          </a:p>
          <a:p>
            <a:pPr marL="538162" marR="0" lvl="1" indent="-228599" algn="l" rtl="0">
              <a:lnSpc>
                <a:spcPct val="100000"/>
              </a:lnSpc>
              <a:spcBef>
                <a:spcPts val="0"/>
              </a:spcBef>
              <a:spcAft>
                <a:spcPts val="0"/>
              </a:spcAft>
              <a:buClr>
                <a:srgbClr val="9BBDBC"/>
              </a:buClr>
              <a:buSzPts val="1600"/>
              <a:buFont typeface="Arial"/>
              <a:buChar char="•"/>
            </a:pPr>
            <a:r>
              <a:rPr lang="en-US" sz="1600" b="0" i="0" u="none" strike="noStrike" cap="none">
                <a:solidFill>
                  <a:srgbClr val="2E2B1F"/>
                </a:solidFill>
                <a:latin typeface="Times New Roman"/>
                <a:ea typeface="Times New Roman"/>
                <a:cs typeface="Times New Roman"/>
                <a:sym typeface="Times New Roman"/>
              </a:rPr>
              <a:t>Some like pictures, some like text.</a:t>
            </a:r>
            <a:endParaRPr/>
          </a:p>
        </p:txBody>
      </p:sp>
      <p:sp>
        <p:nvSpPr>
          <p:cNvPr id="766" name="Google Shape;766;p36"/>
          <p:cNvSpPr/>
          <p:nvPr/>
        </p:nvSpPr>
        <p:spPr>
          <a:xfrm>
            <a:off x="8910637" y="5648325"/>
            <a:ext cx="71437" cy="396875"/>
          </a:xfrm>
          <a:custGeom>
            <a:avLst/>
            <a:gdLst/>
            <a:ahLst/>
            <a:cxnLst/>
            <a:rect l="l" t="t" r="r" b="b"/>
            <a:pathLst>
              <a:path w="71754" h="396875" extrusionOk="0">
                <a:moveTo>
                  <a:pt x="71247" y="396875"/>
                </a:moveTo>
                <a:lnTo>
                  <a:pt x="43505" y="391277"/>
                </a:lnTo>
                <a:lnTo>
                  <a:pt x="20859" y="376012"/>
                </a:lnTo>
                <a:lnTo>
                  <a:pt x="5595" y="353370"/>
                </a:lnTo>
                <a:lnTo>
                  <a:pt x="0" y="325640"/>
                </a:lnTo>
                <a:lnTo>
                  <a:pt x="0" y="71234"/>
                </a:lnTo>
                <a:lnTo>
                  <a:pt x="5595" y="43504"/>
                </a:lnTo>
                <a:lnTo>
                  <a:pt x="20859" y="20862"/>
                </a:lnTo>
                <a:lnTo>
                  <a:pt x="43505" y="5597"/>
                </a:lnTo>
                <a:lnTo>
                  <a:pt x="71247" y="0"/>
                </a:lnTo>
              </a:path>
            </a:pathLst>
          </a:custGeom>
          <a:noFill/>
          <a:ln w="19050" cap="flat" cmpd="sng">
            <a:solidFill>
              <a:srgbClr val="FFFFFF"/>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67" name="Google Shape;767;p36"/>
          <p:cNvSpPr/>
          <p:nvPr/>
        </p:nvSpPr>
        <p:spPr>
          <a:xfrm>
            <a:off x="9388475" y="5648325"/>
            <a:ext cx="71437" cy="396875"/>
          </a:xfrm>
          <a:custGeom>
            <a:avLst/>
            <a:gdLst/>
            <a:ahLst/>
            <a:cxnLst/>
            <a:rect l="l" t="t" r="r" b="b"/>
            <a:pathLst>
              <a:path w="71754" h="396875" extrusionOk="0">
                <a:moveTo>
                  <a:pt x="0" y="0"/>
                </a:moveTo>
                <a:lnTo>
                  <a:pt x="27741" y="5597"/>
                </a:lnTo>
                <a:lnTo>
                  <a:pt x="50387" y="20862"/>
                </a:lnTo>
                <a:lnTo>
                  <a:pt x="65651" y="43504"/>
                </a:lnTo>
                <a:lnTo>
                  <a:pt x="71247" y="71234"/>
                </a:lnTo>
                <a:lnTo>
                  <a:pt x="71247" y="325640"/>
                </a:lnTo>
                <a:lnTo>
                  <a:pt x="65651" y="353370"/>
                </a:lnTo>
                <a:lnTo>
                  <a:pt x="50387" y="376012"/>
                </a:lnTo>
                <a:lnTo>
                  <a:pt x="27741" y="391277"/>
                </a:lnTo>
                <a:lnTo>
                  <a:pt x="0" y="396875"/>
                </a:lnTo>
              </a:path>
            </a:pathLst>
          </a:custGeom>
          <a:noFill/>
          <a:ln w="19050" cap="flat" cmpd="sng">
            <a:solidFill>
              <a:srgbClr val="FFFFFF"/>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68" name="Google Shape;768;p36"/>
          <p:cNvSpPr txBox="1"/>
          <p:nvPr/>
        </p:nvSpPr>
        <p:spPr>
          <a:xfrm>
            <a:off x="9117012" y="5691187"/>
            <a:ext cx="139700" cy="300037"/>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FFFFFF"/>
              </a:buClr>
              <a:buSzPts val="1800"/>
              <a:buFont typeface="Times New Roman"/>
              <a:buNone/>
            </a:pPr>
            <a:r>
              <a:rPr lang="en-US" sz="1800" b="0" i="0" u="none">
                <a:solidFill>
                  <a:srgbClr val="FFFFFF"/>
                </a:solidFill>
                <a:latin typeface="Times New Roman"/>
                <a:ea typeface="Times New Roman"/>
                <a:cs typeface="Times New Roman"/>
                <a:sym typeface="Times New Roman"/>
              </a:rPr>
              <a:t>7</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772"/>
        <p:cNvGrpSpPr/>
        <p:nvPr/>
      </p:nvGrpSpPr>
      <p:grpSpPr>
        <a:xfrm>
          <a:off x="0" y="0"/>
          <a:ext cx="0" cy="0"/>
          <a:chOff x="0" y="0"/>
          <a:chExt cx="0" cy="0"/>
        </a:xfrm>
      </p:grpSpPr>
      <p:sp>
        <p:nvSpPr>
          <p:cNvPr id="773" name="Google Shape;773;p37"/>
          <p:cNvSpPr txBox="1">
            <a:spLocks noGrp="1"/>
          </p:cNvSpPr>
          <p:nvPr>
            <p:ph type="title"/>
          </p:nvPr>
        </p:nvSpPr>
        <p:spPr>
          <a:xfrm>
            <a:off x="271462" y="260350"/>
            <a:ext cx="3892550" cy="241300"/>
          </a:xfrm>
          <a:prstGeom prst="rect">
            <a:avLst/>
          </a:prstGeom>
          <a:noFill/>
          <a:ln>
            <a:noFill/>
          </a:ln>
        </p:spPr>
        <p:txBody>
          <a:bodyPr spcFirstLastPara="1" wrap="square" lIns="0" tIns="12050" rIns="0" bIns="0" anchor="ctr" anchorCtr="0">
            <a:spAutoFit/>
          </a:bodyPr>
          <a:lstStyle/>
          <a:p>
            <a:pPr marL="12700" lvl="0" indent="0" algn="l" rtl="0">
              <a:lnSpc>
                <a:spcPct val="100000"/>
              </a:lnSpc>
              <a:spcBef>
                <a:spcPts val="100"/>
              </a:spcBef>
              <a:spcAft>
                <a:spcPts val="0"/>
              </a:spcAft>
              <a:buSzPts val="1800"/>
              <a:buNone/>
            </a:pPr>
            <a:r>
              <a:rPr lang="en-US" sz="3200" b="0" i="0" u="none">
                <a:solidFill>
                  <a:srgbClr val="000000"/>
                </a:solidFill>
                <a:latin typeface="Times New Roman"/>
                <a:ea typeface="Times New Roman"/>
                <a:cs typeface="Times New Roman"/>
                <a:sym typeface="Times New Roman"/>
              </a:rPr>
              <a:t>Design principles</a:t>
            </a:r>
            <a:endParaRPr/>
          </a:p>
        </p:txBody>
      </p:sp>
      <p:sp>
        <p:nvSpPr>
          <p:cNvPr id="774" name="Google Shape;774;p37"/>
          <p:cNvSpPr txBox="1"/>
          <p:nvPr/>
        </p:nvSpPr>
        <p:spPr>
          <a:xfrm>
            <a:off x="914400" y="1308100"/>
            <a:ext cx="7448550" cy="2968625"/>
          </a:xfrm>
          <a:prstGeom prst="rect">
            <a:avLst/>
          </a:prstGeom>
          <a:noFill/>
          <a:ln>
            <a:noFill/>
          </a:ln>
        </p:spPr>
        <p:txBody>
          <a:bodyPr spcFirstLastPara="1" wrap="square" lIns="0" tIns="13325" rIns="0" bIns="0" anchor="t" anchorCtr="0">
            <a:spAutoFit/>
          </a:bodyPr>
          <a:lstStyle/>
          <a:p>
            <a:pPr marL="246061" marR="0" lvl="0" indent="-228598" algn="l" rtl="0">
              <a:lnSpc>
                <a:spcPct val="100000"/>
              </a:lnSpc>
              <a:spcBef>
                <a:spcPts val="0"/>
              </a:spcBef>
              <a:spcAft>
                <a:spcPts val="0"/>
              </a:spcAft>
              <a:buClr>
                <a:srgbClr val="A8A47B"/>
              </a:buClr>
              <a:buSzPts val="1600"/>
              <a:buFont typeface="Arial"/>
              <a:buChar char="•"/>
            </a:pPr>
            <a:r>
              <a:rPr lang="en-US" sz="1600" b="1" i="0" u="none">
                <a:solidFill>
                  <a:srgbClr val="FF0000"/>
                </a:solidFill>
                <a:latin typeface="Calibri"/>
                <a:ea typeface="Calibri"/>
                <a:cs typeface="Calibri"/>
                <a:sym typeface="Calibri"/>
              </a:rPr>
              <a:t>User familiarity</a:t>
            </a:r>
            <a:endParaRPr sz="1600" b="0" i="0" u="none">
              <a:solidFill>
                <a:srgbClr val="000000"/>
              </a:solidFill>
              <a:latin typeface="Calibri"/>
              <a:ea typeface="Calibri"/>
              <a:cs typeface="Calibri"/>
              <a:sym typeface="Calibri"/>
            </a:endParaRPr>
          </a:p>
          <a:p>
            <a:pPr marL="407987" marR="0" lvl="1" indent="-228599" algn="l" rtl="0">
              <a:lnSpc>
                <a:spcPct val="100000"/>
              </a:lnSpc>
              <a:spcBef>
                <a:spcPts val="0"/>
              </a:spcBef>
              <a:spcAft>
                <a:spcPts val="0"/>
              </a:spcAft>
              <a:buClr>
                <a:srgbClr val="9BBDBC"/>
              </a:buClr>
              <a:buSzPts val="1600"/>
              <a:buFont typeface="Arial"/>
              <a:buChar char="•"/>
            </a:pPr>
            <a:r>
              <a:rPr lang="en-US" sz="1600" b="0" i="0" u="none" strike="noStrike" cap="none">
                <a:solidFill>
                  <a:srgbClr val="2E2B1F"/>
                </a:solidFill>
                <a:latin typeface="Calibri"/>
                <a:ea typeface="Calibri"/>
                <a:cs typeface="Calibri"/>
                <a:sym typeface="Calibri"/>
              </a:rPr>
              <a:t>The interface should be based on user-oriented</a:t>
            </a:r>
            <a:endParaRPr sz="1600" b="0" i="0" u="none" strike="noStrike" cap="none">
              <a:solidFill>
                <a:srgbClr val="000000"/>
              </a:solidFill>
              <a:latin typeface="Calibri"/>
              <a:ea typeface="Calibri"/>
              <a:cs typeface="Calibri"/>
              <a:sym typeface="Calibri"/>
            </a:endParaRPr>
          </a:p>
          <a:p>
            <a:pPr marL="246061" marR="0" lvl="0" indent="-228598" algn="l" rtl="0">
              <a:lnSpc>
                <a:spcPct val="100000"/>
              </a:lnSpc>
              <a:spcBef>
                <a:spcPts val="0"/>
              </a:spcBef>
              <a:spcAft>
                <a:spcPts val="0"/>
              </a:spcAft>
              <a:buClr>
                <a:srgbClr val="2E2B1F"/>
              </a:buClr>
              <a:buSzPts val="1600"/>
              <a:buFont typeface="Calibri"/>
              <a:buNone/>
            </a:pPr>
            <a:r>
              <a:rPr lang="en-US" sz="1600" b="0" i="0" u="none">
                <a:solidFill>
                  <a:srgbClr val="2E2B1F"/>
                </a:solidFill>
                <a:latin typeface="Calibri"/>
                <a:ea typeface="Calibri"/>
                <a:cs typeface="Calibri"/>
                <a:sym typeface="Calibri"/>
              </a:rPr>
              <a:t>terms and concepts rather than computer concepts. For  example, an office system should use concepts such as  letters, documents, folders etc. rather than directories, file  identifiers, etc.</a:t>
            </a:r>
            <a:endParaRPr sz="1600" b="0" i="0" u="none">
              <a:solidFill>
                <a:srgbClr val="000000"/>
              </a:solidFill>
              <a:latin typeface="Calibri"/>
              <a:ea typeface="Calibri"/>
              <a:cs typeface="Calibri"/>
              <a:sym typeface="Calibri"/>
            </a:endParaRPr>
          </a:p>
          <a:p>
            <a:pPr marL="246061" marR="0" lvl="0" indent="-228598" algn="l" rtl="0">
              <a:lnSpc>
                <a:spcPct val="100000"/>
              </a:lnSpc>
              <a:spcBef>
                <a:spcPts val="0"/>
              </a:spcBef>
              <a:spcAft>
                <a:spcPts val="0"/>
              </a:spcAft>
              <a:buClr>
                <a:srgbClr val="A8A47B"/>
              </a:buClr>
              <a:buSzPts val="1600"/>
              <a:buFont typeface="Arial"/>
              <a:buChar char="•"/>
            </a:pPr>
            <a:r>
              <a:rPr lang="en-US" sz="1600" b="1" i="0" u="none">
                <a:solidFill>
                  <a:srgbClr val="FF0000"/>
                </a:solidFill>
                <a:latin typeface="Calibri"/>
                <a:ea typeface="Calibri"/>
                <a:cs typeface="Calibri"/>
                <a:sym typeface="Calibri"/>
              </a:rPr>
              <a:t>Consistency</a:t>
            </a:r>
            <a:endParaRPr sz="1600" b="0" i="0" u="none">
              <a:solidFill>
                <a:srgbClr val="000000"/>
              </a:solidFill>
              <a:latin typeface="Calibri"/>
              <a:ea typeface="Calibri"/>
              <a:cs typeface="Calibri"/>
              <a:sym typeface="Calibri"/>
            </a:endParaRPr>
          </a:p>
          <a:p>
            <a:pPr marL="407987" marR="0" lvl="1" indent="-228599" algn="l" rtl="0">
              <a:lnSpc>
                <a:spcPct val="100000"/>
              </a:lnSpc>
              <a:spcBef>
                <a:spcPts val="0"/>
              </a:spcBef>
              <a:spcAft>
                <a:spcPts val="0"/>
              </a:spcAft>
              <a:buClr>
                <a:srgbClr val="9BBDBC"/>
              </a:buClr>
              <a:buSzPts val="1600"/>
              <a:buFont typeface="Arial"/>
              <a:buChar char="•"/>
            </a:pPr>
            <a:r>
              <a:rPr lang="en-US" sz="1600" b="0" i="0" u="none" strike="noStrike" cap="none">
                <a:solidFill>
                  <a:srgbClr val="2E2B1F"/>
                </a:solidFill>
                <a:latin typeface="Calibri"/>
                <a:ea typeface="Calibri"/>
                <a:cs typeface="Calibri"/>
                <a:sym typeface="Calibri"/>
              </a:rPr>
              <a:t>The system should display an appropriate level</a:t>
            </a:r>
            <a:endParaRPr sz="1600" b="0" i="0" u="none" strike="noStrike" cap="none">
              <a:solidFill>
                <a:srgbClr val="000000"/>
              </a:solidFill>
              <a:latin typeface="Calibri"/>
              <a:ea typeface="Calibri"/>
              <a:cs typeface="Calibri"/>
              <a:sym typeface="Calibri"/>
            </a:endParaRPr>
          </a:p>
          <a:p>
            <a:pPr marL="246061" marR="0" lvl="0" indent="-228598" algn="l" rtl="0">
              <a:lnSpc>
                <a:spcPct val="100000"/>
              </a:lnSpc>
              <a:spcBef>
                <a:spcPts val="0"/>
              </a:spcBef>
              <a:spcAft>
                <a:spcPts val="0"/>
              </a:spcAft>
              <a:buClr>
                <a:srgbClr val="2E2B1F"/>
              </a:buClr>
              <a:buSzPts val="1600"/>
              <a:buFont typeface="Calibri"/>
              <a:buNone/>
            </a:pPr>
            <a:r>
              <a:rPr lang="en-US" sz="1600" b="0" i="0" u="none">
                <a:solidFill>
                  <a:srgbClr val="2E2B1F"/>
                </a:solidFill>
                <a:latin typeface="Calibri"/>
                <a:ea typeface="Calibri"/>
                <a:cs typeface="Calibri"/>
                <a:sym typeface="Calibri"/>
              </a:rPr>
              <a:t>of consistency. Commands and menus should have the  same format, command punctuation should be similar, etc.</a:t>
            </a:r>
            <a:endParaRPr sz="1600" b="0" i="0" u="none">
              <a:solidFill>
                <a:srgbClr val="000000"/>
              </a:solidFill>
              <a:latin typeface="Calibri"/>
              <a:ea typeface="Calibri"/>
              <a:cs typeface="Calibri"/>
              <a:sym typeface="Calibri"/>
            </a:endParaRPr>
          </a:p>
          <a:p>
            <a:pPr marL="246061" marR="0" lvl="0" indent="-228598" algn="l" rtl="0">
              <a:lnSpc>
                <a:spcPct val="100000"/>
              </a:lnSpc>
              <a:spcBef>
                <a:spcPts val="0"/>
              </a:spcBef>
              <a:spcAft>
                <a:spcPts val="0"/>
              </a:spcAft>
              <a:buClr>
                <a:srgbClr val="A8A47B"/>
              </a:buClr>
              <a:buSzPts val="1600"/>
              <a:buFont typeface="Arial"/>
              <a:buChar char="•"/>
            </a:pPr>
            <a:r>
              <a:rPr lang="en-US" sz="1600" b="1" i="0" u="none">
                <a:solidFill>
                  <a:srgbClr val="FF0000"/>
                </a:solidFill>
                <a:latin typeface="Calibri"/>
                <a:ea typeface="Calibri"/>
                <a:cs typeface="Calibri"/>
                <a:sym typeface="Calibri"/>
              </a:rPr>
              <a:t>Minimal surprise</a:t>
            </a:r>
            <a:endParaRPr sz="1600" b="0" i="0" u="none">
              <a:solidFill>
                <a:srgbClr val="000000"/>
              </a:solidFill>
              <a:latin typeface="Calibri"/>
              <a:ea typeface="Calibri"/>
              <a:cs typeface="Calibri"/>
              <a:sym typeface="Calibri"/>
            </a:endParaRPr>
          </a:p>
          <a:p>
            <a:pPr marL="407987" marR="0" lvl="1" indent="-228599" algn="l" rtl="0">
              <a:lnSpc>
                <a:spcPct val="100000"/>
              </a:lnSpc>
              <a:spcBef>
                <a:spcPts val="0"/>
              </a:spcBef>
              <a:spcAft>
                <a:spcPts val="0"/>
              </a:spcAft>
              <a:buClr>
                <a:srgbClr val="9BBDBC"/>
              </a:buClr>
              <a:buSzPts val="1600"/>
              <a:buFont typeface="Arial"/>
              <a:buChar char="•"/>
            </a:pPr>
            <a:r>
              <a:rPr lang="en-US" sz="1600" b="0" i="0" u="none" strike="noStrike" cap="none">
                <a:solidFill>
                  <a:srgbClr val="2E2B1F"/>
                </a:solidFill>
                <a:latin typeface="Calibri"/>
                <a:ea typeface="Calibri"/>
                <a:cs typeface="Calibri"/>
                <a:sym typeface="Calibri"/>
              </a:rPr>
              <a:t>If a command operates in a known way, the user should be  able to predict the operation of comparable commands</a:t>
            </a:r>
            <a:endParaRPr/>
          </a:p>
        </p:txBody>
      </p:sp>
      <p:sp>
        <p:nvSpPr>
          <p:cNvPr id="775" name="Google Shape;775;p37"/>
          <p:cNvSpPr/>
          <p:nvPr/>
        </p:nvSpPr>
        <p:spPr>
          <a:xfrm>
            <a:off x="8910637" y="5648325"/>
            <a:ext cx="71437" cy="396875"/>
          </a:xfrm>
          <a:custGeom>
            <a:avLst/>
            <a:gdLst/>
            <a:ahLst/>
            <a:cxnLst/>
            <a:rect l="l" t="t" r="r" b="b"/>
            <a:pathLst>
              <a:path w="71754" h="396875" extrusionOk="0">
                <a:moveTo>
                  <a:pt x="71247" y="396875"/>
                </a:moveTo>
                <a:lnTo>
                  <a:pt x="43505" y="391277"/>
                </a:lnTo>
                <a:lnTo>
                  <a:pt x="20859" y="376012"/>
                </a:lnTo>
                <a:lnTo>
                  <a:pt x="5595" y="353370"/>
                </a:lnTo>
                <a:lnTo>
                  <a:pt x="0" y="325640"/>
                </a:lnTo>
                <a:lnTo>
                  <a:pt x="0" y="71234"/>
                </a:lnTo>
                <a:lnTo>
                  <a:pt x="5595" y="43504"/>
                </a:lnTo>
                <a:lnTo>
                  <a:pt x="20859" y="20862"/>
                </a:lnTo>
                <a:lnTo>
                  <a:pt x="43505" y="5597"/>
                </a:lnTo>
                <a:lnTo>
                  <a:pt x="71247" y="0"/>
                </a:lnTo>
              </a:path>
            </a:pathLst>
          </a:custGeom>
          <a:noFill/>
          <a:ln w="19050" cap="flat" cmpd="sng">
            <a:solidFill>
              <a:srgbClr val="FFFFFF"/>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76" name="Google Shape;776;p37"/>
          <p:cNvSpPr/>
          <p:nvPr/>
        </p:nvSpPr>
        <p:spPr>
          <a:xfrm>
            <a:off x="9388475" y="5648325"/>
            <a:ext cx="71437" cy="396875"/>
          </a:xfrm>
          <a:custGeom>
            <a:avLst/>
            <a:gdLst/>
            <a:ahLst/>
            <a:cxnLst/>
            <a:rect l="l" t="t" r="r" b="b"/>
            <a:pathLst>
              <a:path w="71754" h="396875" extrusionOk="0">
                <a:moveTo>
                  <a:pt x="0" y="0"/>
                </a:moveTo>
                <a:lnTo>
                  <a:pt x="27741" y="5597"/>
                </a:lnTo>
                <a:lnTo>
                  <a:pt x="50387" y="20862"/>
                </a:lnTo>
                <a:lnTo>
                  <a:pt x="65651" y="43504"/>
                </a:lnTo>
                <a:lnTo>
                  <a:pt x="71247" y="71234"/>
                </a:lnTo>
                <a:lnTo>
                  <a:pt x="71247" y="325640"/>
                </a:lnTo>
                <a:lnTo>
                  <a:pt x="65651" y="353370"/>
                </a:lnTo>
                <a:lnTo>
                  <a:pt x="50387" y="376012"/>
                </a:lnTo>
                <a:lnTo>
                  <a:pt x="27741" y="391277"/>
                </a:lnTo>
                <a:lnTo>
                  <a:pt x="0" y="396875"/>
                </a:lnTo>
              </a:path>
            </a:pathLst>
          </a:custGeom>
          <a:noFill/>
          <a:ln w="19050" cap="flat" cmpd="sng">
            <a:solidFill>
              <a:srgbClr val="FFFFFF"/>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77" name="Google Shape;777;p37"/>
          <p:cNvSpPr txBox="1"/>
          <p:nvPr/>
        </p:nvSpPr>
        <p:spPr>
          <a:xfrm>
            <a:off x="9117012" y="5691187"/>
            <a:ext cx="139700" cy="300037"/>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FFFFFF"/>
              </a:buClr>
              <a:buSzPts val="1800"/>
              <a:buFont typeface="Times New Roman"/>
              <a:buNone/>
            </a:pPr>
            <a:r>
              <a:rPr lang="en-US" sz="1800" b="0" i="0" u="none">
                <a:solidFill>
                  <a:srgbClr val="FFFFFF"/>
                </a:solidFill>
                <a:latin typeface="Times New Roman"/>
                <a:ea typeface="Times New Roman"/>
                <a:cs typeface="Times New Roman"/>
                <a:sym typeface="Times New Roman"/>
              </a:rPr>
              <a:t>8</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781"/>
        <p:cNvGrpSpPr/>
        <p:nvPr/>
      </p:nvGrpSpPr>
      <p:grpSpPr>
        <a:xfrm>
          <a:off x="0" y="0"/>
          <a:ext cx="0" cy="0"/>
          <a:chOff x="0" y="0"/>
          <a:chExt cx="0" cy="0"/>
        </a:xfrm>
      </p:grpSpPr>
      <p:sp>
        <p:nvSpPr>
          <p:cNvPr id="782" name="Google Shape;782;p38"/>
          <p:cNvSpPr txBox="1">
            <a:spLocks noGrp="1"/>
          </p:cNvSpPr>
          <p:nvPr>
            <p:ph type="title"/>
          </p:nvPr>
        </p:nvSpPr>
        <p:spPr>
          <a:xfrm>
            <a:off x="198437" y="260350"/>
            <a:ext cx="3894137" cy="241300"/>
          </a:xfrm>
          <a:prstGeom prst="rect">
            <a:avLst/>
          </a:prstGeom>
          <a:noFill/>
          <a:ln>
            <a:noFill/>
          </a:ln>
        </p:spPr>
        <p:txBody>
          <a:bodyPr spcFirstLastPara="1" wrap="square" lIns="0" tIns="12050" rIns="0" bIns="0" anchor="ctr" anchorCtr="0">
            <a:spAutoFit/>
          </a:bodyPr>
          <a:lstStyle/>
          <a:p>
            <a:pPr marL="12700" lvl="0" indent="0" algn="l" rtl="0">
              <a:lnSpc>
                <a:spcPct val="100000"/>
              </a:lnSpc>
              <a:spcBef>
                <a:spcPts val="100"/>
              </a:spcBef>
              <a:spcAft>
                <a:spcPts val="0"/>
              </a:spcAft>
              <a:buSzPts val="1800"/>
              <a:buNone/>
            </a:pPr>
            <a:r>
              <a:rPr lang="en-US" sz="3200" b="0" i="0" u="none">
                <a:solidFill>
                  <a:srgbClr val="000000"/>
                </a:solidFill>
                <a:latin typeface="Times New Roman"/>
                <a:ea typeface="Times New Roman"/>
                <a:cs typeface="Times New Roman"/>
                <a:sym typeface="Times New Roman"/>
              </a:rPr>
              <a:t>Design principles</a:t>
            </a:r>
            <a:endParaRPr/>
          </a:p>
        </p:txBody>
      </p:sp>
      <p:sp>
        <p:nvSpPr>
          <p:cNvPr id="783" name="Google Shape;783;p38"/>
          <p:cNvSpPr txBox="1"/>
          <p:nvPr/>
        </p:nvSpPr>
        <p:spPr>
          <a:xfrm>
            <a:off x="9218612" y="5715000"/>
            <a:ext cx="304800" cy="242887"/>
          </a:xfrm>
          <a:prstGeom prst="rect">
            <a:avLst/>
          </a:prstGeom>
          <a:noFill/>
          <a:ln>
            <a:noFill/>
          </a:ln>
        </p:spPr>
        <p:txBody>
          <a:bodyPr spcFirstLastPara="1" wrap="square" lIns="0" tIns="0" rIns="0" bIns="0" anchor="t" anchorCtr="0">
            <a:spAutoFit/>
          </a:bodyPr>
          <a:lstStyle/>
          <a:p>
            <a:pPr marL="38100" marR="0" lvl="0" indent="0" algn="l" rtl="0">
              <a:lnSpc>
                <a:spcPct val="142857"/>
              </a:lnSpc>
              <a:spcBef>
                <a:spcPts val="0"/>
              </a:spcBef>
              <a:spcAft>
                <a:spcPts val="0"/>
              </a:spcAft>
              <a:buClr>
                <a:srgbClr val="000000"/>
              </a:buClr>
              <a:buSzPts val="1400"/>
              <a:buFont typeface="Arial"/>
              <a:buNone/>
            </a:pPr>
            <a:fld id="{00000000-1234-1234-1234-123412341234}" type="slidenum">
              <a:rPr lang="en-US" sz="1400" b="0" i="0" u="none">
                <a:solidFill>
                  <a:srgbClr val="000000"/>
                </a:solidFill>
                <a:latin typeface="Arial"/>
                <a:ea typeface="Arial"/>
                <a:cs typeface="Arial"/>
                <a:sym typeface="Arial"/>
              </a:rPr>
              <a:pPr marL="38100" marR="0" lvl="0" indent="0" algn="l" rtl="0">
                <a:lnSpc>
                  <a:spcPct val="142857"/>
                </a:lnSpc>
                <a:spcBef>
                  <a:spcPts val="0"/>
                </a:spcBef>
                <a:spcAft>
                  <a:spcPts val="0"/>
                </a:spcAft>
                <a:buClr>
                  <a:srgbClr val="000000"/>
                </a:buClr>
                <a:buSzPts val="1400"/>
                <a:buFont typeface="Arial"/>
                <a:buNone/>
              </a:pPr>
              <a:t>57</a:t>
            </a:fld>
            <a:endParaRPr/>
          </a:p>
        </p:txBody>
      </p:sp>
      <p:sp>
        <p:nvSpPr>
          <p:cNvPr id="784" name="Google Shape;784;p38"/>
          <p:cNvSpPr txBox="1"/>
          <p:nvPr/>
        </p:nvSpPr>
        <p:spPr>
          <a:xfrm>
            <a:off x="1028700" y="1387475"/>
            <a:ext cx="7134225" cy="3484562"/>
          </a:xfrm>
          <a:prstGeom prst="rect">
            <a:avLst/>
          </a:prstGeom>
          <a:noFill/>
          <a:ln>
            <a:noFill/>
          </a:ln>
        </p:spPr>
        <p:txBody>
          <a:bodyPr spcFirstLastPara="1" wrap="square" lIns="0" tIns="48875" rIns="0" bIns="0" anchor="t" anchorCtr="0">
            <a:spAutoFit/>
          </a:bodyPr>
          <a:lstStyle/>
          <a:p>
            <a:pPr marL="241300" marR="0" lvl="0" indent="-228600" algn="l" rtl="0">
              <a:lnSpc>
                <a:spcPct val="100000"/>
              </a:lnSpc>
              <a:spcBef>
                <a:spcPts val="0"/>
              </a:spcBef>
              <a:spcAft>
                <a:spcPts val="0"/>
              </a:spcAft>
              <a:buClr>
                <a:srgbClr val="A8A47B"/>
              </a:buClr>
              <a:buSzPts val="1600"/>
              <a:buFont typeface="Arial"/>
              <a:buChar char="•"/>
            </a:pPr>
            <a:r>
              <a:rPr lang="en-US" sz="1600" b="1" i="0" u="none">
                <a:solidFill>
                  <a:srgbClr val="FF0000"/>
                </a:solidFill>
                <a:latin typeface="Times New Roman"/>
                <a:ea typeface="Times New Roman"/>
                <a:cs typeface="Times New Roman"/>
                <a:sym typeface="Times New Roman"/>
              </a:rPr>
              <a:t>Recoverability</a:t>
            </a:r>
            <a:endParaRPr sz="1600" b="0" i="0" u="none">
              <a:solidFill>
                <a:srgbClr val="000000"/>
              </a:solidFill>
              <a:latin typeface="Times New Roman"/>
              <a:ea typeface="Times New Roman"/>
              <a:cs typeface="Times New Roman"/>
              <a:sym typeface="Times New Roman"/>
            </a:endParaRPr>
          </a:p>
          <a:p>
            <a:pPr marL="538162" marR="0" lvl="1" indent="-228599" algn="l" rtl="0">
              <a:lnSpc>
                <a:spcPct val="168750"/>
              </a:lnSpc>
              <a:spcBef>
                <a:spcPts val="200"/>
              </a:spcBef>
              <a:spcAft>
                <a:spcPts val="0"/>
              </a:spcAft>
              <a:buClr>
                <a:srgbClr val="9BBDBC"/>
              </a:buClr>
              <a:buSzPts val="1600"/>
              <a:buFont typeface="Arial"/>
              <a:buChar char="•"/>
            </a:pPr>
            <a:r>
              <a:rPr lang="en-US" sz="1600" b="0" i="0" u="none" strike="noStrike" cap="none">
                <a:solidFill>
                  <a:srgbClr val="2E2B1F"/>
                </a:solidFill>
                <a:latin typeface="Times New Roman"/>
                <a:ea typeface="Times New Roman"/>
                <a:cs typeface="Times New Roman"/>
                <a:sym typeface="Times New Roman"/>
              </a:rPr>
              <a:t>The system should provide some resilience to</a:t>
            </a:r>
            <a:endParaRPr sz="1600" b="0" i="0" u="none" strike="noStrike" cap="none">
              <a:solidFill>
                <a:srgbClr val="000000"/>
              </a:solidFill>
              <a:latin typeface="Times New Roman"/>
              <a:ea typeface="Times New Roman"/>
              <a:cs typeface="Times New Roman"/>
              <a:sym typeface="Times New Roman"/>
            </a:endParaRPr>
          </a:p>
          <a:p>
            <a:pPr marL="241300" marR="0" lvl="0" indent="-228600" algn="l" rtl="0">
              <a:lnSpc>
                <a:spcPct val="90000"/>
              </a:lnSpc>
              <a:spcBef>
                <a:spcPts val="100"/>
              </a:spcBef>
              <a:spcAft>
                <a:spcPts val="0"/>
              </a:spcAft>
              <a:buClr>
                <a:srgbClr val="2E2B1F"/>
              </a:buClr>
              <a:buSzPts val="1600"/>
              <a:buFont typeface="Times New Roman"/>
              <a:buNone/>
            </a:pPr>
            <a:r>
              <a:rPr lang="en-US" sz="1600" b="0" i="0" u="none">
                <a:solidFill>
                  <a:srgbClr val="2E2B1F"/>
                </a:solidFill>
                <a:latin typeface="Times New Roman"/>
                <a:ea typeface="Times New Roman"/>
                <a:cs typeface="Times New Roman"/>
                <a:sym typeface="Times New Roman"/>
              </a:rPr>
              <a:t>user errors and allow the user to recover from errors.  This might include an undo facility, confirmation of  destructive actions, 'soft' deletes, etc.</a:t>
            </a:r>
            <a:endParaRPr sz="1600" b="0" i="0" u="none">
              <a:solidFill>
                <a:srgbClr val="000000"/>
              </a:solidFill>
              <a:latin typeface="Times New Roman"/>
              <a:ea typeface="Times New Roman"/>
              <a:cs typeface="Times New Roman"/>
              <a:sym typeface="Times New Roman"/>
            </a:endParaRPr>
          </a:p>
          <a:p>
            <a:pPr marL="241300" marR="0" lvl="0" indent="-228600" algn="l" rtl="0">
              <a:lnSpc>
                <a:spcPct val="100000"/>
              </a:lnSpc>
              <a:spcBef>
                <a:spcPts val="200"/>
              </a:spcBef>
              <a:spcAft>
                <a:spcPts val="0"/>
              </a:spcAft>
              <a:buClr>
                <a:srgbClr val="A8A47B"/>
              </a:buClr>
              <a:buSzPts val="1600"/>
              <a:buFont typeface="Arial"/>
              <a:buChar char="•"/>
            </a:pPr>
            <a:r>
              <a:rPr lang="en-US" sz="1600" b="1" i="0" u="none">
                <a:solidFill>
                  <a:srgbClr val="FF0000"/>
                </a:solidFill>
                <a:latin typeface="Times New Roman"/>
                <a:ea typeface="Times New Roman"/>
                <a:cs typeface="Times New Roman"/>
                <a:sym typeface="Times New Roman"/>
              </a:rPr>
              <a:t>User guidance</a:t>
            </a:r>
            <a:endParaRPr sz="1600" b="0" i="0" u="none">
              <a:solidFill>
                <a:srgbClr val="000000"/>
              </a:solidFill>
              <a:latin typeface="Times New Roman"/>
              <a:ea typeface="Times New Roman"/>
              <a:cs typeface="Times New Roman"/>
              <a:sym typeface="Times New Roman"/>
            </a:endParaRPr>
          </a:p>
          <a:p>
            <a:pPr marL="538162" marR="0" lvl="1" indent="-228599" algn="l" rtl="0">
              <a:lnSpc>
                <a:spcPct val="168750"/>
              </a:lnSpc>
              <a:spcBef>
                <a:spcPts val="200"/>
              </a:spcBef>
              <a:spcAft>
                <a:spcPts val="0"/>
              </a:spcAft>
              <a:buClr>
                <a:srgbClr val="9BBDBC"/>
              </a:buClr>
              <a:buSzPts val="1600"/>
              <a:buFont typeface="Arial"/>
              <a:buChar char="•"/>
            </a:pPr>
            <a:r>
              <a:rPr lang="en-US" sz="1600" b="0" i="0" u="none" strike="noStrike" cap="none">
                <a:solidFill>
                  <a:srgbClr val="2E2B1F"/>
                </a:solidFill>
                <a:latin typeface="Times New Roman"/>
                <a:ea typeface="Times New Roman"/>
                <a:cs typeface="Times New Roman"/>
                <a:sym typeface="Times New Roman"/>
              </a:rPr>
              <a:t>Some user guidance such as help systems, on-line</a:t>
            </a:r>
            <a:endParaRPr sz="1600" b="0" i="0" u="none" strike="noStrike" cap="none">
              <a:solidFill>
                <a:srgbClr val="000000"/>
              </a:solidFill>
              <a:latin typeface="Times New Roman"/>
              <a:ea typeface="Times New Roman"/>
              <a:cs typeface="Times New Roman"/>
              <a:sym typeface="Times New Roman"/>
            </a:endParaRPr>
          </a:p>
          <a:p>
            <a:pPr marL="241300" marR="0" lvl="0" indent="-228600" algn="l" rtl="0">
              <a:lnSpc>
                <a:spcPct val="168750"/>
              </a:lnSpc>
              <a:spcBef>
                <a:spcPts val="0"/>
              </a:spcBef>
              <a:spcAft>
                <a:spcPts val="0"/>
              </a:spcAft>
              <a:buClr>
                <a:srgbClr val="2E2B1F"/>
              </a:buClr>
              <a:buSzPts val="1600"/>
              <a:buFont typeface="Times New Roman"/>
              <a:buNone/>
            </a:pPr>
            <a:r>
              <a:rPr lang="en-US" sz="1600" b="0" i="0" u="none">
                <a:solidFill>
                  <a:srgbClr val="2E2B1F"/>
                </a:solidFill>
                <a:latin typeface="Times New Roman"/>
                <a:ea typeface="Times New Roman"/>
                <a:cs typeface="Times New Roman"/>
                <a:sym typeface="Times New Roman"/>
              </a:rPr>
              <a:t>manuals, etc. should be supplied</a:t>
            </a:r>
            <a:endParaRPr sz="1600" b="0" i="0" u="none">
              <a:solidFill>
                <a:srgbClr val="000000"/>
              </a:solidFill>
              <a:latin typeface="Times New Roman"/>
              <a:ea typeface="Times New Roman"/>
              <a:cs typeface="Times New Roman"/>
              <a:sym typeface="Times New Roman"/>
            </a:endParaRPr>
          </a:p>
          <a:p>
            <a:pPr marL="241300" marR="0" lvl="0" indent="-228600" algn="l" rtl="0">
              <a:lnSpc>
                <a:spcPct val="100000"/>
              </a:lnSpc>
              <a:spcBef>
                <a:spcPts val="200"/>
              </a:spcBef>
              <a:spcAft>
                <a:spcPts val="0"/>
              </a:spcAft>
              <a:buClr>
                <a:srgbClr val="A8A47B"/>
              </a:buClr>
              <a:buSzPts val="1600"/>
              <a:buFont typeface="Arial"/>
              <a:buChar char="•"/>
            </a:pPr>
            <a:r>
              <a:rPr lang="en-US" sz="1600" b="1" i="0" u="none">
                <a:solidFill>
                  <a:srgbClr val="FF0000"/>
                </a:solidFill>
                <a:latin typeface="Times New Roman"/>
                <a:ea typeface="Times New Roman"/>
                <a:cs typeface="Times New Roman"/>
                <a:sym typeface="Times New Roman"/>
              </a:rPr>
              <a:t>User diversity</a:t>
            </a:r>
            <a:endParaRPr sz="1600" b="0" i="0" u="none">
              <a:solidFill>
                <a:srgbClr val="000000"/>
              </a:solidFill>
              <a:latin typeface="Times New Roman"/>
              <a:ea typeface="Times New Roman"/>
              <a:cs typeface="Times New Roman"/>
              <a:sym typeface="Times New Roman"/>
            </a:endParaRPr>
          </a:p>
          <a:p>
            <a:pPr marL="538162" marR="0" lvl="1" indent="-228599" algn="l" rtl="0">
              <a:lnSpc>
                <a:spcPct val="156250"/>
              </a:lnSpc>
              <a:spcBef>
                <a:spcPts val="600"/>
              </a:spcBef>
              <a:spcAft>
                <a:spcPts val="0"/>
              </a:spcAft>
              <a:buClr>
                <a:srgbClr val="9BBDBC"/>
              </a:buClr>
              <a:buSzPts val="1600"/>
              <a:buFont typeface="Arial"/>
              <a:buChar char="•"/>
            </a:pPr>
            <a:r>
              <a:rPr lang="en-US" sz="1600" b="0" i="0" u="none" strike="noStrike" cap="none">
                <a:solidFill>
                  <a:srgbClr val="2E2B1F"/>
                </a:solidFill>
                <a:latin typeface="Times New Roman"/>
                <a:ea typeface="Times New Roman"/>
                <a:cs typeface="Times New Roman"/>
                <a:sym typeface="Times New Roman"/>
              </a:rPr>
              <a:t>Interaction facilities for different types of user should  be supported. For example, some users have seeing  difficulties and so larger text should be available</a:t>
            </a:r>
            <a:endParaRPr/>
          </a:p>
        </p:txBody>
      </p:sp>
      <p:sp>
        <p:nvSpPr>
          <p:cNvPr id="785" name="Google Shape;785;p38"/>
          <p:cNvSpPr/>
          <p:nvPr/>
        </p:nvSpPr>
        <p:spPr>
          <a:xfrm>
            <a:off x="8910637" y="5648325"/>
            <a:ext cx="71437" cy="396875"/>
          </a:xfrm>
          <a:custGeom>
            <a:avLst/>
            <a:gdLst/>
            <a:ahLst/>
            <a:cxnLst/>
            <a:rect l="l" t="t" r="r" b="b"/>
            <a:pathLst>
              <a:path w="71754" h="396875" extrusionOk="0">
                <a:moveTo>
                  <a:pt x="71247" y="396875"/>
                </a:moveTo>
                <a:lnTo>
                  <a:pt x="43505" y="391277"/>
                </a:lnTo>
                <a:lnTo>
                  <a:pt x="20859" y="376012"/>
                </a:lnTo>
                <a:lnTo>
                  <a:pt x="5595" y="353370"/>
                </a:lnTo>
                <a:lnTo>
                  <a:pt x="0" y="325640"/>
                </a:lnTo>
                <a:lnTo>
                  <a:pt x="0" y="71234"/>
                </a:lnTo>
                <a:lnTo>
                  <a:pt x="5595" y="43504"/>
                </a:lnTo>
                <a:lnTo>
                  <a:pt x="20859" y="20862"/>
                </a:lnTo>
                <a:lnTo>
                  <a:pt x="43505" y="5597"/>
                </a:lnTo>
                <a:lnTo>
                  <a:pt x="71247" y="0"/>
                </a:lnTo>
              </a:path>
            </a:pathLst>
          </a:custGeom>
          <a:noFill/>
          <a:ln w="19050" cap="flat" cmpd="sng">
            <a:solidFill>
              <a:srgbClr val="FFFFFF"/>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86" name="Google Shape;786;p38"/>
          <p:cNvSpPr/>
          <p:nvPr/>
        </p:nvSpPr>
        <p:spPr>
          <a:xfrm>
            <a:off x="9388475" y="5648325"/>
            <a:ext cx="71437" cy="396875"/>
          </a:xfrm>
          <a:custGeom>
            <a:avLst/>
            <a:gdLst/>
            <a:ahLst/>
            <a:cxnLst/>
            <a:rect l="l" t="t" r="r" b="b"/>
            <a:pathLst>
              <a:path w="71754" h="396875" extrusionOk="0">
                <a:moveTo>
                  <a:pt x="0" y="0"/>
                </a:moveTo>
                <a:lnTo>
                  <a:pt x="27741" y="5597"/>
                </a:lnTo>
                <a:lnTo>
                  <a:pt x="50387" y="20862"/>
                </a:lnTo>
                <a:lnTo>
                  <a:pt x="65651" y="43504"/>
                </a:lnTo>
                <a:lnTo>
                  <a:pt x="71247" y="71234"/>
                </a:lnTo>
                <a:lnTo>
                  <a:pt x="71247" y="325640"/>
                </a:lnTo>
                <a:lnTo>
                  <a:pt x="65651" y="353370"/>
                </a:lnTo>
                <a:lnTo>
                  <a:pt x="50387" y="376012"/>
                </a:lnTo>
                <a:lnTo>
                  <a:pt x="27741" y="391277"/>
                </a:lnTo>
                <a:lnTo>
                  <a:pt x="0" y="396875"/>
                </a:lnTo>
              </a:path>
            </a:pathLst>
          </a:custGeom>
          <a:noFill/>
          <a:ln w="19050" cap="flat" cmpd="sng">
            <a:solidFill>
              <a:srgbClr val="FFFFFF"/>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sp>
        <p:nvSpPr>
          <p:cNvPr id="791" name="Google Shape;791;p39"/>
          <p:cNvSpPr txBox="1">
            <a:spLocks noGrp="1"/>
          </p:cNvSpPr>
          <p:nvPr>
            <p:ph type="title"/>
          </p:nvPr>
        </p:nvSpPr>
        <p:spPr>
          <a:xfrm>
            <a:off x="231775" y="404812"/>
            <a:ext cx="4362450" cy="239712"/>
          </a:xfrm>
          <a:prstGeom prst="rect">
            <a:avLst/>
          </a:prstGeom>
          <a:noFill/>
          <a:ln>
            <a:noFill/>
          </a:ln>
        </p:spPr>
        <p:txBody>
          <a:bodyPr spcFirstLastPara="1" wrap="square" lIns="0" tIns="12050" rIns="0" bIns="0" anchor="ctr" anchorCtr="0">
            <a:spAutoFit/>
          </a:bodyPr>
          <a:lstStyle/>
          <a:p>
            <a:pPr marL="12700" lvl="0" indent="0" algn="l" rtl="0">
              <a:lnSpc>
                <a:spcPct val="100000"/>
              </a:lnSpc>
              <a:spcBef>
                <a:spcPts val="100"/>
              </a:spcBef>
              <a:spcAft>
                <a:spcPts val="0"/>
              </a:spcAft>
              <a:buSzPts val="1800"/>
              <a:buNone/>
            </a:pPr>
            <a:r>
              <a:rPr lang="en-US" sz="3200" b="0" i="0" u="none">
                <a:solidFill>
                  <a:srgbClr val="000000"/>
                </a:solidFill>
                <a:latin typeface="Times New Roman"/>
                <a:ea typeface="Times New Roman"/>
                <a:cs typeface="Times New Roman"/>
                <a:sym typeface="Times New Roman"/>
              </a:rPr>
              <a:t>Design issues in UIs</a:t>
            </a:r>
            <a:endParaRPr/>
          </a:p>
        </p:txBody>
      </p:sp>
      <p:sp>
        <p:nvSpPr>
          <p:cNvPr id="792" name="Google Shape;792;p39"/>
          <p:cNvSpPr txBox="1"/>
          <p:nvPr/>
        </p:nvSpPr>
        <p:spPr>
          <a:xfrm>
            <a:off x="9218612" y="5715000"/>
            <a:ext cx="304800" cy="242887"/>
          </a:xfrm>
          <a:prstGeom prst="rect">
            <a:avLst/>
          </a:prstGeom>
          <a:noFill/>
          <a:ln>
            <a:noFill/>
          </a:ln>
        </p:spPr>
        <p:txBody>
          <a:bodyPr spcFirstLastPara="1" wrap="square" lIns="0" tIns="0" rIns="0" bIns="0" anchor="t" anchorCtr="0">
            <a:spAutoFit/>
          </a:bodyPr>
          <a:lstStyle/>
          <a:p>
            <a:pPr marL="38100" marR="0" lvl="0" indent="0" algn="l" rtl="0">
              <a:lnSpc>
                <a:spcPct val="142857"/>
              </a:lnSpc>
              <a:spcBef>
                <a:spcPts val="0"/>
              </a:spcBef>
              <a:spcAft>
                <a:spcPts val="0"/>
              </a:spcAft>
              <a:buClr>
                <a:srgbClr val="000000"/>
              </a:buClr>
              <a:buSzPts val="1400"/>
              <a:buFont typeface="Arial"/>
              <a:buNone/>
            </a:pPr>
            <a:fld id="{00000000-1234-1234-1234-123412341234}" type="slidenum">
              <a:rPr lang="en-US" sz="1400" b="0" i="0" u="none">
                <a:solidFill>
                  <a:srgbClr val="000000"/>
                </a:solidFill>
                <a:latin typeface="Arial"/>
                <a:ea typeface="Arial"/>
                <a:cs typeface="Arial"/>
                <a:sym typeface="Arial"/>
              </a:rPr>
              <a:pPr marL="38100" marR="0" lvl="0" indent="0" algn="l" rtl="0">
                <a:lnSpc>
                  <a:spcPct val="142857"/>
                </a:lnSpc>
                <a:spcBef>
                  <a:spcPts val="0"/>
                </a:spcBef>
                <a:spcAft>
                  <a:spcPts val="0"/>
                </a:spcAft>
                <a:buClr>
                  <a:srgbClr val="000000"/>
                </a:buClr>
                <a:buSzPts val="1400"/>
                <a:buFont typeface="Arial"/>
                <a:buNone/>
              </a:pPr>
              <a:t>58</a:t>
            </a:fld>
            <a:endParaRPr/>
          </a:p>
        </p:txBody>
      </p:sp>
      <p:sp>
        <p:nvSpPr>
          <p:cNvPr id="793" name="Google Shape;793;p39"/>
          <p:cNvSpPr txBox="1"/>
          <p:nvPr/>
        </p:nvSpPr>
        <p:spPr>
          <a:xfrm>
            <a:off x="1028700" y="1609725"/>
            <a:ext cx="7065900" cy="1474500"/>
          </a:xfrm>
          <a:prstGeom prst="rect">
            <a:avLst/>
          </a:prstGeom>
          <a:noFill/>
          <a:ln>
            <a:noFill/>
          </a:ln>
        </p:spPr>
        <p:txBody>
          <a:bodyPr spcFirstLastPara="1" wrap="square" lIns="0" tIns="12050" rIns="0" bIns="0" anchor="t" anchorCtr="0">
            <a:spAutoFit/>
          </a:bodyPr>
          <a:lstStyle/>
          <a:p>
            <a:pPr marL="241300" marR="0" lvl="0" indent="-228600" algn="l" rtl="0">
              <a:lnSpc>
                <a:spcPct val="100000"/>
              </a:lnSpc>
              <a:spcBef>
                <a:spcPts val="0"/>
              </a:spcBef>
              <a:spcAft>
                <a:spcPts val="0"/>
              </a:spcAft>
              <a:buClr>
                <a:srgbClr val="A8A47B"/>
              </a:buClr>
              <a:buSzPts val="1600"/>
              <a:buFont typeface="Times New Roman"/>
              <a:buChar char="•"/>
            </a:pPr>
            <a:r>
              <a:rPr lang="en-US" sz="1600" i="0" u="none">
                <a:solidFill>
                  <a:srgbClr val="2E2B1F"/>
                </a:solidFill>
                <a:latin typeface="Times New Roman"/>
                <a:ea typeface="Times New Roman"/>
                <a:cs typeface="Times New Roman"/>
                <a:sym typeface="Times New Roman"/>
              </a:rPr>
              <a:t>Two problems must be addressed in interactive  systems design</a:t>
            </a:r>
            <a:endParaRPr sz="1600" i="0" u="none">
              <a:solidFill>
                <a:srgbClr val="000000"/>
              </a:solidFill>
              <a:latin typeface="Times New Roman"/>
              <a:ea typeface="Times New Roman"/>
              <a:cs typeface="Times New Roman"/>
              <a:sym typeface="Times New Roman"/>
            </a:endParaRPr>
          </a:p>
          <a:p>
            <a:pPr marL="538162" marR="0" lvl="1" indent="-228599" algn="l" rtl="0">
              <a:lnSpc>
                <a:spcPct val="100000"/>
              </a:lnSpc>
              <a:spcBef>
                <a:spcPts val="600"/>
              </a:spcBef>
              <a:spcAft>
                <a:spcPts val="0"/>
              </a:spcAft>
              <a:buClr>
                <a:srgbClr val="9BBDBC"/>
              </a:buClr>
              <a:buSzPts val="1600"/>
              <a:buFont typeface="Times New Roman"/>
              <a:buChar char="•"/>
            </a:pPr>
            <a:r>
              <a:rPr lang="en-US" sz="1600" i="0" u="none" strike="noStrike" cap="none">
                <a:solidFill>
                  <a:srgbClr val="2E2B1F"/>
                </a:solidFill>
                <a:latin typeface="Times New Roman"/>
                <a:ea typeface="Times New Roman"/>
                <a:cs typeface="Times New Roman"/>
                <a:sym typeface="Times New Roman"/>
              </a:rPr>
              <a:t>How should information from the user be  provided to the computer system?</a:t>
            </a:r>
            <a:endParaRPr sz="1600" i="0" u="none" strike="noStrike" cap="none">
              <a:solidFill>
                <a:srgbClr val="000000"/>
              </a:solidFill>
              <a:latin typeface="Times New Roman"/>
              <a:ea typeface="Times New Roman"/>
              <a:cs typeface="Times New Roman"/>
              <a:sym typeface="Times New Roman"/>
            </a:endParaRPr>
          </a:p>
          <a:p>
            <a:pPr marL="538162" marR="0" lvl="1" indent="-228599" algn="l" rtl="0">
              <a:lnSpc>
                <a:spcPct val="100000"/>
              </a:lnSpc>
              <a:spcBef>
                <a:spcPts val="600"/>
              </a:spcBef>
              <a:spcAft>
                <a:spcPts val="0"/>
              </a:spcAft>
              <a:buClr>
                <a:srgbClr val="9BBDBC"/>
              </a:buClr>
              <a:buSzPts val="1600"/>
              <a:buFont typeface="Times New Roman"/>
              <a:buChar char="•"/>
            </a:pPr>
            <a:r>
              <a:rPr lang="en-US" sz="1600" i="0" u="none" strike="noStrike" cap="none">
                <a:solidFill>
                  <a:srgbClr val="2E2B1F"/>
                </a:solidFill>
                <a:latin typeface="Times New Roman"/>
                <a:ea typeface="Times New Roman"/>
                <a:cs typeface="Times New Roman"/>
                <a:sym typeface="Times New Roman"/>
              </a:rPr>
              <a:t>How should information from the computer  system be presented to the user?</a:t>
            </a:r>
            <a:endParaRPr sz="1600" i="0" u="none" strike="noStrike" cap="none">
              <a:solidFill>
                <a:srgbClr val="000000"/>
              </a:solidFill>
              <a:latin typeface="Times New Roman"/>
              <a:ea typeface="Times New Roman"/>
              <a:cs typeface="Times New Roman"/>
              <a:sym typeface="Times New Roman"/>
            </a:endParaRPr>
          </a:p>
          <a:p>
            <a:pPr marL="241300" marR="0" lvl="0" indent="-228600" algn="l" rtl="0">
              <a:lnSpc>
                <a:spcPct val="100000"/>
              </a:lnSpc>
              <a:spcBef>
                <a:spcPts val="600"/>
              </a:spcBef>
              <a:spcAft>
                <a:spcPts val="0"/>
              </a:spcAft>
              <a:buClr>
                <a:srgbClr val="A8A47B"/>
              </a:buClr>
              <a:buSzPts val="1600"/>
              <a:buFont typeface="Times New Roman"/>
              <a:buChar char="•"/>
            </a:pPr>
            <a:r>
              <a:rPr lang="en-US" sz="1600" i="0" u="none">
                <a:solidFill>
                  <a:srgbClr val="2E2B1F"/>
                </a:solidFill>
                <a:latin typeface="Times New Roman"/>
                <a:ea typeface="Times New Roman"/>
                <a:cs typeface="Times New Roman"/>
                <a:sym typeface="Times New Roman"/>
              </a:rPr>
              <a:t>User interaction and information presentation  may be integrated through a coherent  framework such as a user interface metaphor.</a:t>
            </a:r>
            <a:endParaRPr>
              <a:latin typeface="Times New Roman"/>
              <a:ea typeface="Times New Roman"/>
              <a:cs typeface="Times New Roman"/>
              <a:sym typeface="Times New Roman"/>
            </a:endParaRPr>
          </a:p>
        </p:txBody>
      </p:sp>
      <p:sp>
        <p:nvSpPr>
          <p:cNvPr id="794" name="Google Shape;794;p39"/>
          <p:cNvSpPr/>
          <p:nvPr/>
        </p:nvSpPr>
        <p:spPr>
          <a:xfrm>
            <a:off x="8910637" y="5648325"/>
            <a:ext cx="71437" cy="396875"/>
          </a:xfrm>
          <a:custGeom>
            <a:avLst/>
            <a:gdLst/>
            <a:ahLst/>
            <a:cxnLst/>
            <a:rect l="l" t="t" r="r" b="b"/>
            <a:pathLst>
              <a:path w="71754" h="396875" extrusionOk="0">
                <a:moveTo>
                  <a:pt x="71247" y="396875"/>
                </a:moveTo>
                <a:lnTo>
                  <a:pt x="43505" y="391277"/>
                </a:lnTo>
                <a:lnTo>
                  <a:pt x="20859" y="376012"/>
                </a:lnTo>
                <a:lnTo>
                  <a:pt x="5595" y="353370"/>
                </a:lnTo>
                <a:lnTo>
                  <a:pt x="0" y="325640"/>
                </a:lnTo>
                <a:lnTo>
                  <a:pt x="0" y="71234"/>
                </a:lnTo>
                <a:lnTo>
                  <a:pt x="5595" y="43504"/>
                </a:lnTo>
                <a:lnTo>
                  <a:pt x="20859" y="20862"/>
                </a:lnTo>
                <a:lnTo>
                  <a:pt x="43505" y="5597"/>
                </a:lnTo>
                <a:lnTo>
                  <a:pt x="71247" y="0"/>
                </a:lnTo>
              </a:path>
            </a:pathLst>
          </a:custGeom>
          <a:noFill/>
          <a:ln w="19050" cap="flat" cmpd="sng">
            <a:solidFill>
              <a:srgbClr val="FFFFFF"/>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95" name="Google Shape;795;p39"/>
          <p:cNvSpPr/>
          <p:nvPr/>
        </p:nvSpPr>
        <p:spPr>
          <a:xfrm>
            <a:off x="9388475" y="5648325"/>
            <a:ext cx="71437" cy="396875"/>
          </a:xfrm>
          <a:custGeom>
            <a:avLst/>
            <a:gdLst/>
            <a:ahLst/>
            <a:cxnLst/>
            <a:rect l="l" t="t" r="r" b="b"/>
            <a:pathLst>
              <a:path w="71754" h="396875" extrusionOk="0">
                <a:moveTo>
                  <a:pt x="0" y="0"/>
                </a:moveTo>
                <a:lnTo>
                  <a:pt x="27741" y="5597"/>
                </a:lnTo>
                <a:lnTo>
                  <a:pt x="50387" y="20862"/>
                </a:lnTo>
                <a:lnTo>
                  <a:pt x="65651" y="43504"/>
                </a:lnTo>
                <a:lnTo>
                  <a:pt x="71247" y="71234"/>
                </a:lnTo>
                <a:lnTo>
                  <a:pt x="71247" y="325640"/>
                </a:lnTo>
                <a:lnTo>
                  <a:pt x="65651" y="353370"/>
                </a:lnTo>
                <a:lnTo>
                  <a:pt x="50387" y="376012"/>
                </a:lnTo>
                <a:lnTo>
                  <a:pt x="27741" y="391277"/>
                </a:lnTo>
                <a:lnTo>
                  <a:pt x="0" y="396875"/>
                </a:lnTo>
              </a:path>
            </a:pathLst>
          </a:custGeom>
          <a:noFill/>
          <a:ln w="19050" cap="flat" cmpd="sng">
            <a:solidFill>
              <a:srgbClr val="FFFFFF"/>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799"/>
        <p:cNvGrpSpPr/>
        <p:nvPr/>
      </p:nvGrpSpPr>
      <p:grpSpPr>
        <a:xfrm>
          <a:off x="0" y="0"/>
          <a:ext cx="0" cy="0"/>
          <a:chOff x="0" y="0"/>
          <a:chExt cx="0" cy="0"/>
        </a:xfrm>
      </p:grpSpPr>
      <p:sp>
        <p:nvSpPr>
          <p:cNvPr id="800" name="Google Shape;800;p40"/>
          <p:cNvSpPr txBox="1">
            <a:spLocks noGrp="1"/>
          </p:cNvSpPr>
          <p:nvPr>
            <p:ph type="title"/>
          </p:nvPr>
        </p:nvSpPr>
        <p:spPr>
          <a:xfrm>
            <a:off x="198437" y="115887"/>
            <a:ext cx="4483100" cy="727075"/>
          </a:xfrm>
          <a:prstGeom prst="rect">
            <a:avLst/>
          </a:prstGeom>
          <a:noFill/>
          <a:ln>
            <a:noFill/>
          </a:ln>
        </p:spPr>
        <p:txBody>
          <a:bodyPr spcFirstLastPara="1" wrap="square" lIns="0" tIns="12050" rIns="0" bIns="0" anchor="ctr" anchorCtr="0">
            <a:spAutoFit/>
          </a:bodyPr>
          <a:lstStyle/>
          <a:p>
            <a:pPr marL="12700" lvl="0" indent="0" algn="l" rtl="0">
              <a:lnSpc>
                <a:spcPct val="100000"/>
              </a:lnSpc>
              <a:spcBef>
                <a:spcPts val="100"/>
              </a:spcBef>
              <a:spcAft>
                <a:spcPts val="0"/>
              </a:spcAft>
              <a:buSzPts val="1800"/>
              <a:buNone/>
            </a:pPr>
            <a:r>
              <a:rPr lang="en-US" sz="3200" b="0" i="0" u="none">
                <a:solidFill>
                  <a:srgbClr val="000000"/>
                </a:solidFill>
                <a:latin typeface="Times New Roman"/>
                <a:ea typeface="Times New Roman"/>
                <a:cs typeface="Times New Roman"/>
                <a:sym typeface="Times New Roman"/>
              </a:rPr>
              <a:t>Interaction styles</a:t>
            </a:r>
            <a:endParaRPr/>
          </a:p>
        </p:txBody>
      </p:sp>
      <p:sp>
        <p:nvSpPr>
          <p:cNvPr id="801" name="Google Shape;801;p40"/>
          <p:cNvSpPr txBox="1"/>
          <p:nvPr/>
        </p:nvSpPr>
        <p:spPr>
          <a:xfrm>
            <a:off x="768350" y="1458912"/>
            <a:ext cx="7362825" cy="2536825"/>
          </a:xfrm>
          <a:prstGeom prst="rect">
            <a:avLst/>
          </a:prstGeom>
          <a:noFill/>
          <a:ln>
            <a:noFill/>
          </a:ln>
        </p:spPr>
        <p:txBody>
          <a:bodyPr spcFirstLastPara="1" wrap="square" lIns="0" tIns="13325" rIns="0" bIns="0" anchor="t" anchorCtr="0">
            <a:spAutoFit/>
          </a:bodyPr>
          <a:lstStyle/>
          <a:p>
            <a:pPr marL="239711" marR="0" lvl="0" indent="-228598" algn="l" rtl="0">
              <a:lnSpc>
                <a:spcPct val="100000"/>
              </a:lnSpc>
              <a:spcBef>
                <a:spcPts val="0"/>
              </a:spcBef>
              <a:spcAft>
                <a:spcPts val="0"/>
              </a:spcAft>
              <a:buClr>
                <a:srgbClr val="A8A47B"/>
              </a:buClr>
              <a:buSzPts val="1600"/>
              <a:buFont typeface="Arial"/>
              <a:buChar char="•"/>
            </a:pPr>
            <a:r>
              <a:rPr lang="en-US" sz="1600" b="1" i="0" u="none">
                <a:solidFill>
                  <a:srgbClr val="2E2B1F"/>
                </a:solidFill>
                <a:latin typeface="Times New Roman"/>
                <a:ea typeface="Times New Roman"/>
                <a:cs typeface="Times New Roman"/>
                <a:sym typeface="Times New Roman"/>
              </a:rPr>
              <a:t>Direct manipulation</a:t>
            </a:r>
            <a:r>
              <a:rPr lang="en-US" sz="1600" b="0" i="0" u="none">
                <a:solidFill>
                  <a:srgbClr val="2E2B1F"/>
                </a:solidFill>
                <a:latin typeface="Times New Roman"/>
                <a:ea typeface="Times New Roman"/>
                <a:cs typeface="Times New Roman"/>
                <a:sym typeface="Times New Roman"/>
              </a:rPr>
              <a:t>: The user interacts directly with  objects on the screen, such as a mouse, touch screen</a:t>
            </a:r>
            <a:endParaRPr sz="1600" b="0" i="0" u="none">
              <a:solidFill>
                <a:srgbClr val="000000"/>
              </a:solidFill>
              <a:latin typeface="Times New Roman"/>
              <a:ea typeface="Times New Roman"/>
              <a:cs typeface="Times New Roman"/>
              <a:sym typeface="Times New Roman"/>
            </a:endParaRPr>
          </a:p>
          <a:p>
            <a:pPr marL="239711" marR="0" lvl="0" indent="-228598" algn="l" rtl="0">
              <a:lnSpc>
                <a:spcPct val="100000"/>
              </a:lnSpc>
              <a:spcBef>
                <a:spcPts val="0"/>
              </a:spcBef>
              <a:spcAft>
                <a:spcPts val="0"/>
              </a:spcAft>
              <a:buClr>
                <a:srgbClr val="2E2B1F"/>
              </a:buClr>
              <a:buSzPts val="1600"/>
              <a:buFont typeface="Times New Roman"/>
              <a:buNone/>
            </a:pPr>
            <a:r>
              <a:rPr lang="en-US" sz="1600" b="0" i="0" u="none">
                <a:solidFill>
                  <a:srgbClr val="2E2B1F"/>
                </a:solidFill>
                <a:latin typeface="Times New Roman"/>
                <a:ea typeface="Times New Roman"/>
                <a:cs typeface="Times New Roman"/>
                <a:sym typeface="Times New Roman"/>
              </a:rPr>
              <a:t>... etc</a:t>
            </a:r>
            <a:endParaRPr sz="1600" b="0" i="0" u="none">
              <a:solidFill>
                <a:srgbClr val="000000"/>
              </a:solidFill>
              <a:latin typeface="Times New Roman"/>
              <a:ea typeface="Times New Roman"/>
              <a:cs typeface="Times New Roman"/>
              <a:sym typeface="Times New Roman"/>
            </a:endParaRPr>
          </a:p>
          <a:p>
            <a:pPr marL="239711" marR="0" lvl="0" indent="-228598" algn="l" rtl="0">
              <a:lnSpc>
                <a:spcPct val="100000"/>
              </a:lnSpc>
              <a:spcBef>
                <a:spcPts val="600"/>
              </a:spcBef>
              <a:spcAft>
                <a:spcPts val="0"/>
              </a:spcAft>
              <a:buClr>
                <a:srgbClr val="A8A47B"/>
              </a:buClr>
              <a:buSzPts val="1600"/>
              <a:buFont typeface="Arial"/>
              <a:buChar char="•"/>
            </a:pPr>
            <a:r>
              <a:rPr lang="en-US" sz="1600" b="1" i="0" u="none">
                <a:solidFill>
                  <a:srgbClr val="2E2B1F"/>
                </a:solidFill>
                <a:latin typeface="Times New Roman"/>
                <a:ea typeface="Times New Roman"/>
                <a:cs typeface="Times New Roman"/>
                <a:sym typeface="Times New Roman"/>
              </a:rPr>
              <a:t>Menu selection</a:t>
            </a:r>
            <a:r>
              <a:rPr lang="en-US" sz="1600" b="0" i="0" u="none">
                <a:solidFill>
                  <a:srgbClr val="2E2B1F"/>
                </a:solidFill>
                <a:latin typeface="Times New Roman"/>
                <a:ea typeface="Times New Roman"/>
                <a:cs typeface="Times New Roman"/>
                <a:sym typeface="Times New Roman"/>
              </a:rPr>
              <a:t>: The user selects a command from a  list of possibilities ( a menu).</a:t>
            </a:r>
            <a:endParaRPr sz="1600" b="0" i="0" u="none">
              <a:solidFill>
                <a:srgbClr val="000000"/>
              </a:solidFill>
              <a:latin typeface="Times New Roman"/>
              <a:ea typeface="Times New Roman"/>
              <a:cs typeface="Times New Roman"/>
              <a:sym typeface="Times New Roman"/>
            </a:endParaRPr>
          </a:p>
          <a:p>
            <a:pPr marL="239711" marR="0" lvl="0" indent="-228598" algn="l" rtl="0">
              <a:lnSpc>
                <a:spcPct val="100000"/>
              </a:lnSpc>
              <a:spcBef>
                <a:spcPts val="600"/>
              </a:spcBef>
              <a:spcAft>
                <a:spcPts val="0"/>
              </a:spcAft>
              <a:buClr>
                <a:srgbClr val="A8A47B"/>
              </a:buClr>
              <a:buSzPts val="1600"/>
              <a:buFont typeface="Arial"/>
              <a:buChar char="•"/>
            </a:pPr>
            <a:r>
              <a:rPr lang="en-US" sz="1600" b="1" i="0" u="none">
                <a:solidFill>
                  <a:srgbClr val="2E2B1F"/>
                </a:solidFill>
                <a:latin typeface="Times New Roman"/>
                <a:ea typeface="Times New Roman"/>
                <a:cs typeface="Times New Roman"/>
                <a:sym typeface="Times New Roman"/>
              </a:rPr>
              <a:t>Form fill-in</a:t>
            </a:r>
            <a:r>
              <a:rPr lang="en-US" sz="1600" b="0" i="0" u="none">
                <a:solidFill>
                  <a:srgbClr val="2E2B1F"/>
                </a:solidFill>
                <a:latin typeface="Times New Roman"/>
                <a:ea typeface="Times New Roman"/>
                <a:cs typeface="Times New Roman"/>
                <a:sym typeface="Times New Roman"/>
              </a:rPr>
              <a:t>: The user fills in the fields of a form</a:t>
            </a:r>
            <a:endParaRPr sz="1600" b="0" i="0" u="none">
              <a:solidFill>
                <a:srgbClr val="000000"/>
              </a:solidFill>
              <a:latin typeface="Times New Roman"/>
              <a:ea typeface="Times New Roman"/>
              <a:cs typeface="Times New Roman"/>
              <a:sym typeface="Times New Roman"/>
            </a:endParaRPr>
          </a:p>
          <a:p>
            <a:pPr marL="239711" marR="0" lvl="0" indent="-228598" algn="l" rtl="0">
              <a:lnSpc>
                <a:spcPct val="100000"/>
              </a:lnSpc>
              <a:spcBef>
                <a:spcPts val="600"/>
              </a:spcBef>
              <a:spcAft>
                <a:spcPts val="0"/>
              </a:spcAft>
              <a:buClr>
                <a:srgbClr val="A8A47B"/>
              </a:buClr>
              <a:buSzPts val="1600"/>
              <a:buFont typeface="Arial"/>
              <a:buChar char="•"/>
            </a:pPr>
            <a:r>
              <a:rPr lang="en-US" sz="1600" b="1" i="0" u="none">
                <a:solidFill>
                  <a:srgbClr val="2E2B1F"/>
                </a:solidFill>
                <a:latin typeface="Times New Roman"/>
                <a:ea typeface="Times New Roman"/>
                <a:cs typeface="Times New Roman"/>
                <a:sym typeface="Times New Roman"/>
              </a:rPr>
              <a:t>Command language</a:t>
            </a:r>
            <a:r>
              <a:rPr lang="en-US" sz="1600" b="0" i="0" u="none">
                <a:solidFill>
                  <a:srgbClr val="2E2B1F"/>
                </a:solidFill>
                <a:latin typeface="Times New Roman"/>
                <a:ea typeface="Times New Roman"/>
                <a:cs typeface="Times New Roman"/>
                <a:sym typeface="Times New Roman"/>
              </a:rPr>
              <a:t>: The user issues a special  command and associated parameters to instruct the  system what to do</a:t>
            </a:r>
            <a:endParaRPr sz="1600" b="0" i="0" u="none">
              <a:solidFill>
                <a:srgbClr val="000000"/>
              </a:solidFill>
              <a:latin typeface="Times New Roman"/>
              <a:ea typeface="Times New Roman"/>
              <a:cs typeface="Times New Roman"/>
              <a:sym typeface="Times New Roman"/>
            </a:endParaRPr>
          </a:p>
          <a:p>
            <a:pPr marL="239711" marR="0" lvl="0" indent="-228598" algn="l" rtl="0">
              <a:lnSpc>
                <a:spcPct val="100000"/>
              </a:lnSpc>
              <a:spcBef>
                <a:spcPts val="600"/>
              </a:spcBef>
              <a:spcAft>
                <a:spcPts val="0"/>
              </a:spcAft>
              <a:buClr>
                <a:srgbClr val="A8A47B"/>
              </a:buClr>
              <a:buSzPts val="1600"/>
              <a:buFont typeface="Arial"/>
              <a:buChar char="•"/>
            </a:pPr>
            <a:r>
              <a:rPr lang="en-US" sz="1600" b="1" i="0" u="none">
                <a:solidFill>
                  <a:srgbClr val="2E2B1F"/>
                </a:solidFill>
                <a:latin typeface="Times New Roman"/>
                <a:ea typeface="Times New Roman"/>
                <a:cs typeface="Times New Roman"/>
                <a:sym typeface="Times New Roman"/>
              </a:rPr>
              <a:t>Natural language</a:t>
            </a:r>
            <a:r>
              <a:rPr lang="en-US" sz="1600" b="0" i="0" u="none">
                <a:solidFill>
                  <a:srgbClr val="2E2B1F"/>
                </a:solidFill>
                <a:latin typeface="Times New Roman"/>
                <a:ea typeface="Times New Roman"/>
                <a:cs typeface="Times New Roman"/>
                <a:sym typeface="Times New Roman"/>
              </a:rPr>
              <a:t>: The user issues a command in  natural language that	must be parsed into command  language</a:t>
            </a:r>
            <a:endParaRPr/>
          </a:p>
        </p:txBody>
      </p:sp>
      <p:sp>
        <p:nvSpPr>
          <p:cNvPr id="802" name="Google Shape;802;p40"/>
          <p:cNvSpPr/>
          <p:nvPr/>
        </p:nvSpPr>
        <p:spPr>
          <a:xfrm>
            <a:off x="8910637" y="5648325"/>
            <a:ext cx="71437" cy="396875"/>
          </a:xfrm>
          <a:custGeom>
            <a:avLst/>
            <a:gdLst/>
            <a:ahLst/>
            <a:cxnLst/>
            <a:rect l="l" t="t" r="r" b="b"/>
            <a:pathLst>
              <a:path w="71754" h="396875" extrusionOk="0">
                <a:moveTo>
                  <a:pt x="71247" y="396875"/>
                </a:moveTo>
                <a:lnTo>
                  <a:pt x="43505" y="391277"/>
                </a:lnTo>
                <a:lnTo>
                  <a:pt x="20859" y="376012"/>
                </a:lnTo>
                <a:lnTo>
                  <a:pt x="5595" y="353370"/>
                </a:lnTo>
                <a:lnTo>
                  <a:pt x="0" y="325640"/>
                </a:lnTo>
                <a:lnTo>
                  <a:pt x="0" y="71234"/>
                </a:lnTo>
                <a:lnTo>
                  <a:pt x="5595" y="43504"/>
                </a:lnTo>
                <a:lnTo>
                  <a:pt x="20859" y="20862"/>
                </a:lnTo>
                <a:lnTo>
                  <a:pt x="43505" y="5597"/>
                </a:lnTo>
                <a:lnTo>
                  <a:pt x="71247" y="0"/>
                </a:lnTo>
              </a:path>
            </a:pathLst>
          </a:custGeom>
          <a:noFill/>
          <a:ln w="19050" cap="flat" cmpd="sng">
            <a:solidFill>
              <a:srgbClr val="FFFFFF"/>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803" name="Google Shape;803;p40"/>
          <p:cNvSpPr/>
          <p:nvPr/>
        </p:nvSpPr>
        <p:spPr>
          <a:xfrm>
            <a:off x="9388475" y="5648325"/>
            <a:ext cx="71437" cy="396875"/>
          </a:xfrm>
          <a:custGeom>
            <a:avLst/>
            <a:gdLst/>
            <a:ahLst/>
            <a:cxnLst/>
            <a:rect l="l" t="t" r="r" b="b"/>
            <a:pathLst>
              <a:path w="71754" h="396875" extrusionOk="0">
                <a:moveTo>
                  <a:pt x="0" y="0"/>
                </a:moveTo>
                <a:lnTo>
                  <a:pt x="27741" y="5597"/>
                </a:lnTo>
                <a:lnTo>
                  <a:pt x="50387" y="20862"/>
                </a:lnTo>
                <a:lnTo>
                  <a:pt x="65651" y="43504"/>
                </a:lnTo>
                <a:lnTo>
                  <a:pt x="71247" y="71234"/>
                </a:lnTo>
                <a:lnTo>
                  <a:pt x="71247" y="325640"/>
                </a:lnTo>
                <a:lnTo>
                  <a:pt x="65651" y="353370"/>
                </a:lnTo>
                <a:lnTo>
                  <a:pt x="50387" y="376012"/>
                </a:lnTo>
                <a:lnTo>
                  <a:pt x="27741" y="391277"/>
                </a:lnTo>
                <a:lnTo>
                  <a:pt x="0" y="396875"/>
                </a:lnTo>
              </a:path>
            </a:pathLst>
          </a:custGeom>
          <a:noFill/>
          <a:ln w="19050" cap="flat" cmpd="sng">
            <a:solidFill>
              <a:srgbClr val="FFFFFF"/>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804" name="Google Shape;804;p40"/>
          <p:cNvSpPr txBox="1"/>
          <p:nvPr/>
        </p:nvSpPr>
        <p:spPr>
          <a:xfrm>
            <a:off x="9064625" y="5691187"/>
            <a:ext cx="234950" cy="300037"/>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FFFFFF"/>
              </a:buClr>
              <a:buSzPts val="1800"/>
              <a:buFont typeface="Times New Roman"/>
              <a:buNone/>
            </a:pPr>
            <a:r>
              <a:rPr lang="en-US" sz="1800" b="0" i="0" u="none">
                <a:solidFill>
                  <a:srgbClr val="FFFFFF"/>
                </a:solidFill>
                <a:latin typeface="Times New Roman"/>
                <a:ea typeface="Times New Roman"/>
                <a:cs typeface="Times New Roman"/>
                <a:sym typeface="Times New Roman"/>
              </a:rPr>
              <a:t>11</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5"/>
          <p:cNvSpPr txBox="1">
            <a:spLocks noGrp="1"/>
          </p:cNvSpPr>
          <p:nvPr>
            <p:ph type="title"/>
          </p:nvPr>
        </p:nvSpPr>
        <p:spPr>
          <a:xfrm>
            <a:off x="0" y="0"/>
            <a:ext cx="5942012" cy="9144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1800"/>
              <a:buNone/>
            </a:pPr>
            <a:r>
              <a:rPr lang="en-US" sz="3200" b="0" i="0" u="none" dirty="0">
                <a:solidFill>
                  <a:srgbClr val="000000"/>
                </a:solidFill>
                <a:latin typeface="Times New Roman"/>
                <a:ea typeface="Times New Roman"/>
                <a:cs typeface="Times New Roman"/>
                <a:sym typeface="Times New Roman"/>
              </a:rPr>
              <a:t>Designing Quality Software</a:t>
            </a:r>
            <a:endParaRPr/>
          </a:p>
        </p:txBody>
      </p:sp>
      <p:sp>
        <p:nvSpPr>
          <p:cNvPr id="256" name="Google Shape;256;p5"/>
          <p:cNvSpPr txBox="1">
            <a:spLocks noGrp="1"/>
          </p:cNvSpPr>
          <p:nvPr>
            <p:ph type="body" idx="1"/>
          </p:nvPr>
        </p:nvSpPr>
        <p:spPr>
          <a:xfrm>
            <a:off x="495300" y="1604962"/>
            <a:ext cx="8912225" cy="3976687"/>
          </a:xfrm>
          <a:prstGeom prst="rect">
            <a:avLst/>
          </a:prstGeom>
          <a:noFill/>
          <a:ln>
            <a:noFill/>
          </a:ln>
        </p:spPr>
        <p:txBody>
          <a:bodyPr spcFirstLastPara="1" wrap="square" lIns="0" tIns="0" rIns="0" bIns="0" anchor="t" anchorCtr="0">
            <a:noAutofit/>
          </a:bodyPr>
          <a:lstStyle/>
          <a:p>
            <a:pPr marL="533400" lvl="0" indent="-533400" algn="l" rtl="0">
              <a:lnSpc>
                <a:spcPct val="90000"/>
              </a:lnSpc>
              <a:spcBef>
                <a:spcPts val="1000"/>
              </a:spcBef>
              <a:spcAft>
                <a:spcPts val="0"/>
              </a:spcAft>
              <a:buClr>
                <a:srgbClr val="000000"/>
              </a:buClr>
              <a:buSzPts val="200"/>
              <a:buFont typeface="Arial"/>
              <a:buChar char="•"/>
            </a:pPr>
            <a:r>
              <a:rPr lang="en-US" sz="1600" b="0" i="0" u="none" dirty="0">
                <a:solidFill>
                  <a:srgbClr val="000000"/>
                </a:solidFill>
                <a:latin typeface="Times New Roman"/>
                <a:ea typeface="Times New Roman"/>
                <a:cs typeface="Times New Roman"/>
                <a:sym typeface="Times New Roman"/>
              </a:rPr>
              <a:t>Design is the stage where quality is instilled</a:t>
            </a:r>
            <a:endParaRPr/>
          </a:p>
          <a:p>
            <a:pPr marL="533400" lvl="0" indent="-533400" algn="l" rtl="0">
              <a:lnSpc>
                <a:spcPct val="90000"/>
              </a:lnSpc>
              <a:spcBef>
                <a:spcPts val="1000"/>
              </a:spcBef>
              <a:spcAft>
                <a:spcPts val="0"/>
              </a:spcAft>
              <a:buClr>
                <a:srgbClr val="000000"/>
              </a:buClr>
              <a:buSzPts val="200"/>
              <a:buFont typeface="Arial"/>
              <a:buChar char="•"/>
            </a:pPr>
            <a:r>
              <a:rPr lang="en-US" sz="1600" b="0" i="0" u="none" dirty="0">
                <a:solidFill>
                  <a:srgbClr val="000000"/>
                </a:solidFill>
                <a:latin typeface="Times New Roman"/>
                <a:ea typeface="Times New Roman"/>
                <a:cs typeface="Times New Roman"/>
                <a:sym typeface="Times New Roman"/>
              </a:rPr>
              <a:t>Design is assessed by formal review or walkthrough</a:t>
            </a:r>
            <a:endParaRPr/>
          </a:p>
          <a:p>
            <a:pPr marL="533400" lvl="0" indent="-533400" algn="l" rtl="0">
              <a:lnSpc>
                <a:spcPct val="90000"/>
              </a:lnSpc>
              <a:spcBef>
                <a:spcPts val="1000"/>
              </a:spcBef>
              <a:spcAft>
                <a:spcPts val="0"/>
              </a:spcAft>
              <a:buClr>
                <a:srgbClr val="000000"/>
              </a:buClr>
              <a:buSzPts val="200"/>
              <a:buFont typeface="Arial"/>
              <a:buChar char="•"/>
            </a:pPr>
            <a:r>
              <a:rPr lang="en-US" sz="1600" b="0" i="0" u="none" dirty="0">
                <a:solidFill>
                  <a:srgbClr val="000000"/>
                </a:solidFill>
                <a:latin typeface="Times New Roman"/>
                <a:ea typeface="Times New Roman"/>
                <a:cs typeface="Times New Roman"/>
                <a:sym typeface="Times New Roman"/>
              </a:rPr>
              <a:t>Characteristics of a good design:</a:t>
            </a:r>
            <a:endParaRPr/>
          </a:p>
          <a:p>
            <a:pPr marL="1028700" lvl="1" indent="-457200" algn="l" rtl="0">
              <a:lnSpc>
                <a:spcPct val="90000"/>
              </a:lnSpc>
              <a:spcBef>
                <a:spcPts val="500"/>
              </a:spcBef>
              <a:spcAft>
                <a:spcPts val="0"/>
              </a:spcAft>
              <a:buClr>
                <a:srgbClr val="000000"/>
              </a:buClr>
              <a:buSzPts val="200"/>
              <a:buFont typeface="Noto Sans Symbols"/>
              <a:buAutoNum type="arabicPeriod"/>
            </a:pPr>
            <a:r>
              <a:rPr lang="en-US" sz="1600" b="0" i="0" u="none" dirty="0">
                <a:solidFill>
                  <a:srgbClr val="000000"/>
                </a:solidFill>
                <a:latin typeface="Times New Roman"/>
                <a:ea typeface="Times New Roman"/>
                <a:cs typeface="Times New Roman"/>
                <a:sym typeface="Times New Roman"/>
              </a:rPr>
              <a:t>Must implement explicit requirements and accommodate implicit requirements</a:t>
            </a:r>
            <a:endParaRPr/>
          </a:p>
          <a:p>
            <a:pPr marL="1028700" lvl="1" indent="-457200" algn="l" rtl="0">
              <a:lnSpc>
                <a:spcPct val="90000"/>
              </a:lnSpc>
              <a:spcBef>
                <a:spcPts val="500"/>
              </a:spcBef>
              <a:spcAft>
                <a:spcPts val="0"/>
              </a:spcAft>
              <a:buClr>
                <a:srgbClr val="000000"/>
              </a:buClr>
              <a:buSzPts val="200"/>
              <a:buFont typeface="Noto Sans Symbols"/>
              <a:buAutoNum type="arabicPeriod"/>
            </a:pPr>
            <a:r>
              <a:rPr lang="en-US" sz="1600" b="0" i="0" u="none" dirty="0">
                <a:solidFill>
                  <a:srgbClr val="000000"/>
                </a:solidFill>
                <a:latin typeface="Times New Roman"/>
                <a:ea typeface="Times New Roman"/>
                <a:cs typeface="Times New Roman"/>
                <a:sym typeface="Times New Roman"/>
              </a:rPr>
              <a:t>Must be a readable and understandable guide for coding and testing</a:t>
            </a:r>
            <a:endParaRPr/>
          </a:p>
          <a:p>
            <a:pPr marL="1028700" lvl="1" indent="-457200" algn="l" rtl="0">
              <a:lnSpc>
                <a:spcPct val="90000"/>
              </a:lnSpc>
              <a:spcBef>
                <a:spcPts val="500"/>
              </a:spcBef>
              <a:spcAft>
                <a:spcPts val="0"/>
              </a:spcAft>
              <a:buClr>
                <a:srgbClr val="000000"/>
              </a:buClr>
              <a:buSzPts val="200"/>
              <a:buFont typeface="Noto Sans Symbols"/>
              <a:buAutoNum type="arabicPeriod"/>
            </a:pPr>
            <a:r>
              <a:rPr lang="en-US" sz="1600" b="0" i="0" u="none" dirty="0">
                <a:solidFill>
                  <a:srgbClr val="000000"/>
                </a:solidFill>
                <a:latin typeface="Times New Roman"/>
                <a:ea typeface="Times New Roman"/>
                <a:cs typeface="Times New Roman"/>
                <a:sym typeface="Times New Roman"/>
              </a:rPr>
              <a:t>Should provide a complete picture of the software from an implementation perspective</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808"/>
        <p:cNvGrpSpPr/>
        <p:nvPr/>
      </p:nvGrpSpPr>
      <p:grpSpPr>
        <a:xfrm>
          <a:off x="0" y="0"/>
          <a:ext cx="0" cy="0"/>
          <a:chOff x="0" y="0"/>
          <a:chExt cx="0" cy="0"/>
        </a:xfrm>
      </p:grpSpPr>
      <p:sp>
        <p:nvSpPr>
          <p:cNvPr id="809" name="Google Shape;809;p41"/>
          <p:cNvSpPr txBox="1">
            <a:spLocks noGrp="1"/>
          </p:cNvSpPr>
          <p:nvPr>
            <p:ph type="title"/>
          </p:nvPr>
        </p:nvSpPr>
        <p:spPr>
          <a:xfrm>
            <a:off x="608012" y="314325"/>
            <a:ext cx="3876675" cy="239712"/>
          </a:xfrm>
          <a:prstGeom prst="rect">
            <a:avLst/>
          </a:prstGeom>
          <a:noFill/>
          <a:ln>
            <a:noFill/>
          </a:ln>
        </p:spPr>
        <p:txBody>
          <a:bodyPr spcFirstLastPara="1" wrap="square" lIns="0" tIns="12050" rIns="0" bIns="0" anchor="ctr" anchorCtr="0">
            <a:spAutoFit/>
          </a:bodyPr>
          <a:lstStyle/>
          <a:p>
            <a:pPr marL="12700" lvl="0" indent="0" algn="l" rtl="0">
              <a:lnSpc>
                <a:spcPct val="100000"/>
              </a:lnSpc>
              <a:spcBef>
                <a:spcPts val="100"/>
              </a:spcBef>
              <a:spcAft>
                <a:spcPts val="0"/>
              </a:spcAft>
              <a:buSzPts val="1800"/>
              <a:buNone/>
            </a:pPr>
            <a:r>
              <a:rPr lang="en-US" sz="3200" b="0" i="0" u="none">
                <a:solidFill>
                  <a:srgbClr val="000000"/>
                </a:solidFill>
                <a:latin typeface="Times New Roman"/>
                <a:ea typeface="Times New Roman"/>
                <a:cs typeface="Times New Roman"/>
                <a:sym typeface="Times New Roman"/>
              </a:rPr>
              <a:t>Interaction styles</a:t>
            </a:r>
            <a:endParaRPr/>
          </a:p>
        </p:txBody>
      </p:sp>
      <p:grpSp>
        <p:nvGrpSpPr>
          <p:cNvPr id="810" name="Google Shape;810;p41"/>
          <p:cNvGrpSpPr/>
          <p:nvPr/>
        </p:nvGrpSpPr>
        <p:grpSpPr>
          <a:xfrm>
            <a:off x="608012" y="1524000"/>
            <a:ext cx="8229600" cy="4876800"/>
            <a:chOff x="228600" y="1523999"/>
            <a:chExt cx="8229600" cy="4876800"/>
          </a:xfrm>
        </p:grpSpPr>
        <p:sp>
          <p:nvSpPr>
            <p:cNvPr id="811" name="Google Shape;811;p41"/>
            <p:cNvSpPr/>
            <p:nvPr/>
          </p:nvSpPr>
          <p:spPr>
            <a:xfrm>
              <a:off x="228600" y="1523999"/>
              <a:ext cx="8229600" cy="4876800"/>
            </a:xfrm>
            <a:custGeom>
              <a:avLst/>
              <a:gdLst/>
              <a:ahLst/>
              <a:cxnLst/>
              <a:rect l="l" t="t" r="r" b="b"/>
              <a:pathLst>
                <a:path w="8229600" h="4876800" extrusionOk="0">
                  <a:moveTo>
                    <a:pt x="8229600" y="0"/>
                  </a:moveTo>
                  <a:lnTo>
                    <a:pt x="0" y="0"/>
                  </a:lnTo>
                  <a:lnTo>
                    <a:pt x="0" y="4876800"/>
                  </a:lnTo>
                  <a:lnTo>
                    <a:pt x="8229600" y="4876800"/>
                  </a:lnTo>
                  <a:lnTo>
                    <a:pt x="8229600" y="0"/>
                  </a:lnTo>
                  <a:close/>
                </a:path>
              </a:pathLst>
            </a:custGeom>
            <a:solidFill>
              <a:srgbClr val="F2F1E2"/>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812" name="Google Shape;812;p41"/>
            <p:cNvSpPr/>
            <p:nvPr/>
          </p:nvSpPr>
          <p:spPr>
            <a:xfrm>
              <a:off x="228600" y="1523999"/>
              <a:ext cx="8229600" cy="4876800"/>
            </a:xfrm>
            <a:custGeom>
              <a:avLst/>
              <a:gdLst/>
              <a:ahLst/>
              <a:cxnLst/>
              <a:rect l="l" t="t" r="r" b="b"/>
              <a:pathLst>
                <a:path w="8229600" h="4876800" extrusionOk="0">
                  <a:moveTo>
                    <a:pt x="0" y="4876800"/>
                  </a:moveTo>
                  <a:lnTo>
                    <a:pt x="8229600" y="4876800"/>
                  </a:lnTo>
                  <a:lnTo>
                    <a:pt x="8229600" y="0"/>
                  </a:lnTo>
                  <a:lnTo>
                    <a:pt x="0" y="0"/>
                  </a:lnTo>
                  <a:lnTo>
                    <a:pt x="0" y="4876800"/>
                  </a:lnTo>
                  <a:close/>
                </a:path>
              </a:pathLst>
            </a:custGeom>
            <a:noFill/>
            <a:ln w="25400" cap="flat" cmpd="sng">
              <a:solidFill>
                <a:srgbClr val="A8A47B"/>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sp>
        <p:nvSpPr>
          <p:cNvPr id="813" name="Google Shape;813;p41"/>
          <p:cNvSpPr txBox="1"/>
          <p:nvPr/>
        </p:nvSpPr>
        <p:spPr>
          <a:xfrm>
            <a:off x="2644775" y="1733550"/>
            <a:ext cx="1295400" cy="222250"/>
          </a:xfrm>
          <a:prstGeom prst="rect">
            <a:avLst/>
          </a:prstGeom>
          <a:noFill/>
          <a:ln>
            <a:noFill/>
          </a:ln>
        </p:spPr>
        <p:txBody>
          <a:bodyPr spcFirstLastPara="1" wrap="square" lIns="0" tIns="15225" rIns="0" bIns="0" anchor="t" anchorCtr="0">
            <a:spAutoFit/>
          </a:bodyPr>
          <a:lstStyle/>
          <a:p>
            <a:pPr marL="12700" marR="0" lvl="0" indent="0" algn="l" rtl="0">
              <a:lnSpc>
                <a:spcPct val="100000"/>
              </a:lnSpc>
              <a:spcBef>
                <a:spcPts val="0"/>
              </a:spcBef>
              <a:spcAft>
                <a:spcPts val="0"/>
              </a:spcAft>
              <a:buClr>
                <a:srgbClr val="000000"/>
              </a:buClr>
              <a:buSzPts val="1300"/>
              <a:buFont typeface="Times New Roman"/>
              <a:buNone/>
            </a:pPr>
            <a:r>
              <a:rPr lang="en-US" sz="1300" b="1" i="0" u="none">
                <a:solidFill>
                  <a:srgbClr val="000000"/>
                </a:solidFill>
                <a:latin typeface="Times New Roman"/>
                <a:ea typeface="Times New Roman"/>
                <a:cs typeface="Times New Roman"/>
                <a:sym typeface="Times New Roman"/>
              </a:rPr>
              <a:t>Main</a:t>
            </a:r>
            <a:r>
              <a:rPr lang="en-US" sz="1300" b="0" i="0" u="none">
                <a:solidFill>
                  <a:srgbClr val="000000"/>
                </a:solidFill>
                <a:latin typeface="Times New Roman"/>
                <a:ea typeface="Times New Roman"/>
                <a:cs typeface="Times New Roman"/>
                <a:sym typeface="Times New Roman"/>
              </a:rPr>
              <a:t> </a:t>
            </a:r>
            <a:r>
              <a:rPr lang="en-US" sz="1300" b="1" i="0" u="none">
                <a:solidFill>
                  <a:srgbClr val="000000"/>
                </a:solidFill>
                <a:latin typeface="Times New Roman"/>
                <a:ea typeface="Times New Roman"/>
                <a:cs typeface="Times New Roman"/>
                <a:sym typeface="Times New Roman"/>
              </a:rPr>
              <a:t>advantages</a:t>
            </a:r>
            <a:endParaRPr/>
          </a:p>
        </p:txBody>
      </p:sp>
      <p:sp>
        <p:nvSpPr>
          <p:cNvPr id="814" name="Google Shape;814;p41"/>
          <p:cNvSpPr txBox="1"/>
          <p:nvPr/>
        </p:nvSpPr>
        <p:spPr>
          <a:xfrm>
            <a:off x="4341812" y="1733550"/>
            <a:ext cx="1509712" cy="222250"/>
          </a:xfrm>
          <a:prstGeom prst="rect">
            <a:avLst/>
          </a:prstGeom>
          <a:noFill/>
          <a:ln>
            <a:noFill/>
          </a:ln>
        </p:spPr>
        <p:txBody>
          <a:bodyPr spcFirstLastPara="1" wrap="square" lIns="0" tIns="15225" rIns="0" bIns="0" anchor="t" anchorCtr="0">
            <a:spAutoFit/>
          </a:bodyPr>
          <a:lstStyle/>
          <a:p>
            <a:pPr marL="12700" marR="0" lvl="0" indent="0" algn="l" rtl="0">
              <a:lnSpc>
                <a:spcPct val="100000"/>
              </a:lnSpc>
              <a:spcBef>
                <a:spcPts val="0"/>
              </a:spcBef>
              <a:spcAft>
                <a:spcPts val="0"/>
              </a:spcAft>
              <a:buClr>
                <a:srgbClr val="000000"/>
              </a:buClr>
              <a:buSzPts val="1300"/>
              <a:buFont typeface="Times New Roman"/>
              <a:buNone/>
            </a:pPr>
            <a:r>
              <a:rPr lang="en-US" sz="1300" b="1" i="0" u="none">
                <a:solidFill>
                  <a:srgbClr val="000000"/>
                </a:solidFill>
                <a:latin typeface="Times New Roman"/>
                <a:ea typeface="Times New Roman"/>
                <a:cs typeface="Times New Roman"/>
                <a:sym typeface="Times New Roman"/>
              </a:rPr>
              <a:t>Main</a:t>
            </a:r>
            <a:r>
              <a:rPr lang="en-US" sz="1300" b="0" i="0" u="none">
                <a:solidFill>
                  <a:srgbClr val="000000"/>
                </a:solidFill>
                <a:latin typeface="Times New Roman"/>
                <a:ea typeface="Times New Roman"/>
                <a:cs typeface="Times New Roman"/>
                <a:sym typeface="Times New Roman"/>
              </a:rPr>
              <a:t> </a:t>
            </a:r>
            <a:r>
              <a:rPr lang="en-US" sz="1300" b="1" i="0" u="none">
                <a:solidFill>
                  <a:srgbClr val="000000"/>
                </a:solidFill>
                <a:latin typeface="Times New Roman"/>
                <a:ea typeface="Times New Roman"/>
                <a:cs typeface="Times New Roman"/>
                <a:sym typeface="Times New Roman"/>
              </a:rPr>
              <a:t>disadva</a:t>
            </a:r>
            <a:r>
              <a:rPr lang="en-US" sz="1300" b="0" i="0" u="none">
                <a:solidFill>
                  <a:srgbClr val="000000"/>
                </a:solidFill>
                <a:latin typeface="Times New Roman"/>
                <a:ea typeface="Times New Roman"/>
                <a:cs typeface="Times New Roman"/>
                <a:sym typeface="Times New Roman"/>
              </a:rPr>
              <a:t> </a:t>
            </a:r>
            <a:r>
              <a:rPr lang="en-US" sz="1300" b="1" i="0" u="none">
                <a:solidFill>
                  <a:srgbClr val="000000"/>
                </a:solidFill>
                <a:latin typeface="Times New Roman"/>
                <a:ea typeface="Times New Roman"/>
                <a:cs typeface="Times New Roman"/>
                <a:sym typeface="Times New Roman"/>
              </a:rPr>
              <a:t>ntages</a:t>
            </a:r>
            <a:endParaRPr/>
          </a:p>
        </p:txBody>
      </p:sp>
      <p:sp>
        <p:nvSpPr>
          <p:cNvPr id="815" name="Google Shape;815;p41"/>
          <p:cNvSpPr/>
          <p:nvPr/>
        </p:nvSpPr>
        <p:spPr>
          <a:xfrm>
            <a:off x="1370012" y="1676400"/>
            <a:ext cx="7080250" cy="4416425"/>
          </a:xfrm>
          <a:custGeom>
            <a:avLst/>
            <a:gdLst/>
            <a:ahLst/>
            <a:cxnLst/>
            <a:rect l="l" t="t" r="r" b="b"/>
            <a:pathLst>
              <a:path w="7079615" h="4417060" extrusionOk="0">
                <a:moveTo>
                  <a:pt x="1199680" y="4413516"/>
                </a:moveTo>
                <a:lnTo>
                  <a:pt x="1196149" y="4413516"/>
                </a:lnTo>
                <a:lnTo>
                  <a:pt x="0" y="4413516"/>
                </a:lnTo>
                <a:lnTo>
                  <a:pt x="0" y="4417047"/>
                </a:lnTo>
                <a:lnTo>
                  <a:pt x="1196149" y="4417047"/>
                </a:lnTo>
                <a:lnTo>
                  <a:pt x="1199680" y="4417047"/>
                </a:lnTo>
                <a:lnTo>
                  <a:pt x="1199680" y="4413516"/>
                </a:lnTo>
                <a:close/>
              </a:path>
              <a:path w="7079615" h="4417060" extrusionOk="0">
                <a:moveTo>
                  <a:pt x="1199680" y="0"/>
                </a:moveTo>
                <a:lnTo>
                  <a:pt x="1196149" y="0"/>
                </a:lnTo>
                <a:lnTo>
                  <a:pt x="0" y="0"/>
                </a:lnTo>
                <a:lnTo>
                  <a:pt x="0" y="3530"/>
                </a:lnTo>
                <a:lnTo>
                  <a:pt x="1196149" y="3530"/>
                </a:lnTo>
                <a:lnTo>
                  <a:pt x="1199680" y="3530"/>
                </a:lnTo>
                <a:lnTo>
                  <a:pt x="1199680" y="0"/>
                </a:lnTo>
                <a:close/>
              </a:path>
              <a:path w="7079615" h="4417060" extrusionOk="0">
                <a:moveTo>
                  <a:pt x="2894634" y="4413516"/>
                </a:moveTo>
                <a:lnTo>
                  <a:pt x="1199692" y="4413516"/>
                </a:lnTo>
                <a:lnTo>
                  <a:pt x="1199692" y="4417047"/>
                </a:lnTo>
                <a:lnTo>
                  <a:pt x="2894634" y="4417047"/>
                </a:lnTo>
                <a:lnTo>
                  <a:pt x="2894634" y="4413516"/>
                </a:lnTo>
                <a:close/>
              </a:path>
              <a:path w="7079615" h="4417060" extrusionOk="0">
                <a:moveTo>
                  <a:pt x="2894634" y="0"/>
                </a:moveTo>
                <a:lnTo>
                  <a:pt x="1199692" y="0"/>
                </a:lnTo>
                <a:lnTo>
                  <a:pt x="1199692" y="3530"/>
                </a:lnTo>
                <a:lnTo>
                  <a:pt x="2894634" y="3530"/>
                </a:lnTo>
                <a:lnTo>
                  <a:pt x="2894634" y="0"/>
                </a:lnTo>
                <a:close/>
              </a:path>
              <a:path w="7079615" h="4417060" extrusionOk="0">
                <a:moveTo>
                  <a:pt x="5579821" y="4413516"/>
                </a:moveTo>
                <a:lnTo>
                  <a:pt x="5579821" y="4413516"/>
                </a:lnTo>
                <a:lnTo>
                  <a:pt x="2894647" y="4413516"/>
                </a:lnTo>
                <a:lnTo>
                  <a:pt x="2894647" y="4417047"/>
                </a:lnTo>
                <a:lnTo>
                  <a:pt x="5579821" y="4417047"/>
                </a:lnTo>
                <a:lnTo>
                  <a:pt x="5579821" y="4413516"/>
                </a:lnTo>
                <a:close/>
              </a:path>
              <a:path w="7079615" h="4417060" extrusionOk="0">
                <a:moveTo>
                  <a:pt x="5579821" y="0"/>
                </a:moveTo>
                <a:lnTo>
                  <a:pt x="5579821" y="0"/>
                </a:lnTo>
                <a:lnTo>
                  <a:pt x="2894647" y="0"/>
                </a:lnTo>
                <a:lnTo>
                  <a:pt x="2894647" y="3530"/>
                </a:lnTo>
                <a:lnTo>
                  <a:pt x="5579821" y="3530"/>
                </a:lnTo>
                <a:lnTo>
                  <a:pt x="5579821" y="0"/>
                </a:lnTo>
                <a:close/>
              </a:path>
              <a:path w="7079615" h="4417060" extrusionOk="0">
                <a:moveTo>
                  <a:pt x="7079399" y="4413516"/>
                </a:moveTo>
                <a:lnTo>
                  <a:pt x="5579910" y="4413516"/>
                </a:lnTo>
                <a:lnTo>
                  <a:pt x="5579910" y="4417047"/>
                </a:lnTo>
                <a:lnTo>
                  <a:pt x="7079399" y="4417047"/>
                </a:lnTo>
                <a:lnTo>
                  <a:pt x="7079399" y="4413516"/>
                </a:lnTo>
                <a:close/>
              </a:path>
              <a:path w="7079615" h="4417060" extrusionOk="0">
                <a:moveTo>
                  <a:pt x="7079399" y="0"/>
                </a:moveTo>
                <a:lnTo>
                  <a:pt x="5579910" y="0"/>
                </a:lnTo>
                <a:lnTo>
                  <a:pt x="5579910" y="3530"/>
                </a:lnTo>
                <a:lnTo>
                  <a:pt x="7079399" y="3530"/>
                </a:lnTo>
                <a:lnTo>
                  <a:pt x="7079399" y="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816" name="Google Shape;816;p41"/>
          <p:cNvSpPr txBox="1"/>
          <p:nvPr/>
        </p:nvSpPr>
        <p:spPr>
          <a:xfrm>
            <a:off x="1447800" y="1733550"/>
            <a:ext cx="947737" cy="922337"/>
          </a:xfrm>
          <a:prstGeom prst="rect">
            <a:avLst/>
          </a:prstGeom>
          <a:noFill/>
          <a:ln>
            <a:noFill/>
          </a:ln>
        </p:spPr>
        <p:txBody>
          <a:bodyPr spcFirstLastPara="1" wrap="square" lIns="0" tIns="25400" rIns="0" bIns="0" anchor="t" anchorCtr="0">
            <a:spAutoFit/>
          </a:bodyPr>
          <a:lstStyle/>
          <a:p>
            <a:pPr marL="12700" marR="0" lvl="0" indent="0" algn="l" rtl="0">
              <a:lnSpc>
                <a:spcPct val="115384"/>
              </a:lnSpc>
              <a:spcBef>
                <a:spcPts val="0"/>
              </a:spcBef>
              <a:spcAft>
                <a:spcPts val="0"/>
              </a:spcAft>
              <a:buClr>
                <a:srgbClr val="000000"/>
              </a:buClr>
              <a:buSzPts val="1300"/>
              <a:buFont typeface="Times New Roman"/>
              <a:buNone/>
            </a:pPr>
            <a:r>
              <a:rPr lang="en-US" sz="1300" b="1" i="0" u="none">
                <a:solidFill>
                  <a:srgbClr val="000000"/>
                </a:solidFill>
                <a:latin typeface="Times New Roman"/>
                <a:ea typeface="Times New Roman"/>
                <a:cs typeface="Times New Roman"/>
                <a:sym typeface="Times New Roman"/>
              </a:rPr>
              <a:t>Interaction </a:t>
            </a:r>
            <a:r>
              <a:rPr lang="en-US" sz="1300" b="0" i="0" u="none">
                <a:solidFill>
                  <a:srgbClr val="000000"/>
                </a:solidFill>
                <a:latin typeface="Times New Roman"/>
                <a:ea typeface="Times New Roman"/>
                <a:cs typeface="Times New Roman"/>
                <a:sym typeface="Times New Roman"/>
              </a:rPr>
              <a:t> </a:t>
            </a:r>
            <a:r>
              <a:rPr lang="en-US" sz="1300" b="1" i="0" u="none">
                <a:solidFill>
                  <a:srgbClr val="000000"/>
                </a:solidFill>
                <a:latin typeface="Times New Roman"/>
                <a:ea typeface="Times New Roman"/>
                <a:cs typeface="Times New Roman"/>
                <a:sym typeface="Times New Roman"/>
              </a:rPr>
              <a:t>style</a:t>
            </a:r>
            <a:endParaRPr sz="1300" b="0" i="0" u="none">
              <a:solidFill>
                <a:srgbClr val="000000"/>
              </a:solidFill>
              <a:latin typeface="Times New Roman"/>
              <a:ea typeface="Times New Roman"/>
              <a:cs typeface="Times New Roman"/>
              <a:sym typeface="Times New Roman"/>
            </a:endParaRPr>
          </a:p>
          <a:p>
            <a:pPr marL="12700" marR="0" lvl="0" indent="0" algn="l" rtl="0">
              <a:lnSpc>
                <a:spcPct val="115384"/>
              </a:lnSpc>
              <a:spcBef>
                <a:spcPts val="600"/>
              </a:spcBef>
              <a:spcAft>
                <a:spcPts val="0"/>
              </a:spcAft>
              <a:buClr>
                <a:srgbClr val="000000"/>
              </a:buClr>
              <a:buSzPts val="1300"/>
              <a:buFont typeface="Times New Roman"/>
              <a:buNone/>
            </a:pPr>
            <a:r>
              <a:rPr lang="en-US" sz="1300" b="0" i="0" u="none">
                <a:solidFill>
                  <a:srgbClr val="000000"/>
                </a:solidFill>
                <a:latin typeface="Times New Roman"/>
                <a:ea typeface="Times New Roman"/>
                <a:cs typeface="Times New Roman"/>
                <a:sym typeface="Times New Roman"/>
              </a:rPr>
              <a:t>Direct  manipulation</a:t>
            </a:r>
            <a:endParaRPr/>
          </a:p>
        </p:txBody>
      </p:sp>
      <p:sp>
        <p:nvSpPr>
          <p:cNvPr id="817" name="Google Shape;817;p41"/>
          <p:cNvSpPr txBox="1"/>
          <p:nvPr/>
        </p:nvSpPr>
        <p:spPr>
          <a:xfrm>
            <a:off x="2644775" y="2217737"/>
            <a:ext cx="1235075" cy="639762"/>
          </a:xfrm>
          <a:prstGeom prst="rect">
            <a:avLst/>
          </a:prstGeom>
          <a:noFill/>
          <a:ln>
            <a:noFill/>
          </a:ln>
        </p:spPr>
        <p:txBody>
          <a:bodyPr spcFirstLastPara="1" wrap="square" lIns="0" tIns="25400" rIns="0" bIns="0" anchor="t" anchorCtr="0">
            <a:spAutoFit/>
          </a:bodyPr>
          <a:lstStyle/>
          <a:p>
            <a:pPr marL="12700" marR="0" lvl="0" indent="0" algn="l" rtl="0">
              <a:lnSpc>
                <a:spcPct val="115384"/>
              </a:lnSpc>
              <a:spcBef>
                <a:spcPts val="0"/>
              </a:spcBef>
              <a:spcAft>
                <a:spcPts val="0"/>
              </a:spcAft>
              <a:buClr>
                <a:srgbClr val="000000"/>
              </a:buClr>
              <a:buSzPts val="1300"/>
              <a:buFont typeface="Times New Roman"/>
              <a:buNone/>
            </a:pPr>
            <a:r>
              <a:rPr lang="en-US" sz="1300" b="0" i="0" u="none">
                <a:solidFill>
                  <a:srgbClr val="000000"/>
                </a:solidFill>
                <a:latin typeface="Times New Roman"/>
                <a:ea typeface="Times New Roman"/>
                <a:cs typeface="Times New Roman"/>
                <a:sym typeface="Times New Roman"/>
              </a:rPr>
              <a:t>Fast and intuitive  interaction</a:t>
            </a:r>
            <a:endParaRPr/>
          </a:p>
          <a:p>
            <a:pPr marL="12700" marR="0" lvl="0" indent="0" algn="l" rtl="0">
              <a:lnSpc>
                <a:spcPct val="115384"/>
              </a:lnSpc>
              <a:spcBef>
                <a:spcPts val="0"/>
              </a:spcBef>
              <a:spcAft>
                <a:spcPts val="0"/>
              </a:spcAft>
              <a:buClr>
                <a:srgbClr val="000000"/>
              </a:buClr>
              <a:buSzPts val="1300"/>
              <a:buFont typeface="Times New Roman"/>
              <a:buNone/>
            </a:pPr>
            <a:r>
              <a:rPr lang="en-US" sz="1300" b="0" i="0" u="none">
                <a:solidFill>
                  <a:srgbClr val="000000"/>
                </a:solidFill>
                <a:latin typeface="Times New Roman"/>
                <a:ea typeface="Times New Roman"/>
                <a:cs typeface="Times New Roman"/>
                <a:sym typeface="Times New Roman"/>
              </a:rPr>
              <a:t>Easy to learn</a:t>
            </a:r>
            <a:endParaRPr/>
          </a:p>
        </p:txBody>
      </p:sp>
      <p:sp>
        <p:nvSpPr>
          <p:cNvPr id="818" name="Google Shape;818;p41"/>
          <p:cNvSpPr txBox="1"/>
          <p:nvPr/>
        </p:nvSpPr>
        <p:spPr>
          <a:xfrm>
            <a:off x="7024687" y="1733550"/>
            <a:ext cx="989012" cy="922337"/>
          </a:xfrm>
          <a:prstGeom prst="rect">
            <a:avLst/>
          </a:prstGeom>
          <a:noFill/>
          <a:ln>
            <a:noFill/>
          </a:ln>
        </p:spPr>
        <p:txBody>
          <a:bodyPr spcFirstLastPara="1" wrap="square" lIns="0" tIns="25400" rIns="0" bIns="0" anchor="t" anchorCtr="0">
            <a:spAutoFit/>
          </a:bodyPr>
          <a:lstStyle/>
          <a:p>
            <a:pPr marL="12700" marR="0" lvl="0" indent="0" algn="l" rtl="0">
              <a:lnSpc>
                <a:spcPct val="115384"/>
              </a:lnSpc>
              <a:spcBef>
                <a:spcPts val="0"/>
              </a:spcBef>
              <a:spcAft>
                <a:spcPts val="0"/>
              </a:spcAft>
              <a:buClr>
                <a:srgbClr val="000000"/>
              </a:buClr>
              <a:buSzPts val="1300"/>
              <a:buFont typeface="Times New Roman"/>
              <a:buNone/>
            </a:pPr>
            <a:r>
              <a:rPr lang="en-US" sz="1300" b="1" i="0" u="none">
                <a:solidFill>
                  <a:srgbClr val="000000"/>
                </a:solidFill>
                <a:latin typeface="Times New Roman"/>
                <a:ea typeface="Times New Roman"/>
                <a:cs typeface="Times New Roman"/>
                <a:sym typeface="Times New Roman"/>
              </a:rPr>
              <a:t>Application </a:t>
            </a:r>
            <a:r>
              <a:rPr lang="en-US" sz="1300" b="0" i="0" u="none">
                <a:solidFill>
                  <a:srgbClr val="000000"/>
                </a:solidFill>
                <a:latin typeface="Times New Roman"/>
                <a:ea typeface="Times New Roman"/>
                <a:cs typeface="Times New Roman"/>
                <a:sym typeface="Times New Roman"/>
              </a:rPr>
              <a:t> </a:t>
            </a:r>
            <a:r>
              <a:rPr lang="en-US" sz="1300" b="1" i="0" u="none">
                <a:solidFill>
                  <a:srgbClr val="000000"/>
                </a:solidFill>
                <a:latin typeface="Times New Roman"/>
                <a:ea typeface="Times New Roman"/>
                <a:cs typeface="Times New Roman"/>
                <a:sym typeface="Times New Roman"/>
              </a:rPr>
              <a:t>examples</a:t>
            </a:r>
            <a:endParaRPr sz="1300" b="0" i="0" u="none">
              <a:solidFill>
                <a:srgbClr val="000000"/>
              </a:solidFill>
              <a:latin typeface="Times New Roman"/>
              <a:ea typeface="Times New Roman"/>
              <a:cs typeface="Times New Roman"/>
              <a:sym typeface="Times New Roman"/>
            </a:endParaRPr>
          </a:p>
          <a:p>
            <a:pPr marL="12700" marR="0" lvl="0" indent="0" algn="l" rtl="0">
              <a:lnSpc>
                <a:spcPct val="115384"/>
              </a:lnSpc>
              <a:spcBef>
                <a:spcPts val="600"/>
              </a:spcBef>
              <a:spcAft>
                <a:spcPts val="0"/>
              </a:spcAft>
              <a:buClr>
                <a:srgbClr val="000000"/>
              </a:buClr>
              <a:buSzPts val="1300"/>
              <a:buFont typeface="Times New Roman"/>
              <a:buNone/>
            </a:pPr>
            <a:r>
              <a:rPr lang="en-US" sz="1300" b="0" i="0" u="none">
                <a:solidFill>
                  <a:srgbClr val="000000"/>
                </a:solidFill>
                <a:latin typeface="Times New Roman"/>
                <a:ea typeface="Times New Roman"/>
                <a:cs typeface="Times New Roman"/>
                <a:sym typeface="Times New Roman"/>
              </a:rPr>
              <a:t>Video games  CAD systems</a:t>
            </a:r>
            <a:endParaRPr/>
          </a:p>
        </p:txBody>
      </p:sp>
      <p:sp>
        <p:nvSpPr>
          <p:cNvPr id="819" name="Google Shape;819;p41"/>
          <p:cNvSpPr txBox="1"/>
          <p:nvPr/>
        </p:nvSpPr>
        <p:spPr>
          <a:xfrm>
            <a:off x="1447800" y="3106737"/>
            <a:ext cx="646112" cy="438150"/>
          </a:xfrm>
          <a:prstGeom prst="rect">
            <a:avLst/>
          </a:prstGeom>
          <a:noFill/>
          <a:ln>
            <a:noFill/>
          </a:ln>
        </p:spPr>
        <p:txBody>
          <a:bodyPr spcFirstLastPara="1" wrap="square" lIns="0" tIns="25400" rIns="0" bIns="0" anchor="t" anchorCtr="0">
            <a:spAutoFit/>
          </a:bodyPr>
          <a:lstStyle/>
          <a:p>
            <a:pPr marL="12700" marR="0" lvl="0" indent="0" algn="l" rtl="0">
              <a:lnSpc>
                <a:spcPct val="115384"/>
              </a:lnSpc>
              <a:spcBef>
                <a:spcPts val="0"/>
              </a:spcBef>
              <a:spcAft>
                <a:spcPts val="0"/>
              </a:spcAft>
              <a:buClr>
                <a:srgbClr val="000000"/>
              </a:buClr>
              <a:buSzPts val="1300"/>
              <a:buFont typeface="Times New Roman"/>
              <a:buNone/>
            </a:pPr>
            <a:r>
              <a:rPr lang="en-US" sz="1300" b="0" i="0" u="none">
                <a:solidFill>
                  <a:srgbClr val="000000"/>
                </a:solidFill>
                <a:latin typeface="Times New Roman"/>
                <a:ea typeface="Times New Roman"/>
                <a:cs typeface="Times New Roman"/>
                <a:sym typeface="Times New Roman"/>
              </a:rPr>
              <a:t>Menu  selection</a:t>
            </a:r>
            <a:endParaRPr/>
          </a:p>
        </p:txBody>
      </p:sp>
      <p:sp>
        <p:nvSpPr>
          <p:cNvPr id="820" name="Google Shape;820;p41"/>
          <p:cNvSpPr txBox="1"/>
          <p:nvPr/>
        </p:nvSpPr>
        <p:spPr>
          <a:xfrm>
            <a:off x="2644775" y="3106737"/>
            <a:ext cx="1517650" cy="438150"/>
          </a:xfrm>
          <a:prstGeom prst="rect">
            <a:avLst/>
          </a:prstGeom>
          <a:noFill/>
          <a:ln>
            <a:noFill/>
          </a:ln>
        </p:spPr>
        <p:txBody>
          <a:bodyPr spcFirstLastPara="1" wrap="square" lIns="0" tIns="25400" rIns="0" bIns="0" anchor="t" anchorCtr="0">
            <a:spAutoFit/>
          </a:bodyPr>
          <a:lstStyle/>
          <a:p>
            <a:pPr marL="12700" marR="0" lvl="0" indent="0" algn="l" rtl="0">
              <a:lnSpc>
                <a:spcPct val="115384"/>
              </a:lnSpc>
              <a:spcBef>
                <a:spcPts val="0"/>
              </a:spcBef>
              <a:spcAft>
                <a:spcPts val="0"/>
              </a:spcAft>
              <a:buClr>
                <a:srgbClr val="000000"/>
              </a:buClr>
              <a:buSzPts val="1300"/>
              <a:buFont typeface="Times New Roman"/>
              <a:buNone/>
            </a:pPr>
            <a:r>
              <a:rPr lang="en-US" sz="1300" b="0" i="0" u="none">
                <a:solidFill>
                  <a:srgbClr val="000000"/>
                </a:solidFill>
                <a:latin typeface="Times New Roman"/>
                <a:ea typeface="Times New Roman"/>
                <a:cs typeface="Times New Roman"/>
                <a:sym typeface="Times New Roman"/>
              </a:rPr>
              <a:t>Avoids user error  Little typing required</a:t>
            </a:r>
            <a:endParaRPr/>
          </a:p>
        </p:txBody>
      </p:sp>
      <p:sp>
        <p:nvSpPr>
          <p:cNvPr id="821" name="Google Shape;821;p41"/>
          <p:cNvSpPr txBox="1"/>
          <p:nvPr/>
        </p:nvSpPr>
        <p:spPr>
          <a:xfrm>
            <a:off x="7024687" y="3106737"/>
            <a:ext cx="1174750" cy="438150"/>
          </a:xfrm>
          <a:prstGeom prst="rect">
            <a:avLst/>
          </a:prstGeom>
          <a:noFill/>
          <a:ln>
            <a:noFill/>
          </a:ln>
        </p:spPr>
        <p:txBody>
          <a:bodyPr spcFirstLastPara="1" wrap="square" lIns="0" tIns="15225" rIns="0" bIns="0" anchor="t" anchorCtr="0">
            <a:spAutoFit/>
          </a:bodyPr>
          <a:lstStyle/>
          <a:p>
            <a:pPr marL="12700" marR="0" lvl="0" indent="0" algn="l" rtl="0">
              <a:lnSpc>
                <a:spcPct val="123076"/>
              </a:lnSpc>
              <a:spcBef>
                <a:spcPts val="0"/>
              </a:spcBef>
              <a:spcAft>
                <a:spcPts val="0"/>
              </a:spcAft>
              <a:buClr>
                <a:srgbClr val="000000"/>
              </a:buClr>
              <a:buSzPts val="1300"/>
              <a:buFont typeface="Times New Roman"/>
              <a:buNone/>
            </a:pPr>
            <a:r>
              <a:rPr lang="en-US" sz="1300" b="0" i="0" u="none">
                <a:solidFill>
                  <a:srgbClr val="000000"/>
                </a:solidFill>
                <a:latin typeface="Times New Roman"/>
                <a:ea typeface="Times New Roman"/>
                <a:cs typeface="Times New Roman"/>
                <a:sym typeface="Times New Roman"/>
              </a:rPr>
              <a:t>M ost general-</a:t>
            </a:r>
            <a:endParaRPr/>
          </a:p>
          <a:p>
            <a:pPr marL="12700" marR="0" lvl="0" indent="0" algn="l" rtl="0">
              <a:lnSpc>
                <a:spcPct val="123076"/>
              </a:lnSpc>
              <a:spcBef>
                <a:spcPts val="0"/>
              </a:spcBef>
              <a:spcAft>
                <a:spcPts val="0"/>
              </a:spcAft>
              <a:buClr>
                <a:srgbClr val="000000"/>
              </a:buClr>
              <a:buSzPts val="1300"/>
              <a:buFont typeface="Times New Roman"/>
              <a:buNone/>
            </a:pPr>
            <a:r>
              <a:rPr lang="en-US" sz="1300" b="0" i="0" u="none">
                <a:solidFill>
                  <a:srgbClr val="000000"/>
                </a:solidFill>
                <a:latin typeface="Times New Roman"/>
                <a:ea typeface="Times New Roman"/>
                <a:cs typeface="Times New Roman"/>
                <a:sym typeface="Times New Roman"/>
              </a:rPr>
              <a:t>purpose systems</a:t>
            </a:r>
            <a:endParaRPr/>
          </a:p>
        </p:txBody>
      </p:sp>
      <p:sp>
        <p:nvSpPr>
          <p:cNvPr id="822" name="Google Shape;822;p41"/>
          <p:cNvSpPr txBox="1"/>
          <p:nvPr/>
        </p:nvSpPr>
        <p:spPr>
          <a:xfrm>
            <a:off x="1447800" y="3797300"/>
            <a:ext cx="846137" cy="222250"/>
          </a:xfrm>
          <a:prstGeom prst="rect">
            <a:avLst/>
          </a:prstGeom>
          <a:noFill/>
          <a:ln>
            <a:noFill/>
          </a:ln>
        </p:spPr>
        <p:txBody>
          <a:bodyPr spcFirstLastPara="1" wrap="square" lIns="0" tIns="15225" rIns="0" bIns="0" anchor="t" anchorCtr="0">
            <a:spAutoFit/>
          </a:bodyPr>
          <a:lstStyle/>
          <a:p>
            <a:pPr marL="12700" marR="0" lvl="0" indent="0" algn="l" rtl="0">
              <a:lnSpc>
                <a:spcPct val="100000"/>
              </a:lnSpc>
              <a:spcBef>
                <a:spcPts val="0"/>
              </a:spcBef>
              <a:spcAft>
                <a:spcPts val="0"/>
              </a:spcAft>
              <a:buClr>
                <a:srgbClr val="000000"/>
              </a:buClr>
              <a:buSzPts val="1300"/>
              <a:buFont typeface="Times New Roman"/>
              <a:buNone/>
            </a:pPr>
            <a:r>
              <a:rPr lang="en-US" sz="1300" b="0" i="0" u="none">
                <a:solidFill>
                  <a:srgbClr val="000000"/>
                </a:solidFill>
                <a:latin typeface="Times New Roman"/>
                <a:ea typeface="Times New Roman"/>
                <a:cs typeface="Times New Roman"/>
                <a:sym typeface="Times New Roman"/>
              </a:rPr>
              <a:t>Form fill-in</a:t>
            </a:r>
            <a:endParaRPr/>
          </a:p>
        </p:txBody>
      </p:sp>
      <p:sp>
        <p:nvSpPr>
          <p:cNvPr id="823" name="Google Shape;823;p41"/>
          <p:cNvSpPr txBox="1"/>
          <p:nvPr/>
        </p:nvSpPr>
        <p:spPr>
          <a:xfrm>
            <a:off x="2644775" y="3797300"/>
            <a:ext cx="1255712" cy="636587"/>
          </a:xfrm>
          <a:prstGeom prst="rect">
            <a:avLst/>
          </a:prstGeom>
          <a:noFill/>
          <a:ln>
            <a:noFill/>
          </a:ln>
        </p:spPr>
        <p:txBody>
          <a:bodyPr spcFirstLastPara="1" wrap="square" lIns="0" tIns="20300" rIns="0" bIns="0" anchor="t" anchorCtr="0">
            <a:spAutoFit/>
          </a:bodyPr>
          <a:lstStyle/>
          <a:p>
            <a:pPr marL="12700" marR="0" lvl="0" indent="0" algn="l" rtl="0">
              <a:lnSpc>
                <a:spcPct val="98000"/>
              </a:lnSpc>
              <a:spcBef>
                <a:spcPts val="0"/>
              </a:spcBef>
              <a:spcAft>
                <a:spcPts val="0"/>
              </a:spcAft>
              <a:buClr>
                <a:srgbClr val="000000"/>
              </a:buClr>
              <a:buSzPts val="1300"/>
              <a:buFont typeface="Times New Roman"/>
              <a:buNone/>
            </a:pPr>
            <a:r>
              <a:rPr lang="en-US" sz="1300" b="0" i="0" u="none">
                <a:solidFill>
                  <a:srgbClr val="000000"/>
                </a:solidFill>
                <a:latin typeface="Times New Roman"/>
                <a:ea typeface="Times New Roman"/>
                <a:cs typeface="Times New Roman"/>
                <a:sym typeface="Times New Roman"/>
              </a:rPr>
              <a:t>Simple data entry  Easy to learn  Checkab le</a:t>
            </a:r>
            <a:endParaRPr/>
          </a:p>
        </p:txBody>
      </p:sp>
      <p:sp>
        <p:nvSpPr>
          <p:cNvPr id="824" name="Google Shape;824;p41"/>
          <p:cNvSpPr txBox="1"/>
          <p:nvPr/>
        </p:nvSpPr>
        <p:spPr>
          <a:xfrm>
            <a:off x="7024687" y="3797300"/>
            <a:ext cx="989012" cy="636587"/>
          </a:xfrm>
          <a:prstGeom prst="rect">
            <a:avLst/>
          </a:prstGeom>
          <a:noFill/>
          <a:ln>
            <a:noFill/>
          </a:ln>
        </p:spPr>
        <p:txBody>
          <a:bodyPr spcFirstLastPara="1" wrap="square" lIns="0" tIns="20300" rIns="0" bIns="0" anchor="t" anchorCtr="0">
            <a:spAutoFit/>
          </a:bodyPr>
          <a:lstStyle/>
          <a:p>
            <a:pPr marL="12700" marR="0" lvl="0" indent="0" algn="just" rtl="0">
              <a:lnSpc>
                <a:spcPct val="98000"/>
              </a:lnSpc>
              <a:spcBef>
                <a:spcPts val="0"/>
              </a:spcBef>
              <a:spcAft>
                <a:spcPts val="0"/>
              </a:spcAft>
              <a:buClr>
                <a:srgbClr val="000000"/>
              </a:buClr>
              <a:buSzPts val="1300"/>
              <a:buFont typeface="Times New Roman"/>
              <a:buNone/>
            </a:pPr>
            <a:r>
              <a:rPr lang="en-US" sz="1300" b="0" i="0" u="none">
                <a:solidFill>
                  <a:srgbClr val="000000"/>
                </a:solidFill>
                <a:latin typeface="Times New Roman"/>
                <a:ea typeface="Times New Roman"/>
                <a:cs typeface="Times New Roman"/>
                <a:sym typeface="Times New Roman"/>
              </a:rPr>
              <a:t>Stock control,  Personal loan  proces sing</a:t>
            </a:r>
            <a:endParaRPr/>
          </a:p>
        </p:txBody>
      </p:sp>
      <p:sp>
        <p:nvSpPr>
          <p:cNvPr id="825" name="Google Shape;825;p41"/>
          <p:cNvSpPr txBox="1"/>
          <p:nvPr/>
        </p:nvSpPr>
        <p:spPr>
          <a:xfrm>
            <a:off x="1447800" y="4683125"/>
            <a:ext cx="747712" cy="436562"/>
          </a:xfrm>
          <a:prstGeom prst="rect">
            <a:avLst/>
          </a:prstGeom>
          <a:noFill/>
          <a:ln>
            <a:noFill/>
          </a:ln>
        </p:spPr>
        <p:txBody>
          <a:bodyPr spcFirstLastPara="1" wrap="square" lIns="0" tIns="25400" rIns="0" bIns="0" anchor="t" anchorCtr="0">
            <a:spAutoFit/>
          </a:bodyPr>
          <a:lstStyle/>
          <a:p>
            <a:pPr marL="12700" marR="0" lvl="0" indent="0" algn="l" rtl="0">
              <a:lnSpc>
                <a:spcPct val="115384"/>
              </a:lnSpc>
              <a:spcBef>
                <a:spcPts val="0"/>
              </a:spcBef>
              <a:spcAft>
                <a:spcPts val="0"/>
              </a:spcAft>
              <a:buClr>
                <a:srgbClr val="000000"/>
              </a:buClr>
              <a:buSzPts val="1300"/>
              <a:buFont typeface="Times New Roman"/>
              <a:buNone/>
            </a:pPr>
            <a:r>
              <a:rPr lang="en-US" sz="1300" b="0" i="0" u="none">
                <a:solidFill>
                  <a:srgbClr val="000000"/>
                </a:solidFill>
                <a:latin typeface="Times New Roman"/>
                <a:ea typeface="Times New Roman"/>
                <a:cs typeface="Times New Roman"/>
                <a:sym typeface="Times New Roman"/>
              </a:rPr>
              <a:t>Command  language</a:t>
            </a:r>
            <a:endParaRPr/>
          </a:p>
        </p:txBody>
      </p:sp>
      <p:sp>
        <p:nvSpPr>
          <p:cNvPr id="826" name="Google Shape;826;p41"/>
          <p:cNvSpPr txBox="1"/>
          <p:nvPr/>
        </p:nvSpPr>
        <p:spPr>
          <a:xfrm>
            <a:off x="2644775" y="4683125"/>
            <a:ext cx="1535112" cy="222250"/>
          </a:xfrm>
          <a:prstGeom prst="rect">
            <a:avLst/>
          </a:prstGeom>
          <a:noFill/>
          <a:ln>
            <a:noFill/>
          </a:ln>
        </p:spPr>
        <p:txBody>
          <a:bodyPr spcFirstLastPara="1" wrap="square" lIns="0" tIns="15225" rIns="0" bIns="0" anchor="t" anchorCtr="0">
            <a:spAutoFit/>
          </a:bodyPr>
          <a:lstStyle/>
          <a:p>
            <a:pPr marL="12700" marR="0" lvl="0" indent="0" algn="l" rtl="0">
              <a:lnSpc>
                <a:spcPct val="100000"/>
              </a:lnSpc>
              <a:spcBef>
                <a:spcPts val="0"/>
              </a:spcBef>
              <a:spcAft>
                <a:spcPts val="0"/>
              </a:spcAft>
              <a:buClr>
                <a:srgbClr val="000000"/>
              </a:buClr>
              <a:buSzPts val="1300"/>
              <a:buFont typeface="Times New Roman"/>
              <a:buNone/>
            </a:pPr>
            <a:r>
              <a:rPr lang="en-US" sz="1300" b="0" i="0" u="none">
                <a:solidFill>
                  <a:srgbClr val="000000"/>
                </a:solidFill>
                <a:latin typeface="Times New Roman"/>
                <a:ea typeface="Times New Roman"/>
                <a:cs typeface="Times New Roman"/>
                <a:sym typeface="Times New Roman"/>
              </a:rPr>
              <a:t>Powerful and flexible</a:t>
            </a:r>
            <a:endParaRPr/>
          </a:p>
        </p:txBody>
      </p:sp>
      <p:sp>
        <p:nvSpPr>
          <p:cNvPr id="827" name="Google Shape;827;p41"/>
          <p:cNvSpPr txBox="1"/>
          <p:nvPr/>
        </p:nvSpPr>
        <p:spPr>
          <a:xfrm>
            <a:off x="4341812" y="2217737"/>
            <a:ext cx="2154237" cy="2901950"/>
          </a:xfrm>
          <a:prstGeom prst="rect">
            <a:avLst/>
          </a:prstGeom>
          <a:noFill/>
          <a:ln>
            <a:noFill/>
          </a:ln>
        </p:spPr>
        <p:txBody>
          <a:bodyPr spcFirstLastPara="1" wrap="square" lIns="0" tIns="19050" rIns="0" bIns="0" anchor="t" anchorCtr="0">
            <a:spAutoFit/>
          </a:bodyPr>
          <a:lstStyle/>
          <a:p>
            <a:pPr marL="12700" marR="0" lvl="0" indent="0" algn="l" rtl="0">
              <a:lnSpc>
                <a:spcPct val="98000"/>
              </a:lnSpc>
              <a:spcBef>
                <a:spcPts val="0"/>
              </a:spcBef>
              <a:spcAft>
                <a:spcPts val="0"/>
              </a:spcAft>
              <a:buClr>
                <a:srgbClr val="000000"/>
              </a:buClr>
              <a:buSzPts val="1300"/>
              <a:buFont typeface="Times New Roman"/>
              <a:buNone/>
            </a:pPr>
            <a:r>
              <a:rPr lang="en-US" sz="1300" b="0" i="0" u="none">
                <a:solidFill>
                  <a:srgbClr val="000000"/>
                </a:solidFill>
                <a:latin typeface="Times New Roman"/>
                <a:ea typeface="Times New Roman"/>
                <a:cs typeface="Times New Roman"/>
                <a:sym typeface="Times New Roman"/>
              </a:rPr>
              <a:t>May be hard to implement.  Only suitable where there is a  visual metaphor for tasks and  objects.</a:t>
            </a:r>
            <a:endParaRPr/>
          </a:p>
          <a:p>
            <a:pPr marL="12700" marR="0" lvl="0" indent="0" algn="l" rtl="0">
              <a:lnSpc>
                <a:spcPct val="115384"/>
              </a:lnSpc>
              <a:spcBef>
                <a:spcPts val="600"/>
              </a:spcBef>
              <a:spcAft>
                <a:spcPts val="0"/>
              </a:spcAft>
              <a:buClr>
                <a:srgbClr val="000000"/>
              </a:buClr>
              <a:buSzPts val="1300"/>
              <a:buFont typeface="Times New Roman"/>
              <a:buNone/>
            </a:pPr>
            <a:r>
              <a:rPr lang="en-US" sz="1300" b="0" i="0" u="none">
                <a:solidFill>
                  <a:srgbClr val="000000"/>
                </a:solidFill>
                <a:latin typeface="Times New Roman"/>
                <a:ea typeface="Times New Roman"/>
                <a:cs typeface="Times New Roman"/>
                <a:sym typeface="Times New Roman"/>
              </a:rPr>
              <a:t>Slow for expe rienced users.  Can beco me complex if many  menu options.</a:t>
            </a:r>
            <a:endParaRPr/>
          </a:p>
          <a:p>
            <a:pPr marL="12700" marR="0" lvl="0" indent="0" algn="l" rtl="0">
              <a:lnSpc>
                <a:spcPct val="98000"/>
              </a:lnSpc>
              <a:spcBef>
                <a:spcPts val="600"/>
              </a:spcBef>
              <a:spcAft>
                <a:spcPts val="0"/>
              </a:spcAft>
              <a:buClr>
                <a:srgbClr val="000000"/>
              </a:buClr>
              <a:buSzPts val="1300"/>
              <a:buFont typeface="Times New Roman"/>
              <a:buNone/>
            </a:pPr>
            <a:r>
              <a:rPr lang="en-US" sz="1300" b="0" i="0" u="none">
                <a:solidFill>
                  <a:srgbClr val="000000"/>
                </a:solidFill>
                <a:latin typeface="Times New Roman"/>
                <a:ea typeface="Times New Roman"/>
                <a:cs typeface="Times New Roman"/>
                <a:sym typeface="Times New Roman"/>
              </a:rPr>
              <a:t>Takes up a lot of screen space.  Causes problems where user  options do not match the form  fields.</a:t>
            </a:r>
            <a:endParaRPr/>
          </a:p>
          <a:p>
            <a:pPr marL="12700" marR="0" lvl="0" indent="0" algn="l" rtl="0">
              <a:lnSpc>
                <a:spcPct val="123076"/>
              </a:lnSpc>
              <a:spcBef>
                <a:spcPts val="600"/>
              </a:spcBef>
              <a:spcAft>
                <a:spcPts val="0"/>
              </a:spcAft>
              <a:buClr>
                <a:srgbClr val="000000"/>
              </a:buClr>
              <a:buSzPts val="1300"/>
              <a:buFont typeface="Times New Roman"/>
              <a:buNone/>
            </a:pPr>
            <a:r>
              <a:rPr lang="en-US" sz="1300" b="0" i="0" u="none">
                <a:solidFill>
                  <a:srgbClr val="000000"/>
                </a:solidFill>
                <a:latin typeface="Times New Roman"/>
                <a:ea typeface="Times New Roman"/>
                <a:cs typeface="Times New Roman"/>
                <a:sym typeface="Times New Roman"/>
              </a:rPr>
              <a:t>Hard to learn.</a:t>
            </a:r>
            <a:endParaRPr/>
          </a:p>
          <a:p>
            <a:pPr marL="12700" marR="0" lvl="0" indent="0" algn="l" rtl="0">
              <a:lnSpc>
                <a:spcPct val="123076"/>
              </a:lnSpc>
              <a:spcBef>
                <a:spcPts val="0"/>
              </a:spcBef>
              <a:spcAft>
                <a:spcPts val="0"/>
              </a:spcAft>
              <a:buClr>
                <a:srgbClr val="000000"/>
              </a:buClr>
              <a:buSzPts val="1300"/>
              <a:buFont typeface="Times New Roman"/>
              <a:buNone/>
            </a:pPr>
            <a:r>
              <a:rPr lang="en-US" sz="1300" b="0" i="0" u="none">
                <a:solidFill>
                  <a:srgbClr val="000000"/>
                </a:solidFill>
                <a:latin typeface="Times New Roman"/>
                <a:ea typeface="Times New Roman"/>
                <a:cs typeface="Times New Roman"/>
                <a:sym typeface="Times New Roman"/>
              </a:rPr>
              <a:t>Poor error manage ment.</a:t>
            </a:r>
            <a:endParaRPr/>
          </a:p>
        </p:txBody>
      </p:sp>
      <p:sp>
        <p:nvSpPr>
          <p:cNvPr id="828" name="Google Shape;828;p41"/>
          <p:cNvSpPr txBox="1"/>
          <p:nvPr/>
        </p:nvSpPr>
        <p:spPr>
          <a:xfrm>
            <a:off x="1447800" y="5373687"/>
            <a:ext cx="601662" cy="433387"/>
          </a:xfrm>
          <a:prstGeom prst="rect">
            <a:avLst/>
          </a:prstGeom>
          <a:noFill/>
          <a:ln>
            <a:noFill/>
          </a:ln>
        </p:spPr>
        <p:txBody>
          <a:bodyPr spcFirstLastPara="1" wrap="square" lIns="0" tIns="27300" rIns="0" bIns="0" anchor="t" anchorCtr="0">
            <a:spAutoFit/>
          </a:bodyPr>
          <a:lstStyle/>
          <a:p>
            <a:pPr marL="12700" marR="0" lvl="0" indent="0" algn="l" rtl="0">
              <a:lnSpc>
                <a:spcPct val="115384"/>
              </a:lnSpc>
              <a:spcBef>
                <a:spcPts val="0"/>
              </a:spcBef>
              <a:spcAft>
                <a:spcPts val="0"/>
              </a:spcAft>
              <a:buClr>
                <a:srgbClr val="000000"/>
              </a:buClr>
              <a:buSzPts val="1300"/>
              <a:buFont typeface="Times New Roman"/>
              <a:buNone/>
            </a:pPr>
            <a:r>
              <a:rPr lang="en-US" sz="1300" b="0" i="0" u="none">
                <a:solidFill>
                  <a:srgbClr val="000000"/>
                </a:solidFill>
                <a:latin typeface="Times New Roman"/>
                <a:ea typeface="Times New Roman"/>
                <a:cs typeface="Times New Roman"/>
                <a:sym typeface="Times New Roman"/>
              </a:rPr>
              <a:t>Natural  language</a:t>
            </a:r>
            <a:endParaRPr/>
          </a:p>
        </p:txBody>
      </p:sp>
      <p:sp>
        <p:nvSpPr>
          <p:cNvPr id="829" name="Google Shape;829;p41"/>
          <p:cNvSpPr txBox="1"/>
          <p:nvPr/>
        </p:nvSpPr>
        <p:spPr>
          <a:xfrm>
            <a:off x="2644775" y="5373687"/>
            <a:ext cx="1439862" cy="635000"/>
          </a:xfrm>
          <a:prstGeom prst="rect">
            <a:avLst/>
          </a:prstGeom>
          <a:noFill/>
          <a:ln>
            <a:noFill/>
          </a:ln>
        </p:spPr>
        <p:txBody>
          <a:bodyPr spcFirstLastPara="1" wrap="square" lIns="0" tIns="27300" rIns="0" bIns="0" anchor="t" anchorCtr="0">
            <a:spAutoFit/>
          </a:bodyPr>
          <a:lstStyle/>
          <a:p>
            <a:pPr marL="12700" marR="0" lvl="0" indent="0" algn="l" rtl="0">
              <a:lnSpc>
                <a:spcPct val="115384"/>
              </a:lnSpc>
              <a:spcBef>
                <a:spcPts val="0"/>
              </a:spcBef>
              <a:spcAft>
                <a:spcPts val="0"/>
              </a:spcAft>
              <a:buClr>
                <a:srgbClr val="000000"/>
              </a:buClr>
              <a:buSzPts val="1300"/>
              <a:buFont typeface="Times New Roman"/>
              <a:buNone/>
            </a:pPr>
            <a:r>
              <a:rPr lang="en-US" sz="1300" b="0" i="0" u="none">
                <a:solidFill>
                  <a:srgbClr val="000000"/>
                </a:solidFill>
                <a:latin typeface="Times New Roman"/>
                <a:ea typeface="Times New Roman"/>
                <a:cs typeface="Times New Roman"/>
                <a:sym typeface="Times New Roman"/>
              </a:rPr>
              <a:t>Accessible to casual  users</a:t>
            </a:r>
            <a:endParaRPr/>
          </a:p>
          <a:p>
            <a:pPr marL="12700" marR="0" lvl="0" indent="0" algn="l" rtl="0">
              <a:lnSpc>
                <a:spcPct val="115384"/>
              </a:lnSpc>
              <a:spcBef>
                <a:spcPts val="0"/>
              </a:spcBef>
              <a:spcAft>
                <a:spcPts val="0"/>
              </a:spcAft>
              <a:buClr>
                <a:srgbClr val="000000"/>
              </a:buClr>
              <a:buSzPts val="1300"/>
              <a:buFont typeface="Times New Roman"/>
              <a:buNone/>
            </a:pPr>
            <a:r>
              <a:rPr lang="en-US" sz="1300" b="0" i="0" u="none">
                <a:solidFill>
                  <a:srgbClr val="000000"/>
                </a:solidFill>
                <a:latin typeface="Times New Roman"/>
                <a:ea typeface="Times New Roman"/>
                <a:cs typeface="Times New Roman"/>
                <a:sym typeface="Times New Roman"/>
              </a:rPr>
              <a:t>Easily extended</a:t>
            </a:r>
            <a:endParaRPr/>
          </a:p>
        </p:txBody>
      </p:sp>
      <p:sp>
        <p:nvSpPr>
          <p:cNvPr id="830" name="Google Shape;830;p41"/>
          <p:cNvSpPr txBox="1"/>
          <p:nvPr/>
        </p:nvSpPr>
        <p:spPr>
          <a:xfrm>
            <a:off x="4341812" y="5373687"/>
            <a:ext cx="2254250" cy="642937"/>
          </a:xfrm>
          <a:prstGeom prst="rect">
            <a:avLst/>
          </a:prstGeom>
          <a:noFill/>
          <a:ln>
            <a:noFill/>
          </a:ln>
        </p:spPr>
        <p:txBody>
          <a:bodyPr spcFirstLastPara="1" wrap="square" lIns="0" tIns="15225" rIns="0" bIns="0" anchor="t" anchorCtr="0">
            <a:spAutoFit/>
          </a:bodyPr>
          <a:lstStyle/>
          <a:p>
            <a:pPr marL="12700" marR="0" lvl="0" indent="0" algn="l" rtl="0">
              <a:lnSpc>
                <a:spcPct val="123076"/>
              </a:lnSpc>
              <a:spcBef>
                <a:spcPts val="0"/>
              </a:spcBef>
              <a:spcAft>
                <a:spcPts val="0"/>
              </a:spcAft>
              <a:buClr>
                <a:srgbClr val="000000"/>
              </a:buClr>
              <a:buSzPts val="1300"/>
              <a:buFont typeface="Times New Roman"/>
              <a:buNone/>
            </a:pPr>
            <a:r>
              <a:rPr lang="en-US" sz="1300" b="0" i="0" u="none">
                <a:solidFill>
                  <a:srgbClr val="000000"/>
                </a:solidFill>
                <a:latin typeface="Times New Roman"/>
                <a:ea typeface="Times New Roman"/>
                <a:cs typeface="Times New Roman"/>
                <a:sym typeface="Times New Roman"/>
              </a:rPr>
              <a:t>Requires more typing.</a:t>
            </a:r>
            <a:endParaRPr/>
          </a:p>
          <a:p>
            <a:pPr marL="12700" marR="0" lvl="0" indent="0" algn="l" rtl="0">
              <a:lnSpc>
                <a:spcPct val="115384"/>
              </a:lnSpc>
              <a:spcBef>
                <a:spcPts val="0"/>
              </a:spcBef>
              <a:spcAft>
                <a:spcPts val="0"/>
              </a:spcAft>
              <a:buClr>
                <a:srgbClr val="000000"/>
              </a:buClr>
              <a:buSzPts val="1300"/>
              <a:buFont typeface="Times New Roman"/>
              <a:buNone/>
            </a:pPr>
            <a:r>
              <a:rPr lang="en-US" sz="1300" b="0" i="0" u="none">
                <a:solidFill>
                  <a:srgbClr val="000000"/>
                </a:solidFill>
                <a:latin typeface="Times New Roman"/>
                <a:ea typeface="Times New Roman"/>
                <a:cs typeface="Times New Roman"/>
                <a:sym typeface="Times New Roman"/>
              </a:rPr>
              <a:t>Natural language und  erstanding  systems are un reliable.</a:t>
            </a:r>
            <a:endParaRPr/>
          </a:p>
        </p:txBody>
      </p:sp>
      <p:sp>
        <p:nvSpPr>
          <p:cNvPr id="831" name="Google Shape;831;p41"/>
          <p:cNvSpPr txBox="1"/>
          <p:nvPr/>
        </p:nvSpPr>
        <p:spPr>
          <a:xfrm>
            <a:off x="7024687" y="4683125"/>
            <a:ext cx="1362075" cy="1141412"/>
          </a:xfrm>
          <a:prstGeom prst="rect">
            <a:avLst/>
          </a:prstGeom>
          <a:noFill/>
          <a:ln>
            <a:noFill/>
          </a:ln>
        </p:spPr>
        <p:txBody>
          <a:bodyPr spcFirstLastPara="1" wrap="square" lIns="0" tIns="25400" rIns="0" bIns="0" anchor="t" anchorCtr="0">
            <a:spAutoFit/>
          </a:bodyPr>
          <a:lstStyle/>
          <a:p>
            <a:pPr marL="12700" marR="0" lvl="0" indent="0" algn="l" rtl="0">
              <a:lnSpc>
                <a:spcPct val="115384"/>
              </a:lnSpc>
              <a:spcBef>
                <a:spcPts val="0"/>
              </a:spcBef>
              <a:spcAft>
                <a:spcPts val="0"/>
              </a:spcAft>
              <a:buClr>
                <a:srgbClr val="000000"/>
              </a:buClr>
              <a:buSzPts val="1300"/>
              <a:buFont typeface="Times New Roman"/>
              <a:buNone/>
            </a:pPr>
            <a:r>
              <a:rPr lang="en-US" sz="1300" b="0" i="0" u="none">
                <a:solidFill>
                  <a:srgbClr val="000000"/>
                </a:solidFill>
                <a:latin typeface="Times New Roman"/>
                <a:ea typeface="Times New Roman"/>
                <a:cs typeface="Times New Roman"/>
                <a:sym typeface="Times New Roman"/>
              </a:rPr>
              <a:t>Op erating systems,  Command and  control systems</a:t>
            </a:r>
            <a:endParaRPr/>
          </a:p>
          <a:p>
            <a:pPr marL="12700" marR="0" lvl="0" indent="0" algn="l" rtl="0">
              <a:lnSpc>
                <a:spcPct val="115384"/>
              </a:lnSpc>
              <a:spcBef>
                <a:spcPts val="600"/>
              </a:spcBef>
              <a:spcAft>
                <a:spcPts val="0"/>
              </a:spcAft>
              <a:buClr>
                <a:srgbClr val="000000"/>
              </a:buClr>
              <a:buSzPts val="1300"/>
              <a:buFont typeface="Times New Roman"/>
              <a:buNone/>
            </a:pPr>
            <a:r>
              <a:rPr lang="en-US" sz="1300" b="0" i="0" u="none">
                <a:solidFill>
                  <a:srgbClr val="000000"/>
                </a:solidFill>
                <a:latin typeface="Times New Roman"/>
                <a:ea typeface="Times New Roman"/>
                <a:cs typeface="Times New Roman"/>
                <a:sym typeface="Times New Roman"/>
              </a:rPr>
              <a:t>Information  retrieval systems</a:t>
            </a:r>
            <a:endParaRPr/>
          </a:p>
        </p:txBody>
      </p:sp>
      <p:sp>
        <p:nvSpPr>
          <p:cNvPr id="832" name="Google Shape;832;p41"/>
          <p:cNvSpPr/>
          <p:nvPr/>
        </p:nvSpPr>
        <p:spPr>
          <a:xfrm>
            <a:off x="8910637" y="5648325"/>
            <a:ext cx="71437" cy="396875"/>
          </a:xfrm>
          <a:custGeom>
            <a:avLst/>
            <a:gdLst/>
            <a:ahLst/>
            <a:cxnLst/>
            <a:rect l="l" t="t" r="r" b="b"/>
            <a:pathLst>
              <a:path w="71754" h="396875" extrusionOk="0">
                <a:moveTo>
                  <a:pt x="71247" y="396875"/>
                </a:moveTo>
                <a:lnTo>
                  <a:pt x="43505" y="391277"/>
                </a:lnTo>
                <a:lnTo>
                  <a:pt x="20859" y="376012"/>
                </a:lnTo>
                <a:lnTo>
                  <a:pt x="5595" y="353370"/>
                </a:lnTo>
                <a:lnTo>
                  <a:pt x="0" y="325640"/>
                </a:lnTo>
                <a:lnTo>
                  <a:pt x="0" y="71234"/>
                </a:lnTo>
                <a:lnTo>
                  <a:pt x="5595" y="43504"/>
                </a:lnTo>
                <a:lnTo>
                  <a:pt x="20859" y="20862"/>
                </a:lnTo>
                <a:lnTo>
                  <a:pt x="43505" y="5597"/>
                </a:lnTo>
                <a:lnTo>
                  <a:pt x="71247" y="0"/>
                </a:lnTo>
              </a:path>
            </a:pathLst>
          </a:custGeom>
          <a:noFill/>
          <a:ln w="19050" cap="flat" cmpd="sng">
            <a:solidFill>
              <a:srgbClr val="FFFFFF"/>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833" name="Google Shape;833;p41"/>
          <p:cNvSpPr/>
          <p:nvPr/>
        </p:nvSpPr>
        <p:spPr>
          <a:xfrm>
            <a:off x="9388475" y="5648325"/>
            <a:ext cx="71437" cy="396875"/>
          </a:xfrm>
          <a:custGeom>
            <a:avLst/>
            <a:gdLst/>
            <a:ahLst/>
            <a:cxnLst/>
            <a:rect l="l" t="t" r="r" b="b"/>
            <a:pathLst>
              <a:path w="71754" h="396875" extrusionOk="0">
                <a:moveTo>
                  <a:pt x="0" y="0"/>
                </a:moveTo>
                <a:lnTo>
                  <a:pt x="27741" y="5597"/>
                </a:lnTo>
                <a:lnTo>
                  <a:pt x="50387" y="20862"/>
                </a:lnTo>
                <a:lnTo>
                  <a:pt x="65651" y="43504"/>
                </a:lnTo>
                <a:lnTo>
                  <a:pt x="71247" y="71234"/>
                </a:lnTo>
                <a:lnTo>
                  <a:pt x="71247" y="325640"/>
                </a:lnTo>
                <a:lnTo>
                  <a:pt x="65651" y="353370"/>
                </a:lnTo>
                <a:lnTo>
                  <a:pt x="50387" y="376012"/>
                </a:lnTo>
                <a:lnTo>
                  <a:pt x="27741" y="391277"/>
                </a:lnTo>
                <a:lnTo>
                  <a:pt x="0" y="396875"/>
                </a:lnTo>
              </a:path>
            </a:pathLst>
          </a:custGeom>
          <a:noFill/>
          <a:ln w="19050" cap="flat" cmpd="sng">
            <a:solidFill>
              <a:srgbClr val="FFFFFF"/>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834" name="Google Shape;834;p41"/>
          <p:cNvSpPr txBox="1"/>
          <p:nvPr/>
        </p:nvSpPr>
        <p:spPr>
          <a:xfrm>
            <a:off x="9059862" y="5691187"/>
            <a:ext cx="254000" cy="300037"/>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FFFFFF"/>
              </a:buClr>
              <a:buSzPts val="1800"/>
              <a:buFont typeface="Times New Roman"/>
              <a:buNone/>
            </a:pPr>
            <a:r>
              <a:rPr lang="en-US" sz="1800" b="0" i="0" u="none">
                <a:solidFill>
                  <a:srgbClr val="FFFFFF"/>
                </a:solidFill>
                <a:latin typeface="Times New Roman"/>
                <a:ea typeface="Times New Roman"/>
                <a:cs typeface="Times New Roman"/>
                <a:sym typeface="Times New Roman"/>
              </a:rPr>
              <a:t>12</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Google Shape;839;p42"/>
          <p:cNvSpPr txBox="1">
            <a:spLocks noGrp="1"/>
          </p:cNvSpPr>
          <p:nvPr>
            <p:ph type="title"/>
          </p:nvPr>
        </p:nvSpPr>
        <p:spPr>
          <a:xfrm>
            <a:off x="11112" y="115887"/>
            <a:ext cx="5100637" cy="696912"/>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100"/>
              </a:spcBef>
              <a:spcAft>
                <a:spcPts val="0"/>
              </a:spcAft>
              <a:buSzPts val="1800"/>
              <a:buNone/>
            </a:pPr>
            <a:r>
              <a:rPr lang="en-US" sz="3200" b="0" i="0" u="none">
                <a:solidFill>
                  <a:srgbClr val="000000"/>
                </a:solidFill>
                <a:latin typeface="Times New Roman"/>
                <a:ea typeface="Times New Roman"/>
                <a:cs typeface="Times New Roman"/>
                <a:sym typeface="Times New Roman"/>
              </a:rPr>
              <a:t>Direct manipulation</a:t>
            </a:r>
            <a:endParaRPr/>
          </a:p>
        </p:txBody>
      </p:sp>
      <p:sp>
        <p:nvSpPr>
          <p:cNvPr id="840" name="Google Shape;840;p42"/>
          <p:cNvSpPr txBox="1"/>
          <p:nvPr/>
        </p:nvSpPr>
        <p:spPr>
          <a:xfrm>
            <a:off x="1030287" y="1135062"/>
            <a:ext cx="7346950" cy="3549650"/>
          </a:xfrm>
          <a:prstGeom prst="rect">
            <a:avLst/>
          </a:prstGeom>
          <a:noFill/>
          <a:ln>
            <a:noFill/>
          </a:ln>
        </p:spPr>
        <p:txBody>
          <a:bodyPr spcFirstLastPara="1" wrap="square" lIns="0" tIns="106025" rIns="0" bIns="0" anchor="t" anchorCtr="0">
            <a:spAutoFit/>
          </a:bodyPr>
          <a:lstStyle/>
          <a:p>
            <a:pPr marL="12700" marR="0" lvl="0" indent="0" algn="l" rtl="0">
              <a:lnSpc>
                <a:spcPct val="100000"/>
              </a:lnSpc>
              <a:spcBef>
                <a:spcPts val="0"/>
              </a:spcBef>
              <a:spcAft>
                <a:spcPts val="0"/>
              </a:spcAft>
              <a:buClr>
                <a:srgbClr val="2E2B1F"/>
              </a:buClr>
              <a:buSzPts val="1600"/>
              <a:buFont typeface="Times New Roman"/>
              <a:buNone/>
            </a:pPr>
            <a:r>
              <a:rPr lang="en-US" sz="1600" b="1" i="0" u="none">
                <a:solidFill>
                  <a:srgbClr val="2E2B1F"/>
                </a:solidFill>
                <a:latin typeface="Times New Roman"/>
                <a:ea typeface="Times New Roman"/>
                <a:cs typeface="Times New Roman"/>
                <a:sym typeface="Times New Roman"/>
              </a:rPr>
              <a:t>Advantages</a:t>
            </a:r>
            <a:endParaRPr sz="1600" b="0" i="0" u="none">
              <a:solidFill>
                <a:srgbClr val="000000"/>
              </a:solidFill>
              <a:latin typeface="Times New Roman"/>
              <a:ea typeface="Times New Roman"/>
              <a:cs typeface="Times New Roman"/>
              <a:sym typeface="Times New Roman"/>
            </a:endParaRPr>
          </a:p>
          <a:p>
            <a:pPr marL="12700" marR="0" lvl="0" indent="-101600" algn="l" rtl="0">
              <a:lnSpc>
                <a:spcPct val="100000"/>
              </a:lnSpc>
              <a:spcBef>
                <a:spcPts val="500"/>
              </a:spcBef>
              <a:spcAft>
                <a:spcPts val="0"/>
              </a:spcAft>
              <a:buClr>
                <a:srgbClr val="A8A47B"/>
              </a:buClr>
              <a:buSzPts val="1600"/>
              <a:buFont typeface="Arial"/>
              <a:buChar char="•"/>
            </a:pPr>
            <a:r>
              <a:rPr lang="en-US" sz="1600" b="0" i="0" u="none">
                <a:solidFill>
                  <a:srgbClr val="2E2B1F"/>
                </a:solidFill>
                <a:latin typeface="Times New Roman"/>
                <a:ea typeface="Times New Roman"/>
                <a:cs typeface="Times New Roman"/>
                <a:sym typeface="Times New Roman"/>
              </a:rPr>
              <a:t>Users feel in control of the computer.</a:t>
            </a:r>
            <a:endParaRPr sz="1600" b="0" i="0" u="none">
              <a:solidFill>
                <a:srgbClr val="000000"/>
              </a:solidFill>
              <a:latin typeface="Times New Roman"/>
              <a:ea typeface="Times New Roman"/>
              <a:cs typeface="Times New Roman"/>
              <a:sym typeface="Times New Roman"/>
            </a:endParaRPr>
          </a:p>
          <a:p>
            <a:pPr marL="12700" marR="0" lvl="0" indent="-101600" algn="l" rtl="0">
              <a:lnSpc>
                <a:spcPct val="100000"/>
              </a:lnSpc>
              <a:spcBef>
                <a:spcPts val="500"/>
              </a:spcBef>
              <a:spcAft>
                <a:spcPts val="0"/>
              </a:spcAft>
              <a:buClr>
                <a:srgbClr val="A8A47B"/>
              </a:buClr>
              <a:buSzPts val="1600"/>
              <a:buFont typeface="Arial"/>
              <a:buChar char="•"/>
            </a:pPr>
            <a:r>
              <a:rPr lang="en-US" sz="1600" b="0" i="0" u="none">
                <a:solidFill>
                  <a:srgbClr val="2E2B1F"/>
                </a:solidFill>
                <a:latin typeface="Times New Roman"/>
                <a:ea typeface="Times New Roman"/>
                <a:cs typeface="Times New Roman"/>
                <a:sym typeface="Times New Roman"/>
              </a:rPr>
              <a:t>User learning time is relatively short.</a:t>
            </a:r>
            <a:endParaRPr sz="1600" b="0" i="0" u="none">
              <a:solidFill>
                <a:srgbClr val="000000"/>
              </a:solidFill>
              <a:latin typeface="Times New Roman"/>
              <a:ea typeface="Times New Roman"/>
              <a:cs typeface="Times New Roman"/>
              <a:sym typeface="Times New Roman"/>
            </a:endParaRPr>
          </a:p>
          <a:p>
            <a:pPr marL="12700" marR="0" lvl="0" indent="-101600" algn="l" rtl="0">
              <a:lnSpc>
                <a:spcPct val="100000"/>
              </a:lnSpc>
              <a:spcBef>
                <a:spcPts val="500"/>
              </a:spcBef>
              <a:spcAft>
                <a:spcPts val="0"/>
              </a:spcAft>
              <a:buClr>
                <a:srgbClr val="A8A47B"/>
              </a:buClr>
              <a:buSzPts val="1600"/>
              <a:buFont typeface="Arial"/>
              <a:buChar char="•"/>
            </a:pPr>
            <a:r>
              <a:rPr lang="en-US" sz="1600" b="0" i="0" u="none">
                <a:solidFill>
                  <a:srgbClr val="2E2B1F"/>
                </a:solidFill>
                <a:latin typeface="Times New Roman"/>
                <a:ea typeface="Times New Roman"/>
                <a:cs typeface="Times New Roman"/>
                <a:sym typeface="Times New Roman"/>
              </a:rPr>
              <a:t>Users get immediate feedback on their actions so mistakes can</a:t>
            </a:r>
            <a:endParaRPr sz="1600" b="0" i="0" u="none">
              <a:solidFill>
                <a:srgbClr val="000000"/>
              </a:solidFill>
              <a:latin typeface="Times New Roman"/>
              <a:ea typeface="Times New Roman"/>
              <a:cs typeface="Times New Roman"/>
              <a:sym typeface="Times New Roman"/>
            </a:endParaRPr>
          </a:p>
          <a:p>
            <a:pPr marL="12700" marR="0" lvl="0" indent="0" algn="l" rtl="0">
              <a:lnSpc>
                <a:spcPct val="100000"/>
              </a:lnSpc>
              <a:spcBef>
                <a:spcPts val="0"/>
              </a:spcBef>
              <a:spcAft>
                <a:spcPts val="0"/>
              </a:spcAft>
              <a:buClr>
                <a:srgbClr val="2E2B1F"/>
              </a:buClr>
              <a:buSzPts val="1600"/>
              <a:buFont typeface="Times New Roman"/>
              <a:buNone/>
            </a:pPr>
            <a:r>
              <a:rPr lang="en-US" sz="1600" b="0" i="0" u="none">
                <a:solidFill>
                  <a:srgbClr val="2E2B1F"/>
                </a:solidFill>
                <a:latin typeface="Times New Roman"/>
                <a:ea typeface="Times New Roman"/>
                <a:cs typeface="Times New Roman"/>
                <a:sym typeface="Times New Roman"/>
              </a:rPr>
              <a:t>be quickly detected and corrected.</a:t>
            </a:r>
            <a:endParaRPr sz="1600" b="0" i="0" u="none">
              <a:solidFill>
                <a:srgbClr val="000000"/>
              </a:solidFill>
              <a:latin typeface="Times New Roman"/>
              <a:ea typeface="Times New Roman"/>
              <a:cs typeface="Times New Roman"/>
              <a:sym typeface="Times New Roman"/>
            </a:endParaRPr>
          </a:p>
          <a:p>
            <a:pPr marL="12700" marR="0" lvl="0" indent="0" algn="l" rtl="0">
              <a:lnSpc>
                <a:spcPct val="100000"/>
              </a:lnSpc>
              <a:spcBef>
                <a:spcPts val="600"/>
              </a:spcBef>
              <a:spcAft>
                <a:spcPts val="0"/>
              </a:spcAft>
              <a:buClr>
                <a:srgbClr val="2E2B1F"/>
              </a:buClr>
              <a:buSzPts val="1600"/>
              <a:buFont typeface="Times New Roman"/>
              <a:buNone/>
            </a:pPr>
            <a:r>
              <a:rPr lang="en-US" sz="1600" b="1" i="0" u="none">
                <a:solidFill>
                  <a:srgbClr val="2E2B1F"/>
                </a:solidFill>
                <a:latin typeface="Times New Roman"/>
                <a:ea typeface="Times New Roman"/>
                <a:cs typeface="Times New Roman"/>
                <a:sym typeface="Times New Roman"/>
              </a:rPr>
              <a:t>Disadvantages</a:t>
            </a:r>
            <a:endParaRPr sz="1600" b="0" i="0" u="none">
              <a:solidFill>
                <a:srgbClr val="000000"/>
              </a:solidFill>
              <a:latin typeface="Times New Roman"/>
              <a:ea typeface="Times New Roman"/>
              <a:cs typeface="Times New Roman"/>
              <a:sym typeface="Times New Roman"/>
            </a:endParaRPr>
          </a:p>
          <a:p>
            <a:pPr marL="12700" marR="0" lvl="0" indent="-101600" algn="l" rtl="0">
              <a:lnSpc>
                <a:spcPct val="100000"/>
              </a:lnSpc>
              <a:spcBef>
                <a:spcPts val="500"/>
              </a:spcBef>
              <a:spcAft>
                <a:spcPts val="0"/>
              </a:spcAft>
              <a:buClr>
                <a:srgbClr val="A8A47B"/>
              </a:buClr>
              <a:buSzPts val="1600"/>
              <a:buFont typeface="Arial"/>
              <a:buChar char="•"/>
            </a:pPr>
            <a:r>
              <a:rPr lang="en-US" sz="1600" b="0" i="0" u="none">
                <a:solidFill>
                  <a:srgbClr val="2E2B1F"/>
                </a:solidFill>
                <a:latin typeface="Times New Roman"/>
                <a:ea typeface="Times New Roman"/>
                <a:cs typeface="Times New Roman"/>
                <a:sym typeface="Times New Roman"/>
              </a:rPr>
              <a:t>The derivation of an appropriate information space model can</a:t>
            </a:r>
            <a:endParaRPr sz="1600" b="0" i="0" u="none">
              <a:solidFill>
                <a:srgbClr val="000000"/>
              </a:solidFill>
              <a:latin typeface="Times New Roman"/>
              <a:ea typeface="Times New Roman"/>
              <a:cs typeface="Times New Roman"/>
              <a:sym typeface="Times New Roman"/>
            </a:endParaRPr>
          </a:p>
          <a:p>
            <a:pPr marL="12700" marR="0" lvl="0" indent="0" algn="l" rtl="0">
              <a:lnSpc>
                <a:spcPct val="100000"/>
              </a:lnSpc>
              <a:spcBef>
                <a:spcPts val="0"/>
              </a:spcBef>
              <a:spcAft>
                <a:spcPts val="0"/>
              </a:spcAft>
              <a:buClr>
                <a:srgbClr val="2E2B1F"/>
              </a:buClr>
              <a:buSzPts val="1600"/>
              <a:buFont typeface="Times New Roman"/>
              <a:buNone/>
            </a:pPr>
            <a:r>
              <a:rPr lang="en-US" sz="1600" b="0" i="0" u="none">
                <a:solidFill>
                  <a:srgbClr val="2E2B1F"/>
                </a:solidFill>
                <a:latin typeface="Times New Roman"/>
                <a:ea typeface="Times New Roman"/>
                <a:cs typeface="Times New Roman"/>
                <a:sym typeface="Times New Roman"/>
              </a:rPr>
              <a:t>be very difficult</a:t>
            </a:r>
            <a:endParaRPr sz="1600" b="0" i="0" u="none">
              <a:solidFill>
                <a:srgbClr val="000000"/>
              </a:solidFill>
              <a:latin typeface="Times New Roman"/>
              <a:ea typeface="Times New Roman"/>
              <a:cs typeface="Times New Roman"/>
              <a:sym typeface="Times New Roman"/>
            </a:endParaRPr>
          </a:p>
          <a:p>
            <a:pPr marL="12700" marR="0" lvl="0" indent="-101600" algn="l" rtl="0">
              <a:lnSpc>
                <a:spcPct val="100000"/>
              </a:lnSpc>
              <a:spcBef>
                <a:spcPts val="500"/>
              </a:spcBef>
              <a:spcAft>
                <a:spcPts val="0"/>
              </a:spcAft>
              <a:buClr>
                <a:srgbClr val="A8A47B"/>
              </a:buClr>
              <a:buSzPts val="1600"/>
              <a:buFont typeface="Arial"/>
              <a:buChar char="•"/>
            </a:pPr>
            <a:r>
              <a:rPr lang="en-US" sz="1600" b="0" i="0" u="none">
                <a:solidFill>
                  <a:srgbClr val="2E2B1F"/>
                </a:solidFill>
                <a:latin typeface="Times New Roman"/>
                <a:ea typeface="Times New Roman"/>
                <a:cs typeface="Times New Roman"/>
                <a:sym typeface="Times New Roman"/>
              </a:rPr>
              <a:t>Given that users have a large information space, what facilities  for navigating around that space should be provided?</a:t>
            </a:r>
            <a:endParaRPr sz="1600" b="0" i="0" u="none">
              <a:solidFill>
                <a:srgbClr val="000000"/>
              </a:solidFill>
              <a:latin typeface="Times New Roman"/>
              <a:ea typeface="Times New Roman"/>
              <a:cs typeface="Times New Roman"/>
              <a:sym typeface="Times New Roman"/>
            </a:endParaRPr>
          </a:p>
          <a:p>
            <a:pPr marL="12700" marR="0" lvl="0" indent="-101600" algn="l" rtl="0">
              <a:lnSpc>
                <a:spcPct val="100000"/>
              </a:lnSpc>
              <a:spcBef>
                <a:spcPts val="500"/>
              </a:spcBef>
              <a:spcAft>
                <a:spcPts val="0"/>
              </a:spcAft>
              <a:buClr>
                <a:srgbClr val="A8A47B"/>
              </a:buClr>
              <a:buSzPts val="1600"/>
              <a:buFont typeface="Arial"/>
              <a:buChar char="•"/>
            </a:pPr>
            <a:r>
              <a:rPr lang="en-US" sz="1600" b="0" i="0" u="none">
                <a:solidFill>
                  <a:srgbClr val="2E2B1F"/>
                </a:solidFill>
                <a:latin typeface="Times New Roman"/>
                <a:ea typeface="Times New Roman"/>
                <a:cs typeface="Times New Roman"/>
                <a:sym typeface="Times New Roman"/>
              </a:rPr>
              <a:t>Direct manipulation interfaces can be complex to program and  make heavy demands on the computer system</a:t>
            </a:r>
            <a:endParaRPr/>
          </a:p>
        </p:txBody>
      </p:sp>
      <p:sp>
        <p:nvSpPr>
          <p:cNvPr id="841" name="Google Shape;841;p42"/>
          <p:cNvSpPr/>
          <p:nvPr/>
        </p:nvSpPr>
        <p:spPr>
          <a:xfrm>
            <a:off x="8910637" y="5648325"/>
            <a:ext cx="71437" cy="396875"/>
          </a:xfrm>
          <a:custGeom>
            <a:avLst/>
            <a:gdLst/>
            <a:ahLst/>
            <a:cxnLst/>
            <a:rect l="l" t="t" r="r" b="b"/>
            <a:pathLst>
              <a:path w="71754" h="396875" extrusionOk="0">
                <a:moveTo>
                  <a:pt x="71247" y="396875"/>
                </a:moveTo>
                <a:lnTo>
                  <a:pt x="43505" y="391277"/>
                </a:lnTo>
                <a:lnTo>
                  <a:pt x="20859" y="376012"/>
                </a:lnTo>
                <a:lnTo>
                  <a:pt x="5595" y="353370"/>
                </a:lnTo>
                <a:lnTo>
                  <a:pt x="0" y="325640"/>
                </a:lnTo>
                <a:lnTo>
                  <a:pt x="0" y="71234"/>
                </a:lnTo>
                <a:lnTo>
                  <a:pt x="5595" y="43504"/>
                </a:lnTo>
                <a:lnTo>
                  <a:pt x="20859" y="20862"/>
                </a:lnTo>
                <a:lnTo>
                  <a:pt x="43505" y="5597"/>
                </a:lnTo>
                <a:lnTo>
                  <a:pt x="71247" y="0"/>
                </a:lnTo>
              </a:path>
            </a:pathLst>
          </a:custGeom>
          <a:noFill/>
          <a:ln w="19050" cap="flat" cmpd="sng">
            <a:solidFill>
              <a:srgbClr val="FFFFFF"/>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842" name="Google Shape;842;p42"/>
          <p:cNvSpPr/>
          <p:nvPr/>
        </p:nvSpPr>
        <p:spPr>
          <a:xfrm>
            <a:off x="9388475" y="5648325"/>
            <a:ext cx="71437" cy="396875"/>
          </a:xfrm>
          <a:custGeom>
            <a:avLst/>
            <a:gdLst/>
            <a:ahLst/>
            <a:cxnLst/>
            <a:rect l="l" t="t" r="r" b="b"/>
            <a:pathLst>
              <a:path w="71754" h="396875" extrusionOk="0">
                <a:moveTo>
                  <a:pt x="0" y="0"/>
                </a:moveTo>
                <a:lnTo>
                  <a:pt x="27741" y="5597"/>
                </a:lnTo>
                <a:lnTo>
                  <a:pt x="50387" y="20862"/>
                </a:lnTo>
                <a:lnTo>
                  <a:pt x="65651" y="43504"/>
                </a:lnTo>
                <a:lnTo>
                  <a:pt x="71247" y="71234"/>
                </a:lnTo>
                <a:lnTo>
                  <a:pt x="71247" y="325640"/>
                </a:lnTo>
                <a:lnTo>
                  <a:pt x="65651" y="353370"/>
                </a:lnTo>
                <a:lnTo>
                  <a:pt x="50387" y="376012"/>
                </a:lnTo>
                <a:lnTo>
                  <a:pt x="27741" y="391277"/>
                </a:lnTo>
                <a:lnTo>
                  <a:pt x="0" y="396875"/>
                </a:lnTo>
              </a:path>
            </a:pathLst>
          </a:custGeom>
          <a:noFill/>
          <a:ln w="19050" cap="flat" cmpd="sng">
            <a:solidFill>
              <a:srgbClr val="FFFFFF"/>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843" name="Google Shape;843;p42"/>
          <p:cNvSpPr txBox="1"/>
          <p:nvPr/>
        </p:nvSpPr>
        <p:spPr>
          <a:xfrm>
            <a:off x="9059862" y="5691187"/>
            <a:ext cx="254000" cy="300037"/>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FFFFFF"/>
              </a:buClr>
              <a:buSzPts val="1800"/>
              <a:buFont typeface="Times New Roman"/>
              <a:buNone/>
            </a:pPr>
            <a:r>
              <a:rPr lang="en-US" sz="1800" b="0" i="0" u="none">
                <a:solidFill>
                  <a:srgbClr val="FFFFFF"/>
                </a:solidFill>
                <a:latin typeface="Times New Roman"/>
                <a:ea typeface="Times New Roman"/>
                <a:cs typeface="Times New Roman"/>
                <a:sym typeface="Times New Roman"/>
              </a:rPr>
              <a:t>13</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847"/>
        <p:cNvGrpSpPr/>
        <p:nvPr/>
      </p:nvGrpSpPr>
      <p:grpSpPr>
        <a:xfrm>
          <a:off x="0" y="0"/>
          <a:ext cx="0" cy="0"/>
          <a:chOff x="0" y="0"/>
          <a:chExt cx="0" cy="0"/>
        </a:xfrm>
      </p:grpSpPr>
      <p:sp>
        <p:nvSpPr>
          <p:cNvPr id="848" name="Google Shape;848;p43"/>
          <p:cNvSpPr txBox="1">
            <a:spLocks noGrp="1"/>
          </p:cNvSpPr>
          <p:nvPr>
            <p:ph type="title"/>
          </p:nvPr>
        </p:nvSpPr>
        <p:spPr>
          <a:xfrm>
            <a:off x="155575" y="77787"/>
            <a:ext cx="5648325" cy="698500"/>
          </a:xfrm>
          <a:prstGeom prst="rect">
            <a:avLst/>
          </a:prstGeom>
          <a:noFill/>
          <a:ln>
            <a:noFill/>
          </a:ln>
        </p:spPr>
        <p:txBody>
          <a:bodyPr spcFirstLastPara="1" wrap="square" lIns="0" tIns="13325" rIns="0" bIns="0" anchor="ctr" anchorCtr="0">
            <a:spAutoFit/>
          </a:bodyPr>
          <a:lstStyle/>
          <a:p>
            <a:pPr marL="12700" lvl="0" indent="0" algn="l" rtl="0">
              <a:lnSpc>
                <a:spcPct val="100000"/>
              </a:lnSpc>
              <a:spcBef>
                <a:spcPts val="100"/>
              </a:spcBef>
              <a:spcAft>
                <a:spcPts val="0"/>
              </a:spcAft>
              <a:buSzPts val="1800"/>
              <a:buNone/>
            </a:pPr>
            <a:r>
              <a:rPr lang="en-US" sz="3200" b="0" i="0" u="none">
                <a:solidFill>
                  <a:srgbClr val="000000"/>
                </a:solidFill>
                <a:latin typeface="Times New Roman"/>
                <a:ea typeface="Times New Roman"/>
                <a:cs typeface="Times New Roman"/>
                <a:sym typeface="Times New Roman"/>
              </a:rPr>
              <a:t>Control panel interface</a:t>
            </a:r>
            <a:endParaRPr/>
          </a:p>
        </p:txBody>
      </p:sp>
      <p:sp>
        <p:nvSpPr>
          <p:cNvPr id="849" name="Google Shape;849;p43"/>
          <p:cNvSpPr txBox="1"/>
          <p:nvPr/>
        </p:nvSpPr>
        <p:spPr>
          <a:xfrm>
            <a:off x="9218612" y="5715000"/>
            <a:ext cx="304800" cy="242887"/>
          </a:xfrm>
          <a:prstGeom prst="rect">
            <a:avLst/>
          </a:prstGeom>
          <a:noFill/>
          <a:ln>
            <a:noFill/>
          </a:ln>
        </p:spPr>
        <p:txBody>
          <a:bodyPr spcFirstLastPara="1" wrap="square" lIns="0" tIns="0" rIns="0" bIns="0" anchor="t" anchorCtr="0">
            <a:spAutoFit/>
          </a:bodyPr>
          <a:lstStyle/>
          <a:p>
            <a:pPr marL="38100" marR="0" lvl="0" indent="0" algn="l" rtl="0">
              <a:lnSpc>
                <a:spcPct val="142857"/>
              </a:lnSpc>
              <a:spcBef>
                <a:spcPts val="0"/>
              </a:spcBef>
              <a:spcAft>
                <a:spcPts val="0"/>
              </a:spcAft>
              <a:buClr>
                <a:srgbClr val="000000"/>
              </a:buClr>
              <a:buSzPts val="1400"/>
              <a:buFont typeface="Arial"/>
              <a:buNone/>
            </a:pPr>
            <a:fld id="{00000000-1234-1234-1234-123412341234}" type="slidenum">
              <a:rPr lang="en-US" sz="1400" b="0" i="0" u="none">
                <a:solidFill>
                  <a:srgbClr val="000000"/>
                </a:solidFill>
                <a:latin typeface="Arial"/>
                <a:ea typeface="Arial"/>
                <a:cs typeface="Arial"/>
                <a:sym typeface="Arial"/>
              </a:rPr>
              <a:pPr marL="38100" marR="0" lvl="0" indent="0" algn="l" rtl="0">
                <a:lnSpc>
                  <a:spcPct val="142857"/>
                </a:lnSpc>
                <a:spcBef>
                  <a:spcPts val="0"/>
                </a:spcBef>
                <a:spcAft>
                  <a:spcPts val="0"/>
                </a:spcAft>
                <a:buClr>
                  <a:srgbClr val="000000"/>
                </a:buClr>
                <a:buSzPts val="1400"/>
                <a:buFont typeface="Arial"/>
                <a:buNone/>
              </a:pPr>
              <a:t>62</a:t>
            </a:fld>
            <a:endParaRPr/>
          </a:p>
        </p:txBody>
      </p:sp>
      <p:grpSp>
        <p:nvGrpSpPr>
          <p:cNvPr id="850" name="Google Shape;850;p43"/>
          <p:cNvGrpSpPr/>
          <p:nvPr/>
        </p:nvGrpSpPr>
        <p:grpSpPr>
          <a:xfrm>
            <a:off x="769620" y="1739581"/>
            <a:ext cx="7969884" cy="4177345"/>
            <a:chOff x="390495" y="1740176"/>
            <a:chExt cx="7969884" cy="4177032"/>
          </a:xfrm>
        </p:grpSpPr>
        <p:sp>
          <p:nvSpPr>
            <p:cNvPr id="851" name="Google Shape;851;p43"/>
            <p:cNvSpPr/>
            <p:nvPr/>
          </p:nvSpPr>
          <p:spPr>
            <a:xfrm>
              <a:off x="390495" y="1740176"/>
              <a:ext cx="7969884" cy="4177029"/>
            </a:xfrm>
            <a:custGeom>
              <a:avLst/>
              <a:gdLst/>
              <a:ahLst/>
              <a:cxnLst/>
              <a:rect l="l" t="t" r="r" b="b"/>
              <a:pathLst>
                <a:path w="7969884" h="4177029" extrusionOk="0">
                  <a:moveTo>
                    <a:pt x="7969402" y="0"/>
                  </a:moveTo>
                  <a:lnTo>
                    <a:pt x="0" y="0"/>
                  </a:lnTo>
                  <a:lnTo>
                    <a:pt x="0" y="4176966"/>
                  </a:lnTo>
                  <a:lnTo>
                    <a:pt x="7969402" y="4176966"/>
                  </a:lnTo>
                  <a:lnTo>
                    <a:pt x="7969402" y="0"/>
                  </a:lnTo>
                  <a:close/>
                </a:path>
              </a:pathLst>
            </a:custGeom>
            <a:solidFill>
              <a:srgbClr val="D2E2C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852" name="Google Shape;852;p43"/>
            <p:cNvSpPr/>
            <p:nvPr/>
          </p:nvSpPr>
          <p:spPr>
            <a:xfrm>
              <a:off x="390495" y="1740179"/>
              <a:ext cx="7969884" cy="4177029"/>
            </a:xfrm>
            <a:custGeom>
              <a:avLst/>
              <a:gdLst/>
              <a:ahLst/>
              <a:cxnLst/>
              <a:rect l="l" t="t" r="r" b="b"/>
              <a:pathLst>
                <a:path w="7969884" h="4177029" extrusionOk="0">
                  <a:moveTo>
                    <a:pt x="0" y="4176966"/>
                  </a:moveTo>
                  <a:lnTo>
                    <a:pt x="7969405" y="4176966"/>
                  </a:lnTo>
                  <a:lnTo>
                    <a:pt x="7969405" y="0"/>
                  </a:lnTo>
                  <a:lnTo>
                    <a:pt x="0" y="0"/>
                  </a:lnTo>
                  <a:lnTo>
                    <a:pt x="0" y="4176966"/>
                  </a:lnTo>
                  <a:close/>
                </a:path>
              </a:pathLst>
            </a:custGeom>
            <a:noFill/>
            <a:ln w="527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853" name="Google Shape;853;p43"/>
            <p:cNvSpPr/>
            <p:nvPr/>
          </p:nvSpPr>
          <p:spPr>
            <a:xfrm>
              <a:off x="700852" y="4852888"/>
              <a:ext cx="1073785" cy="791845"/>
            </a:xfrm>
            <a:custGeom>
              <a:avLst/>
              <a:gdLst/>
              <a:ahLst/>
              <a:cxnLst/>
              <a:rect l="l" t="t" r="r" b="b"/>
              <a:pathLst>
                <a:path w="1073785" h="791845" extrusionOk="0">
                  <a:moveTo>
                    <a:pt x="1073745" y="0"/>
                  </a:moveTo>
                  <a:lnTo>
                    <a:pt x="0" y="0"/>
                  </a:lnTo>
                  <a:lnTo>
                    <a:pt x="0" y="791740"/>
                  </a:lnTo>
                  <a:lnTo>
                    <a:pt x="1073745" y="791740"/>
                  </a:lnTo>
                  <a:lnTo>
                    <a:pt x="1073745"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sp>
        <p:nvSpPr>
          <p:cNvPr id="854" name="Google Shape;854;p43"/>
          <p:cNvSpPr txBox="1"/>
          <p:nvPr/>
        </p:nvSpPr>
        <p:spPr>
          <a:xfrm>
            <a:off x="1103312" y="2259012"/>
            <a:ext cx="573087" cy="323850"/>
          </a:xfrm>
          <a:prstGeom prst="rect">
            <a:avLst/>
          </a:prstGeom>
          <a:solidFill>
            <a:srgbClr val="FFFFFF"/>
          </a:solidFill>
          <a:ln>
            <a:noFill/>
          </a:ln>
        </p:spPr>
        <p:txBody>
          <a:bodyPr spcFirstLastPara="1" wrap="square" lIns="0" tIns="31100" rIns="0" bIns="0" anchor="t" anchorCtr="0">
            <a:spAutoFit/>
          </a:bodyPr>
          <a:lstStyle/>
          <a:p>
            <a:pPr marL="69850" marR="0" lvl="0" indent="0" algn="l" rtl="0">
              <a:lnSpc>
                <a:spcPct val="100000"/>
              </a:lnSpc>
              <a:spcBef>
                <a:spcPts val="0"/>
              </a:spcBef>
              <a:spcAft>
                <a:spcPts val="0"/>
              </a:spcAft>
              <a:buClr>
                <a:srgbClr val="000000"/>
              </a:buClr>
              <a:buSzPts val="1900"/>
              <a:buFont typeface="Times New Roman"/>
              <a:buNone/>
            </a:pPr>
            <a:r>
              <a:rPr lang="en-US" sz="1900" b="0" i="0" u="none">
                <a:solidFill>
                  <a:srgbClr val="000000"/>
                </a:solidFill>
                <a:latin typeface="Times New Roman"/>
                <a:ea typeface="Times New Roman"/>
                <a:cs typeface="Times New Roman"/>
                <a:sym typeface="Times New Roman"/>
              </a:rPr>
              <a:t>Title</a:t>
            </a:r>
            <a:endParaRPr/>
          </a:p>
        </p:txBody>
      </p:sp>
      <p:sp>
        <p:nvSpPr>
          <p:cNvPr id="855" name="Google Shape;855;p43"/>
          <p:cNvSpPr txBox="1"/>
          <p:nvPr/>
        </p:nvSpPr>
        <p:spPr>
          <a:xfrm>
            <a:off x="1103312" y="2887662"/>
            <a:ext cx="836612" cy="323850"/>
          </a:xfrm>
          <a:prstGeom prst="rect">
            <a:avLst/>
          </a:prstGeom>
          <a:solidFill>
            <a:srgbClr val="FFFFFF"/>
          </a:solidFill>
          <a:ln>
            <a:noFill/>
          </a:ln>
        </p:spPr>
        <p:txBody>
          <a:bodyPr spcFirstLastPara="1" wrap="square" lIns="0" tIns="31750" rIns="0" bIns="0" anchor="t" anchorCtr="0">
            <a:spAutoFit/>
          </a:bodyPr>
          <a:lstStyle/>
          <a:p>
            <a:pPr marL="69850" marR="0" lvl="0" indent="0" algn="l" rtl="0">
              <a:lnSpc>
                <a:spcPct val="100000"/>
              </a:lnSpc>
              <a:spcBef>
                <a:spcPts val="0"/>
              </a:spcBef>
              <a:spcAft>
                <a:spcPts val="0"/>
              </a:spcAft>
              <a:buClr>
                <a:srgbClr val="000000"/>
              </a:buClr>
              <a:buSzPts val="1900"/>
              <a:buFont typeface="Times New Roman"/>
              <a:buNone/>
            </a:pPr>
            <a:r>
              <a:rPr lang="en-US" sz="1900" b="0" i="0" u="none">
                <a:solidFill>
                  <a:srgbClr val="000000"/>
                </a:solidFill>
                <a:latin typeface="Times New Roman"/>
                <a:ea typeface="Times New Roman"/>
                <a:cs typeface="Times New Roman"/>
                <a:sym typeface="Times New Roman"/>
              </a:rPr>
              <a:t>Method</a:t>
            </a:r>
            <a:endParaRPr/>
          </a:p>
        </p:txBody>
      </p:sp>
      <p:sp>
        <p:nvSpPr>
          <p:cNvPr id="856" name="Google Shape;856;p43"/>
          <p:cNvSpPr txBox="1"/>
          <p:nvPr/>
        </p:nvSpPr>
        <p:spPr>
          <a:xfrm>
            <a:off x="1103312" y="3514725"/>
            <a:ext cx="596900" cy="296862"/>
          </a:xfrm>
          <a:prstGeom prst="rect">
            <a:avLst/>
          </a:prstGeom>
          <a:solidFill>
            <a:srgbClr val="FFFFFF"/>
          </a:solidFill>
          <a:ln>
            <a:noFill/>
          </a:ln>
        </p:spPr>
        <p:txBody>
          <a:bodyPr spcFirstLastPara="1" wrap="square" lIns="0" tIns="4425" rIns="0" bIns="0" anchor="t" anchorCtr="0">
            <a:spAutoFit/>
          </a:bodyPr>
          <a:lstStyle/>
          <a:p>
            <a:pPr marL="69850" marR="0" lvl="0" indent="0" algn="l" rtl="0">
              <a:lnSpc>
                <a:spcPct val="100000"/>
              </a:lnSpc>
              <a:spcBef>
                <a:spcPts val="0"/>
              </a:spcBef>
              <a:spcAft>
                <a:spcPts val="0"/>
              </a:spcAft>
              <a:buClr>
                <a:srgbClr val="000000"/>
              </a:buClr>
              <a:buSzPts val="1900"/>
              <a:buFont typeface="Times New Roman"/>
              <a:buNone/>
            </a:pPr>
            <a:r>
              <a:rPr lang="en-US" sz="1900" b="0" i="0" u="none">
                <a:solidFill>
                  <a:srgbClr val="000000"/>
                </a:solidFill>
                <a:latin typeface="Times New Roman"/>
                <a:ea typeface="Times New Roman"/>
                <a:cs typeface="Times New Roman"/>
                <a:sym typeface="Times New Roman"/>
              </a:rPr>
              <a:t>Type</a:t>
            </a:r>
            <a:endParaRPr/>
          </a:p>
        </p:txBody>
      </p:sp>
      <p:sp>
        <p:nvSpPr>
          <p:cNvPr id="857" name="Google Shape;857;p43"/>
          <p:cNvSpPr txBox="1"/>
          <p:nvPr/>
        </p:nvSpPr>
        <p:spPr>
          <a:xfrm>
            <a:off x="1103312" y="4141787"/>
            <a:ext cx="955675" cy="296862"/>
          </a:xfrm>
          <a:prstGeom prst="rect">
            <a:avLst/>
          </a:prstGeom>
          <a:solidFill>
            <a:srgbClr val="FFFFFF"/>
          </a:solidFill>
          <a:ln>
            <a:noFill/>
          </a:ln>
        </p:spPr>
        <p:txBody>
          <a:bodyPr spcFirstLastPara="1" wrap="square" lIns="0" tIns="4425" rIns="0" bIns="0" anchor="t" anchorCtr="0">
            <a:spAutoFit/>
          </a:bodyPr>
          <a:lstStyle/>
          <a:p>
            <a:pPr marL="69850" marR="0" lvl="0" indent="0" algn="l" rtl="0">
              <a:lnSpc>
                <a:spcPct val="100000"/>
              </a:lnSpc>
              <a:spcBef>
                <a:spcPts val="0"/>
              </a:spcBef>
              <a:spcAft>
                <a:spcPts val="0"/>
              </a:spcAft>
              <a:buClr>
                <a:srgbClr val="000000"/>
              </a:buClr>
              <a:buSzPts val="1900"/>
              <a:buFont typeface="Times New Roman"/>
              <a:buNone/>
            </a:pPr>
            <a:r>
              <a:rPr lang="en-US" sz="1900" b="0" i="0" u="none">
                <a:solidFill>
                  <a:srgbClr val="000000"/>
                </a:solidFill>
                <a:latin typeface="Times New Roman"/>
                <a:ea typeface="Times New Roman"/>
                <a:cs typeface="Times New Roman"/>
                <a:sym typeface="Times New Roman"/>
              </a:rPr>
              <a:t>Selection</a:t>
            </a:r>
            <a:endParaRPr/>
          </a:p>
        </p:txBody>
      </p:sp>
      <p:grpSp>
        <p:nvGrpSpPr>
          <p:cNvPr id="858" name="Google Shape;858;p43"/>
          <p:cNvGrpSpPr/>
          <p:nvPr/>
        </p:nvGrpSpPr>
        <p:grpSpPr>
          <a:xfrm>
            <a:off x="1128060" y="4934888"/>
            <a:ext cx="953803" cy="628359"/>
            <a:chOff x="748407" y="4934251"/>
            <a:chExt cx="954405" cy="628652"/>
          </a:xfrm>
        </p:grpSpPr>
        <p:sp>
          <p:nvSpPr>
            <p:cNvPr id="859" name="Google Shape;859;p43"/>
            <p:cNvSpPr/>
            <p:nvPr/>
          </p:nvSpPr>
          <p:spPr>
            <a:xfrm>
              <a:off x="748407" y="4934251"/>
              <a:ext cx="954405" cy="628650"/>
            </a:xfrm>
            <a:custGeom>
              <a:avLst/>
              <a:gdLst/>
              <a:ahLst/>
              <a:cxnLst/>
              <a:rect l="l" t="t" r="r" b="b"/>
              <a:pathLst>
                <a:path w="954405" h="628650" extrusionOk="0">
                  <a:moveTo>
                    <a:pt x="954261" y="0"/>
                  </a:moveTo>
                  <a:lnTo>
                    <a:pt x="0" y="0"/>
                  </a:lnTo>
                  <a:lnTo>
                    <a:pt x="0" y="628361"/>
                  </a:lnTo>
                  <a:lnTo>
                    <a:pt x="954261" y="628361"/>
                  </a:lnTo>
                  <a:lnTo>
                    <a:pt x="954261" y="0"/>
                  </a:lnTo>
                  <a:close/>
                </a:path>
              </a:pathLst>
            </a:custGeom>
            <a:solidFill>
              <a:srgbClr val="7F7F7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860" name="Google Shape;860;p43"/>
            <p:cNvSpPr/>
            <p:nvPr/>
          </p:nvSpPr>
          <p:spPr>
            <a:xfrm>
              <a:off x="748407" y="4934253"/>
              <a:ext cx="954405" cy="628650"/>
            </a:xfrm>
            <a:custGeom>
              <a:avLst/>
              <a:gdLst/>
              <a:ahLst/>
              <a:cxnLst/>
              <a:rect l="l" t="t" r="r" b="b"/>
              <a:pathLst>
                <a:path w="954405" h="628650" extrusionOk="0">
                  <a:moveTo>
                    <a:pt x="0" y="628364"/>
                  </a:moveTo>
                  <a:lnTo>
                    <a:pt x="954258" y="628364"/>
                  </a:lnTo>
                  <a:lnTo>
                    <a:pt x="954258" y="0"/>
                  </a:lnTo>
                  <a:lnTo>
                    <a:pt x="0" y="0"/>
                  </a:lnTo>
                  <a:lnTo>
                    <a:pt x="0" y="628364"/>
                  </a:lnTo>
                  <a:close/>
                </a:path>
              </a:pathLst>
            </a:custGeom>
            <a:noFill/>
            <a:ln w="522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sp>
        <p:nvSpPr>
          <p:cNvPr id="861" name="Google Shape;861;p43"/>
          <p:cNvSpPr txBox="1"/>
          <p:nvPr/>
        </p:nvSpPr>
        <p:spPr>
          <a:xfrm>
            <a:off x="1127125" y="4933950"/>
            <a:ext cx="955675" cy="434975"/>
          </a:xfrm>
          <a:prstGeom prst="rect">
            <a:avLst/>
          </a:prstGeom>
          <a:noFill/>
          <a:ln>
            <a:noFill/>
          </a:ln>
        </p:spPr>
        <p:txBody>
          <a:bodyPr spcFirstLastPara="1" wrap="square" lIns="0" tIns="140950" rIns="0" bIns="0" anchor="t" anchorCtr="0">
            <a:spAutoFit/>
          </a:bodyPr>
          <a:lstStyle/>
          <a:p>
            <a:pPr marL="190500" marR="0" lvl="0" indent="0" algn="l" rtl="0">
              <a:lnSpc>
                <a:spcPct val="100000"/>
              </a:lnSpc>
              <a:spcBef>
                <a:spcPts val="0"/>
              </a:spcBef>
              <a:spcAft>
                <a:spcPts val="0"/>
              </a:spcAft>
              <a:buClr>
                <a:srgbClr val="FFFFFF"/>
              </a:buClr>
              <a:buSzPts val="1900"/>
              <a:buFont typeface="Times New Roman"/>
              <a:buNone/>
            </a:pPr>
            <a:r>
              <a:rPr lang="en-US" sz="1900" b="0" i="0" u="none">
                <a:solidFill>
                  <a:srgbClr val="FFFFFF"/>
                </a:solidFill>
                <a:latin typeface="Times New Roman"/>
                <a:ea typeface="Times New Roman"/>
                <a:cs typeface="Times New Roman"/>
                <a:sym typeface="Times New Roman"/>
              </a:rPr>
              <a:t>NODE</a:t>
            </a:r>
            <a:endParaRPr/>
          </a:p>
        </p:txBody>
      </p:sp>
      <p:grpSp>
        <p:nvGrpSpPr>
          <p:cNvPr id="862" name="Google Shape;862;p43"/>
          <p:cNvGrpSpPr/>
          <p:nvPr/>
        </p:nvGrpSpPr>
        <p:grpSpPr>
          <a:xfrm>
            <a:off x="1079500" y="4852987"/>
            <a:ext cx="2292093" cy="792165"/>
            <a:chOff x="700852" y="4852885"/>
            <a:chExt cx="2290823" cy="791848"/>
          </a:xfrm>
        </p:grpSpPr>
        <p:sp>
          <p:nvSpPr>
            <p:cNvPr id="863" name="Google Shape;863;p43"/>
            <p:cNvSpPr/>
            <p:nvPr/>
          </p:nvSpPr>
          <p:spPr>
            <a:xfrm>
              <a:off x="700852" y="4852885"/>
              <a:ext cx="1073785" cy="791845"/>
            </a:xfrm>
            <a:custGeom>
              <a:avLst/>
              <a:gdLst/>
              <a:ahLst/>
              <a:cxnLst/>
              <a:rect l="l" t="t" r="r" b="b"/>
              <a:pathLst>
                <a:path w="1073785" h="791845" extrusionOk="0">
                  <a:moveTo>
                    <a:pt x="1073744" y="0"/>
                  </a:moveTo>
                  <a:lnTo>
                    <a:pt x="1001811" y="81330"/>
                  </a:lnTo>
                  <a:lnTo>
                    <a:pt x="1001811" y="709726"/>
                  </a:lnTo>
                  <a:lnTo>
                    <a:pt x="47555" y="709726"/>
                  </a:lnTo>
                  <a:lnTo>
                    <a:pt x="0" y="791743"/>
                  </a:lnTo>
                  <a:lnTo>
                    <a:pt x="1073744" y="791743"/>
                  </a:lnTo>
                  <a:lnTo>
                    <a:pt x="1073744" y="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864" name="Google Shape;864;p43"/>
            <p:cNvSpPr/>
            <p:nvPr/>
          </p:nvSpPr>
          <p:spPr>
            <a:xfrm>
              <a:off x="1917890" y="4852888"/>
              <a:ext cx="1073785" cy="791845"/>
            </a:xfrm>
            <a:custGeom>
              <a:avLst/>
              <a:gdLst/>
              <a:ahLst/>
              <a:cxnLst/>
              <a:rect l="l" t="t" r="r" b="b"/>
              <a:pathLst>
                <a:path w="1073785" h="791845" extrusionOk="0">
                  <a:moveTo>
                    <a:pt x="1073745" y="0"/>
                  </a:moveTo>
                  <a:lnTo>
                    <a:pt x="0" y="0"/>
                  </a:lnTo>
                  <a:lnTo>
                    <a:pt x="0" y="791740"/>
                  </a:lnTo>
                  <a:lnTo>
                    <a:pt x="1073745" y="791740"/>
                  </a:lnTo>
                  <a:lnTo>
                    <a:pt x="1073745"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865" name="Google Shape;865;p43"/>
            <p:cNvSpPr/>
            <p:nvPr/>
          </p:nvSpPr>
          <p:spPr>
            <a:xfrm>
              <a:off x="1965439" y="4934251"/>
              <a:ext cx="954405" cy="628650"/>
            </a:xfrm>
            <a:custGeom>
              <a:avLst/>
              <a:gdLst/>
              <a:ahLst/>
              <a:cxnLst/>
              <a:rect l="l" t="t" r="r" b="b"/>
              <a:pathLst>
                <a:path w="954405" h="628650" extrusionOk="0">
                  <a:moveTo>
                    <a:pt x="954261" y="0"/>
                  </a:moveTo>
                  <a:lnTo>
                    <a:pt x="0" y="0"/>
                  </a:lnTo>
                  <a:lnTo>
                    <a:pt x="0" y="628361"/>
                  </a:lnTo>
                  <a:lnTo>
                    <a:pt x="954261" y="628361"/>
                  </a:lnTo>
                  <a:lnTo>
                    <a:pt x="954261" y="0"/>
                  </a:lnTo>
                  <a:close/>
                </a:path>
              </a:pathLst>
            </a:custGeom>
            <a:solidFill>
              <a:srgbClr val="7F7F7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866" name="Google Shape;866;p43"/>
            <p:cNvSpPr/>
            <p:nvPr/>
          </p:nvSpPr>
          <p:spPr>
            <a:xfrm>
              <a:off x="1965447" y="4934253"/>
              <a:ext cx="954405" cy="628650"/>
            </a:xfrm>
            <a:custGeom>
              <a:avLst/>
              <a:gdLst/>
              <a:ahLst/>
              <a:cxnLst/>
              <a:rect l="l" t="t" r="r" b="b"/>
              <a:pathLst>
                <a:path w="954405" h="628650" extrusionOk="0">
                  <a:moveTo>
                    <a:pt x="0" y="628364"/>
                  </a:moveTo>
                  <a:lnTo>
                    <a:pt x="954258" y="628364"/>
                  </a:lnTo>
                  <a:lnTo>
                    <a:pt x="954258" y="0"/>
                  </a:lnTo>
                  <a:lnTo>
                    <a:pt x="0" y="0"/>
                  </a:lnTo>
                  <a:lnTo>
                    <a:pt x="0" y="628364"/>
                  </a:lnTo>
                  <a:close/>
                </a:path>
              </a:pathLst>
            </a:custGeom>
            <a:noFill/>
            <a:ln w="522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sp>
        <p:nvSpPr>
          <p:cNvPr id="867" name="Google Shape;867;p43"/>
          <p:cNvSpPr txBox="1"/>
          <p:nvPr/>
        </p:nvSpPr>
        <p:spPr>
          <a:xfrm>
            <a:off x="2344737" y="4933950"/>
            <a:ext cx="954087" cy="434975"/>
          </a:xfrm>
          <a:prstGeom prst="rect">
            <a:avLst/>
          </a:prstGeom>
          <a:noFill/>
          <a:ln>
            <a:noFill/>
          </a:ln>
        </p:spPr>
        <p:txBody>
          <a:bodyPr spcFirstLastPara="1" wrap="square" lIns="0" tIns="140950" rIns="0" bIns="0" anchor="t" anchorCtr="0">
            <a:spAutoFit/>
          </a:bodyPr>
          <a:lstStyle/>
          <a:p>
            <a:pPr marL="166687" marR="0" lvl="0" indent="0" algn="l" rtl="0">
              <a:lnSpc>
                <a:spcPct val="100000"/>
              </a:lnSpc>
              <a:spcBef>
                <a:spcPts val="0"/>
              </a:spcBef>
              <a:spcAft>
                <a:spcPts val="0"/>
              </a:spcAft>
              <a:buClr>
                <a:srgbClr val="FFFFFF"/>
              </a:buClr>
              <a:buSzPts val="1900"/>
              <a:buFont typeface="Times New Roman"/>
              <a:buNone/>
            </a:pPr>
            <a:r>
              <a:rPr lang="en-US" sz="1900" b="0" i="0" u="none">
                <a:solidFill>
                  <a:srgbClr val="FFFFFF"/>
                </a:solidFill>
                <a:latin typeface="Times New Roman"/>
                <a:ea typeface="Times New Roman"/>
                <a:cs typeface="Times New Roman"/>
                <a:sym typeface="Times New Roman"/>
              </a:rPr>
              <a:t>LINKS</a:t>
            </a:r>
            <a:endParaRPr/>
          </a:p>
        </p:txBody>
      </p:sp>
      <p:grpSp>
        <p:nvGrpSpPr>
          <p:cNvPr id="868" name="Google Shape;868;p43"/>
          <p:cNvGrpSpPr/>
          <p:nvPr/>
        </p:nvGrpSpPr>
        <p:grpSpPr>
          <a:xfrm>
            <a:off x="2297112" y="4852987"/>
            <a:ext cx="2290521" cy="792165"/>
            <a:chOff x="1917890" y="4852885"/>
            <a:chExt cx="2290204" cy="791848"/>
          </a:xfrm>
        </p:grpSpPr>
        <p:sp>
          <p:nvSpPr>
            <p:cNvPr id="869" name="Google Shape;869;p43"/>
            <p:cNvSpPr/>
            <p:nvPr/>
          </p:nvSpPr>
          <p:spPr>
            <a:xfrm>
              <a:off x="1917890" y="4852885"/>
              <a:ext cx="1073785" cy="791845"/>
            </a:xfrm>
            <a:custGeom>
              <a:avLst/>
              <a:gdLst/>
              <a:ahLst/>
              <a:cxnLst/>
              <a:rect l="l" t="t" r="r" b="b"/>
              <a:pathLst>
                <a:path w="1073785" h="791845" extrusionOk="0">
                  <a:moveTo>
                    <a:pt x="1073746" y="0"/>
                  </a:moveTo>
                  <a:lnTo>
                    <a:pt x="1001699" y="81330"/>
                  </a:lnTo>
                  <a:lnTo>
                    <a:pt x="1001699" y="709726"/>
                  </a:lnTo>
                  <a:lnTo>
                    <a:pt x="47548" y="709726"/>
                  </a:lnTo>
                  <a:lnTo>
                    <a:pt x="0" y="791743"/>
                  </a:lnTo>
                  <a:lnTo>
                    <a:pt x="1073746" y="791743"/>
                  </a:lnTo>
                  <a:lnTo>
                    <a:pt x="1073746" y="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870" name="Google Shape;870;p43"/>
            <p:cNvSpPr/>
            <p:nvPr/>
          </p:nvSpPr>
          <p:spPr>
            <a:xfrm>
              <a:off x="3134309" y="4852888"/>
              <a:ext cx="1073785" cy="791845"/>
            </a:xfrm>
            <a:custGeom>
              <a:avLst/>
              <a:gdLst/>
              <a:ahLst/>
              <a:cxnLst/>
              <a:rect l="l" t="t" r="r" b="b"/>
              <a:pathLst>
                <a:path w="1073785" h="791845" extrusionOk="0">
                  <a:moveTo>
                    <a:pt x="1073750" y="0"/>
                  </a:moveTo>
                  <a:lnTo>
                    <a:pt x="0" y="0"/>
                  </a:lnTo>
                  <a:lnTo>
                    <a:pt x="0" y="791740"/>
                  </a:lnTo>
                  <a:lnTo>
                    <a:pt x="1073750" y="791740"/>
                  </a:lnTo>
                  <a:lnTo>
                    <a:pt x="1073750"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871" name="Google Shape;871;p43"/>
            <p:cNvSpPr/>
            <p:nvPr/>
          </p:nvSpPr>
          <p:spPr>
            <a:xfrm>
              <a:off x="3182569" y="4934251"/>
              <a:ext cx="954405" cy="628650"/>
            </a:xfrm>
            <a:custGeom>
              <a:avLst/>
              <a:gdLst/>
              <a:ahLst/>
              <a:cxnLst/>
              <a:rect l="l" t="t" r="r" b="b"/>
              <a:pathLst>
                <a:path w="954404" h="628650" extrusionOk="0">
                  <a:moveTo>
                    <a:pt x="954261" y="0"/>
                  </a:moveTo>
                  <a:lnTo>
                    <a:pt x="0" y="0"/>
                  </a:lnTo>
                  <a:lnTo>
                    <a:pt x="0" y="628361"/>
                  </a:lnTo>
                  <a:lnTo>
                    <a:pt x="954261" y="628361"/>
                  </a:lnTo>
                  <a:lnTo>
                    <a:pt x="954261" y="0"/>
                  </a:lnTo>
                  <a:close/>
                </a:path>
              </a:pathLst>
            </a:custGeom>
            <a:solidFill>
              <a:srgbClr val="7F7F7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872" name="Google Shape;872;p43"/>
            <p:cNvSpPr/>
            <p:nvPr/>
          </p:nvSpPr>
          <p:spPr>
            <a:xfrm>
              <a:off x="3182581" y="4934253"/>
              <a:ext cx="954405" cy="628650"/>
            </a:xfrm>
            <a:custGeom>
              <a:avLst/>
              <a:gdLst/>
              <a:ahLst/>
              <a:cxnLst/>
              <a:rect l="l" t="t" r="r" b="b"/>
              <a:pathLst>
                <a:path w="954404" h="628650" extrusionOk="0">
                  <a:moveTo>
                    <a:pt x="0" y="628364"/>
                  </a:moveTo>
                  <a:lnTo>
                    <a:pt x="954258" y="628364"/>
                  </a:lnTo>
                  <a:lnTo>
                    <a:pt x="954258" y="0"/>
                  </a:lnTo>
                  <a:lnTo>
                    <a:pt x="0" y="0"/>
                  </a:lnTo>
                  <a:lnTo>
                    <a:pt x="0" y="628364"/>
                  </a:lnTo>
                  <a:close/>
                </a:path>
              </a:pathLst>
            </a:custGeom>
            <a:noFill/>
            <a:ln w="522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sp>
        <p:nvSpPr>
          <p:cNvPr id="873" name="Google Shape;873;p43"/>
          <p:cNvSpPr txBox="1"/>
          <p:nvPr/>
        </p:nvSpPr>
        <p:spPr>
          <a:xfrm>
            <a:off x="3562350" y="4933950"/>
            <a:ext cx="954087" cy="434975"/>
          </a:xfrm>
          <a:prstGeom prst="rect">
            <a:avLst/>
          </a:prstGeom>
          <a:noFill/>
          <a:ln>
            <a:noFill/>
          </a:ln>
        </p:spPr>
        <p:txBody>
          <a:bodyPr spcFirstLastPara="1" wrap="square" lIns="0" tIns="140950" rIns="0" bIns="0" anchor="t" anchorCtr="0">
            <a:spAutoFit/>
          </a:bodyPr>
          <a:lstStyle/>
          <a:p>
            <a:pPr marL="260350" marR="0" lvl="0" indent="0" algn="l" rtl="0">
              <a:lnSpc>
                <a:spcPct val="100000"/>
              </a:lnSpc>
              <a:spcBef>
                <a:spcPts val="0"/>
              </a:spcBef>
              <a:spcAft>
                <a:spcPts val="0"/>
              </a:spcAft>
              <a:buClr>
                <a:srgbClr val="FFFFFF"/>
              </a:buClr>
              <a:buSzPts val="1900"/>
              <a:buFont typeface="Times New Roman"/>
              <a:buNone/>
            </a:pPr>
            <a:r>
              <a:rPr lang="en-US" sz="1900" b="0" i="0" u="none">
                <a:solidFill>
                  <a:srgbClr val="FFFFFF"/>
                </a:solidFill>
                <a:latin typeface="Times New Roman"/>
                <a:ea typeface="Times New Roman"/>
                <a:cs typeface="Times New Roman"/>
                <a:sym typeface="Times New Roman"/>
              </a:rPr>
              <a:t>FONT</a:t>
            </a:r>
            <a:endParaRPr/>
          </a:p>
        </p:txBody>
      </p:sp>
      <p:grpSp>
        <p:nvGrpSpPr>
          <p:cNvPr id="874" name="Google Shape;874;p43"/>
          <p:cNvGrpSpPr/>
          <p:nvPr/>
        </p:nvGrpSpPr>
        <p:grpSpPr>
          <a:xfrm>
            <a:off x="3513137" y="4852987"/>
            <a:ext cx="2292045" cy="792165"/>
            <a:chOff x="3134309" y="4852885"/>
            <a:chExt cx="2290775" cy="791848"/>
          </a:xfrm>
        </p:grpSpPr>
        <p:sp>
          <p:nvSpPr>
            <p:cNvPr id="875" name="Google Shape;875;p43"/>
            <p:cNvSpPr/>
            <p:nvPr/>
          </p:nvSpPr>
          <p:spPr>
            <a:xfrm>
              <a:off x="3134309" y="4852885"/>
              <a:ext cx="1074420" cy="791845"/>
            </a:xfrm>
            <a:custGeom>
              <a:avLst/>
              <a:gdLst/>
              <a:ahLst/>
              <a:cxnLst/>
              <a:rect l="l" t="t" r="r" b="b"/>
              <a:pathLst>
                <a:path w="1074420" h="791845" extrusionOk="0">
                  <a:moveTo>
                    <a:pt x="1073835" y="0"/>
                  </a:moveTo>
                  <a:lnTo>
                    <a:pt x="1002499" y="81330"/>
                  </a:lnTo>
                  <a:lnTo>
                    <a:pt x="1002499" y="709726"/>
                  </a:lnTo>
                  <a:lnTo>
                    <a:pt x="48260" y="709726"/>
                  </a:lnTo>
                  <a:lnTo>
                    <a:pt x="0" y="791743"/>
                  </a:lnTo>
                  <a:lnTo>
                    <a:pt x="1073835" y="791743"/>
                  </a:lnTo>
                  <a:lnTo>
                    <a:pt x="1073835" y="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876" name="Google Shape;876;p43"/>
            <p:cNvSpPr/>
            <p:nvPr/>
          </p:nvSpPr>
          <p:spPr>
            <a:xfrm>
              <a:off x="4351299" y="4852888"/>
              <a:ext cx="1073785" cy="791845"/>
            </a:xfrm>
            <a:custGeom>
              <a:avLst/>
              <a:gdLst/>
              <a:ahLst/>
              <a:cxnLst/>
              <a:rect l="l" t="t" r="r" b="b"/>
              <a:pathLst>
                <a:path w="1073785" h="791845" extrusionOk="0">
                  <a:moveTo>
                    <a:pt x="1073745" y="0"/>
                  </a:moveTo>
                  <a:lnTo>
                    <a:pt x="0" y="0"/>
                  </a:lnTo>
                  <a:lnTo>
                    <a:pt x="0" y="791740"/>
                  </a:lnTo>
                  <a:lnTo>
                    <a:pt x="1073745" y="791740"/>
                  </a:lnTo>
                  <a:lnTo>
                    <a:pt x="1073745"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877" name="Google Shape;877;p43"/>
            <p:cNvSpPr/>
            <p:nvPr/>
          </p:nvSpPr>
          <p:spPr>
            <a:xfrm>
              <a:off x="4398848" y="4934251"/>
              <a:ext cx="955040" cy="628650"/>
            </a:xfrm>
            <a:custGeom>
              <a:avLst/>
              <a:gdLst/>
              <a:ahLst/>
              <a:cxnLst/>
              <a:rect l="l" t="t" r="r" b="b"/>
              <a:pathLst>
                <a:path w="955039" h="628650" extrusionOk="0">
                  <a:moveTo>
                    <a:pt x="954831" y="0"/>
                  </a:moveTo>
                  <a:lnTo>
                    <a:pt x="0" y="0"/>
                  </a:lnTo>
                  <a:lnTo>
                    <a:pt x="0" y="628361"/>
                  </a:lnTo>
                  <a:lnTo>
                    <a:pt x="954831" y="628361"/>
                  </a:lnTo>
                  <a:lnTo>
                    <a:pt x="954831" y="0"/>
                  </a:lnTo>
                  <a:close/>
                </a:path>
              </a:pathLst>
            </a:custGeom>
            <a:solidFill>
              <a:srgbClr val="7F7F7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878" name="Google Shape;878;p43"/>
            <p:cNvSpPr/>
            <p:nvPr/>
          </p:nvSpPr>
          <p:spPr>
            <a:xfrm>
              <a:off x="4398849" y="4934253"/>
              <a:ext cx="955040" cy="628650"/>
            </a:xfrm>
            <a:custGeom>
              <a:avLst/>
              <a:gdLst/>
              <a:ahLst/>
              <a:cxnLst/>
              <a:rect l="l" t="t" r="r" b="b"/>
              <a:pathLst>
                <a:path w="955039" h="628650" extrusionOk="0">
                  <a:moveTo>
                    <a:pt x="0" y="628364"/>
                  </a:moveTo>
                  <a:lnTo>
                    <a:pt x="954839" y="628364"/>
                  </a:lnTo>
                  <a:lnTo>
                    <a:pt x="954839" y="0"/>
                  </a:lnTo>
                  <a:lnTo>
                    <a:pt x="0" y="0"/>
                  </a:lnTo>
                  <a:lnTo>
                    <a:pt x="0" y="628364"/>
                  </a:lnTo>
                  <a:close/>
                </a:path>
              </a:pathLst>
            </a:custGeom>
            <a:noFill/>
            <a:ln w="522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sp>
        <p:nvSpPr>
          <p:cNvPr id="879" name="Google Shape;879;p43"/>
          <p:cNvSpPr txBox="1"/>
          <p:nvPr/>
        </p:nvSpPr>
        <p:spPr>
          <a:xfrm>
            <a:off x="4778375" y="4933950"/>
            <a:ext cx="955675" cy="434975"/>
          </a:xfrm>
          <a:prstGeom prst="rect">
            <a:avLst/>
          </a:prstGeom>
          <a:noFill/>
          <a:ln>
            <a:noFill/>
          </a:ln>
        </p:spPr>
        <p:txBody>
          <a:bodyPr spcFirstLastPara="1" wrap="square" lIns="0" tIns="140950" rIns="0" bIns="0" anchor="t" anchorCtr="0">
            <a:spAutoFit/>
          </a:bodyPr>
          <a:lstStyle/>
          <a:p>
            <a:pPr marL="166687" marR="0" lvl="0" indent="0" algn="l" rtl="0">
              <a:lnSpc>
                <a:spcPct val="100000"/>
              </a:lnSpc>
              <a:spcBef>
                <a:spcPts val="0"/>
              </a:spcBef>
              <a:spcAft>
                <a:spcPts val="0"/>
              </a:spcAft>
              <a:buClr>
                <a:srgbClr val="FFFFFF"/>
              </a:buClr>
              <a:buSzPts val="1900"/>
              <a:buFont typeface="Times New Roman"/>
              <a:buNone/>
            </a:pPr>
            <a:r>
              <a:rPr lang="en-US" sz="1900" b="0" i="0" u="none">
                <a:solidFill>
                  <a:srgbClr val="FFFFFF"/>
                </a:solidFill>
                <a:latin typeface="Times New Roman"/>
                <a:ea typeface="Times New Roman"/>
                <a:cs typeface="Times New Roman"/>
                <a:sym typeface="Times New Roman"/>
              </a:rPr>
              <a:t>LABEL</a:t>
            </a:r>
            <a:endParaRPr/>
          </a:p>
        </p:txBody>
      </p:sp>
      <p:grpSp>
        <p:nvGrpSpPr>
          <p:cNvPr id="880" name="Google Shape;880;p43"/>
          <p:cNvGrpSpPr/>
          <p:nvPr/>
        </p:nvGrpSpPr>
        <p:grpSpPr>
          <a:xfrm>
            <a:off x="4730750" y="4852987"/>
            <a:ext cx="2290686" cy="792165"/>
            <a:chOff x="4351299" y="4852885"/>
            <a:chExt cx="2291004" cy="791848"/>
          </a:xfrm>
        </p:grpSpPr>
        <p:sp>
          <p:nvSpPr>
            <p:cNvPr id="881" name="Google Shape;881;p43"/>
            <p:cNvSpPr/>
            <p:nvPr/>
          </p:nvSpPr>
          <p:spPr>
            <a:xfrm>
              <a:off x="4351299" y="4852885"/>
              <a:ext cx="1074420" cy="791845"/>
            </a:xfrm>
            <a:custGeom>
              <a:avLst/>
              <a:gdLst/>
              <a:ahLst/>
              <a:cxnLst/>
              <a:rect l="l" t="t" r="r" b="b"/>
              <a:pathLst>
                <a:path w="1074420" h="791845" extrusionOk="0">
                  <a:moveTo>
                    <a:pt x="1073835" y="0"/>
                  </a:moveTo>
                  <a:lnTo>
                    <a:pt x="1002499" y="81330"/>
                  </a:lnTo>
                  <a:lnTo>
                    <a:pt x="1002499" y="709726"/>
                  </a:lnTo>
                  <a:lnTo>
                    <a:pt x="47548" y="709726"/>
                  </a:lnTo>
                  <a:lnTo>
                    <a:pt x="0" y="791743"/>
                  </a:lnTo>
                  <a:lnTo>
                    <a:pt x="1073835" y="791743"/>
                  </a:lnTo>
                  <a:lnTo>
                    <a:pt x="1073835" y="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882" name="Google Shape;882;p43"/>
            <p:cNvSpPr/>
            <p:nvPr/>
          </p:nvSpPr>
          <p:spPr>
            <a:xfrm>
              <a:off x="5568518" y="4852888"/>
              <a:ext cx="1073785" cy="791845"/>
            </a:xfrm>
            <a:custGeom>
              <a:avLst/>
              <a:gdLst/>
              <a:ahLst/>
              <a:cxnLst/>
              <a:rect l="l" t="t" r="r" b="b"/>
              <a:pathLst>
                <a:path w="1073784" h="791845" extrusionOk="0">
                  <a:moveTo>
                    <a:pt x="1073745" y="0"/>
                  </a:moveTo>
                  <a:lnTo>
                    <a:pt x="0" y="0"/>
                  </a:lnTo>
                  <a:lnTo>
                    <a:pt x="0" y="791740"/>
                  </a:lnTo>
                  <a:lnTo>
                    <a:pt x="1073745" y="791740"/>
                  </a:lnTo>
                  <a:lnTo>
                    <a:pt x="1073745"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883" name="Google Shape;883;p43"/>
            <p:cNvSpPr/>
            <p:nvPr/>
          </p:nvSpPr>
          <p:spPr>
            <a:xfrm>
              <a:off x="5616079" y="4934251"/>
              <a:ext cx="954405" cy="628650"/>
            </a:xfrm>
            <a:custGeom>
              <a:avLst/>
              <a:gdLst/>
              <a:ahLst/>
              <a:cxnLst/>
              <a:rect l="l" t="t" r="r" b="b"/>
              <a:pathLst>
                <a:path w="954404" h="628650" extrusionOk="0">
                  <a:moveTo>
                    <a:pt x="954261" y="0"/>
                  </a:moveTo>
                  <a:lnTo>
                    <a:pt x="0" y="0"/>
                  </a:lnTo>
                  <a:lnTo>
                    <a:pt x="0" y="628361"/>
                  </a:lnTo>
                  <a:lnTo>
                    <a:pt x="954261" y="628361"/>
                  </a:lnTo>
                  <a:lnTo>
                    <a:pt x="954261" y="0"/>
                  </a:lnTo>
                  <a:close/>
                </a:path>
              </a:pathLst>
            </a:custGeom>
            <a:solidFill>
              <a:srgbClr val="7F7F7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884" name="Google Shape;884;p43"/>
            <p:cNvSpPr/>
            <p:nvPr/>
          </p:nvSpPr>
          <p:spPr>
            <a:xfrm>
              <a:off x="5616079" y="4934253"/>
              <a:ext cx="954405" cy="628650"/>
            </a:xfrm>
            <a:custGeom>
              <a:avLst/>
              <a:gdLst/>
              <a:ahLst/>
              <a:cxnLst/>
              <a:rect l="l" t="t" r="r" b="b"/>
              <a:pathLst>
                <a:path w="954404" h="628650" extrusionOk="0">
                  <a:moveTo>
                    <a:pt x="0" y="628364"/>
                  </a:moveTo>
                  <a:lnTo>
                    <a:pt x="954258" y="628364"/>
                  </a:lnTo>
                  <a:lnTo>
                    <a:pt x="954258" y="0"/>
                  </a:lnTo>
                  <a:lnTo>
                    <a:pt x="0" y="0"/>
                  </a:lnTo>
                  <a:lnTo>
                    <a:pt x="0" y="628364"/>
                  </a:lnTo>
                  <a:close/>
                </a:path>
              </a:pathLst>
            </a:custGeom>
            <a:noFill/>
            <a:ln w="522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sp>
        <p:nvSpPr>
          <p:cNvPr id="885" name="Google Shape;885;p43"/>
          <p:cNvSpPr txBox="1"/>
          <p:nvPr/>
        </p:nvSpPr>
        <p:spPr>
          <a:xfrm>
            <a:off x="5995987" y="4933950"/>
            <a:ext cx="954087" cy="434975"/>
          </a:xfrm>
          <a:prstGeom prst="rect">
            <a:avLst/>
          </a:prstGeom>
          <a:noFill/>
          <a:ln>
            <a:noFill/>
          </a:ln>
        </p:spPr>
        <p:txBody>
          <a:bodyPr spcFirstLastPara="1" wrap="square" lIns="0" tIns="140950" rIns="0" bIns="0" anchor="t" anchorCtr="0">
            <a:spAutoFit/>
          </a:bodyPr>
          <a:lstStyle/>
          <a:p>
            <a:pPr marL="261936" marR="0" lvl="0" indent="0" algn="l" rtl="0">
              <a:lnSpc>
                <a:spcPct val="100000"/>
              </a:lnSpc>
              <a:spcBef>
                <a:spcPts val="0"/>
              </a:spcBef>
              <a:spcAft>
                <a:spcPts val="0"/>
              </a:spcAft>
              <a:buClr>
                <a:srgbClr val="FFFFFF"/>
              </a:buClr>
              <a:buSzPts val="1900"/>
              <a:buFont typeface="Times New Roman"/>
              <a:buNone/>
            </a:pPr>
            <a:r>
              <a:rPr lang="en-US" sz="1900" b="0" i="0" u="none">
                <a:solidFill>
                  <a:srgbClr val="FFFFFF"/>
                </a:solidFill>
                <a:latin typeface="Times New Roman"/>
                <a:ea typeface="Times New Roman"/>
                <a:cs typeface="Times New Roman"/>
                <a:sym typeface="Times New Roman"/>
              </a:rPr>
              <a:t>EDIT</a:t>
            </a:r>
            <a:endParaRPr/>
          </a:p>
        </p:txBody>
      </p:sp>
      <p:grpSp>
        <p:nvGrpSpPr>
          <p:cNvPr id="886" name="Google Shape;886;p43"/>
          <p:cNvGrpSpPr/>
          <p:nvPr/>
        </p:nvGrpSpPr>
        <p:grpSpPr>
          <a:xfrm>
            <a:off x="2297112" y="2205037"/>
            <a:ext cx="4724413" cy="3440076"/>
            <a:chOff x="1917890" y="2204337"/>
            <a:chExt cx="4724413" cy="3440393"/>
          </a:xfrm>
        </p:grpSpPr>
        <p:sp>
          <p:nvSpPr>
            <p:cNvPr id="887" name="Google Shape;887;p43"/>
            <p:cNvSpPr/>
            <p:nvPr/>
          </p:nvSpPr>
          <p:spPr>
            <a:xfrm>
              <a:off x="5568518" y="4852885"/>
              <a:ext cx="1073785" cy="791845"/>
            </a:xfrm>
            <a:custGeom>
              <a:avLst/>
              <a:gdLst/>
              <a:ahLst/>
              <a:cxnLst/>
              <a:rect l="l" t="t" r="r" b="b"/>
              <a:pathLst>
                <a:path w="1073784" h="791845" extrusionOk="0">
                  <a:moveTo>
                    <a:pt x="1073607" y="0"/>
                  </a:moveTo>
                  <a:lnTo>
                    <a:pt x="1001801" y="81330"/>
                  </a:lnTo>
                  <a:lnTo>
                    <a:pt x="1001801" y="709726"/>
                  </a:lnTo>
                  <a:lnTo>
                    <a:pt x="47561" y="709726"/>
                  </a:lnTo>
                  <a:lnTo>
                    <a:pt x="0" y="791743"/>
                  </a:lnTo>
                  <a:lnTo>
                    <a:pt x="1073607" y="791743"/>
                  </a:lnTo>
                  <a:lnTo>
                    <a:pt x="1073607" y="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888" name="Google Shape;888;p43"/>
            <p:cNvSpPr/>
            <p:nvPr/>
          </p:nvSpPr>
          <p:spPr>
            <a:xfrm>
              <a:off x="1917890" y="2204337"/>
              <a:ext cx="2433955" cy="491490"/>
            </a:xfrm>
            <a:custGeom>
              <a:avLst/>
              <a:gdLst/>
              <a:ahLst/>
              <a:cxnLst/>
              <a:rect l="l" t="t" r="r" b="b"/>
              <a:pathLst>
                <a:path w="2433954" h="491489" extrusionOk="0">
                  <a:moveTo>
                    <a:pt x="2433497" y="0"/>
                  </a:moveTo>
                  <a:lnTo>
                    <a:pt x="0" y="0"/>
                  </a:lnTo>
                  <a:lnTo>
                    <a:pt x="0" y="491440"/>
                  </a:lnTo>
                  <a:lnTo>
                    <a:pt x="2433497" y="491440"/>
                  </a:lnTo>
                  <a:lnTo>
                    <a:pt x="2433497"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889" name="Google Shape;889;p43"/>
            <p:cNvSpPr/>
            <p:nvPr/>
          </p:nvSpPr>
          <p:spPr>
            <a:xfrm>
              <a:off x="1917890" y="2204491"/>
              <a:ext cx="2433955" cy="491490"/>
            </a:xfrm>
            <a:custGeom>
              <a:avLst/>
              <a:gdLst/>
              <a:ahLst/>
              <a:cxnLst/>
              <a:rect l="l" t="t" r="r" b="b"/>
              <a:pathLst>
                <a:path w="2433954" h="491489" extrusionOk="0">
                  <a:moveTo>
                    <a:pt x="2433408" y="0"/>
                  </a:moveTo>
                  <a:lnTo>
                    <a:pt x="0" y="0"/>
                  </a:lnTo>
                  <a:lnTo>
                    <a:pt x="0" y="491286"/>
                  </a:lnTo>
                  <a:lnTo>
                    <a:pt x="47548" y="409409"/>
                  </a:lnTo>
                  <a:lnTo>
                    <a:pt x="47548" y="54775"/>
                  </a:lnTo>
                  <a:lnTo>
                    <a:pt x="2362073" y="54775"/>
                  </a:lnTo>
                  <a:lnTo>
                    <a:pt x="2433408" y="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890" name="Google Shape;890;p43"/>
            <p:cNvSpPr/>
            <p:nvPr/>
          </p:nvSpPr>
          <p:spPr>
            <a:xfrm>
              <a:off x="1965439" y="2259378"/>
              <a:ext cx="2314575" cy="354965"/>
            </a:xfrm>
            <a:custGeom>
              <a:avLst/>
              <a:gdLst/>
              <a:ahLst/>
              <a:cxnLst/>
              <a:rect l="l" t="t" r="r" b="b"/>
              <a:pathLst>
                <a:path w="2314575" h="354964" extrusionOk="0">
                  <a:moveTo>
                    <a:pt x="2314562" y="0"/>
                  </a:moveTo>
                  <a:lnTo>
                    <a:pt x="0" y="0"/>
                  </a:lnTo>
                  <a:lnTo>
                    <a:pt x="0" y="354523"/>
                  </a:lnTo>
                  <a:lnTo>
                    <a:pt x="2314562" y="354523"/>
                  </a:lnTo>
                  <a:lnTo>
                    <a:pt x="2314562"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891" name="Google Shape;891;p43"/>
            <p:cNvSpPr/>
            <p:nvPr/>
          </p:nvSpPr>
          <p:spPr>
            <a:xfrm>
              <a:off x="1965447" y="2259387"/>
              <a:ext cx="2314575" cy="354965"/>
            </a:xfrm>
            <a:custGeom>
              <a:avLst/>
              <a:gdLst/>
              <a:ahLst/>
              <a:cxnLst/>
              <a:rect l="l" t="t" r="r" b="b"/>
              <a:pathLst>
                <a:path w="2314575" h="354964" extrusionOk="0">
                  <a:moveTo>
                    <a:pt x="0" y="354524"/>
                  </a:moveTo>
                  <a:lnTo>
                    <a:pt x="2314568" y="354524"/>
                  </a:lnTo>
                  <a:lnTo>
                    <a:pt x="2314568" y="0"/>
                  </a:lnTo>
                  <a:lnTo>
                    <a:pt x="0" y="0"/>
                  </a:lnTo>
                  <a:lnTo>
                    <a:pt x="0" y="354524"/>
                  </a:lnTo>
                  <a:close/>
                </a:path>
              </a:pathLst>
            </a:custGeom>
            <a:noFill/>
            <a:ln w="540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sp>
        <p:nvSpPr>
          <p:cNvPr id="892" name="Google Shape;892;p43"/>
          <p:cNvSpPr txBox="1"/>
          <p:nvPr/>
        </p:nvSpPr>
        <p:spPr>
          <a:xfrm>
            <a:off x="2344737" y="2259012"/>
            <a:ext cx="2314575" cy="323850"/>
          </a:xfrm>
          <a:prstGeom prst="rect">
            <a:avLst/>
          </a:prstGeom>
          <a:noFill/>
          <a:ln>
            <a:noFill/>
          </a:ln>
        </p:spPr>
        <p:txBody>
          <a:bodyPr spcFirstLastPara="1" wrap="square" lIns="0" tIns="31100" rIns="0" bIns="0" anchor="t" anchorCtr="0">
            <a:spAutoFit/>
          </a:bodyPr>
          <a:lstStyle/>
          <a:p>
            <a:pPr marL="69850" marR="0" lvl="0" indent="0" algn="l" rtl="0">
              <a:lnSpc>
                <a:spcPct val="100000"/>
              </a:lnSpc>
              <a:spcBef>
                <a:spcPts val="0"/>
              </a:spcBef>
              <a:spcAft>
                <a:spcPts val="0"/>
              </a:spcAft>
              <a:buClr>
                <a:srgbClr val="000000"/>
              </a:buClr>
              <a:buSzPts val="1900"/>
              <a:buFont typeface="Times New Roman"/>
              <a:buNone/>
            </a:pPr>
            <a:r>
              <a:rPr lang="en-US" sz="1900" b="0" i="0" u="none">
                <a:solidFill>
                  <a:srgbClr val="000000"/>
                </a:solidFill>
                <a:latin typeface="Times New Roman"/>
                <a:ea typeface="Times New Roman"/>
                <a:cs typeface="Times New Roman"/>
                <a:sym typeface="Times New Roman"/>
              </a:rPr>
              <a:t>JSD. example</a:t>
            </a:r>
            <a:endParaRPr/>
          </a:p>
        </p:txBody>
      </p:sp>
      <p:grpSp>
        <p:nvGrpSpPr>
          <p:cNvPr id="893" name="Google Shape;893;p43"/>
          <p:cNvGrpSpPr/>
          <p:nvPr/>
        </p:nvGrpSpPr>
        <p:grpSpPr>
          <a:xfrm>
            <a:off x="2297112" y="2805112"/>
            <a:ext cx="2433637" cy="519139"/>
            <a:chOff x="1917890" y="2805021"/>
            <a:chExt cx="2433955" cy="518822"/>
          </a:xfrm>
        </p:grpSpPr>
        <p:sp>
          <p:nvSpPr>
            <p:cNvPr id="894" name="Google Shape;894;p43"/>
            <p:cNvSpPr/>
            <p:nvPr/>
          </p:nvSpPr>
          <p:spPr>
            <a:xfrm>
              <a:off x="1917890" y="2805021"/>
              <a:ext cx="2433955" cy="518795"/>
            </a:xfrm>
            <a:custGeom>
              <a:avLst/>
              <a:gdLst/>
              <a:ahLst/>
              <a:cxnLst/>
              <a:rect l="l" t="t" r="r" b="b"/>
              <a:pathLst>
                <a:path w="2433954" h="518795" extrusionOk="0">
                  <a:moveTo>
                    <a:pt x="2433497" y="0"/>
                  </a:moveTo>
                  <a:lnTo>
                    <a:pt x="0" y="0"/>
                  </a:lnTo>
                  <a:lnTo>
                    <a:pt x="0" y="518581"/>
                  </a:lnTo>
                  <a:lnTo>
                    <a:pt x="2433497" y="518581"/>
                  </a:lnTo>
                  <a:lnTo>
                    <a:pt x="2433497"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895" name="Google Shape;895;p43"/>
            <p:cNvSpPr/>
            <p:nvPr/>
          </p:nvSpPr>
          <p:spPr>
            <a:xfrm>
              <a:off x="1917890" y="2805048"/>
              <a:ext cx="2433955" cy="518795"/>
            </a:xfrm>
            <a:custGeom>
              <a:avLst/>
              <a:gdLst/>
              <a:ahLst/>
              <a:cxnLst/>
              <a:rect l="l" t="t" r="r" b="b"/>
              <a:pathLst>
                <a:path w="2433954" h="518795" extrusionOk="0">
                  <a:moveTo>
                    <a:pt x="2433408" y="0"/>
                  </a:moveTo>
                  <a:lnTo>
                    <a:pt x="0" y="0"/>
                  </a:lnTo>
                  <a:lnTo>
                    <a:pt x="0" y="518553"/>
                  </a:lnTo>
                  <a:lnTo>
                    <a:pt x="47548" y="436537"/>
                  </a:lnTo>
                  <a:lnTo>
                    <a:pt x="47548" y="81876"/>
                  </a:lnTo>
                  <a:lnTo>
                    <a:pt x="2362073" y="81876"/>
                  </a:lnTo>
                  <a:lnTo>
                    <a:pt x="2433408" y="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896" name="Google Shape;896;p43"/>
            <p:cNvSpPr/>
            <p:nvPr/>
          </p:nvSpPr>
          <p:spPr>
            <a:xfrm>
              <a:off x="1965439" y="2887057"/>
              <a:ext cx="2314575" cy="354965"/>
            </a:xfrm>
            <a:custGeom>
              <a:avLst/>
              <a:gdLst/>
              <a:ahLst/>
              <a:cxnLst/>
              <a:rect l="l" t="t" r="r" b="b"/>
              <a:pathLst>
                <a:path w="2314575" h="354964" extrusionOk="0">
                  <a:moveTo>
                    <a:pt x="2314562" y="0"/>
                  </a:moveTo>
                  <a:lnTo>
                    <a:pt x="0" y="0"/>
                  </a:lnTo>
                  <a:lnTo>
                    <a:pt x="0" y="354528"/>
                  </a:lnTo>
                  <a:lnTo>
                    <a:pt x="2314562" y="354528"/>
                  </a:lnTo>
                  <a:lnTo>
                    <a:pt x="2314562"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897" name="Google Shape;897;p43"/>
            <p:cNvSpPr/>
            <p:nvPr/>
          </p:nvSpPr>
          <p:spPr>
            <a:xfrm>
              <a:off x="1965447" y="2887068"/>
              <a:ext cx="2314575" cy="354965"/>
            </a:xfrm>
            <a:custGeom>
              <a:avLst/>
              <a:gdLst/>
              <a:ahLst/>
              <a:cxnLst/>
              <a:rect l="l" t="t" r="r" b="b"/>
              <a:pathLst>
                <a:path w="2314575" h="354964" extrusionOk="0">
                  <a:moveTo>
                    <a:pt x="0" y="354524"/>
                  </a:moveTo>
                  <a:lnTo>
                    <a:pt x="2314568" y="354524"/>
                  </a:lnTo>
                  <a:lnTo>
                    <a:pt x="2314568" y="0"/>
                  </a:lnTo>
                  <a:lnTo>
                    <a:pt x="0" y="0"/>
                  </a:lnTo>
                  <a:lnTo>
                    <a:pt x="0" y="354524"/>
                  </a:lnTo>
                  <a:close/>
                </a:path>
              </a:pathLst>
            </a:custGeom>
            <a:noFill/>
            <a:ln w="540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sp>
        <p:nvSpPr>
          <p:cNvPr id="898" name="Google Shape;898;p43"/>
          <p:cNvSpPr txBox="1"/>
          <p:nvPr/>
        </p:nvSpPr>
        <p:spPr>
          <a:xfrm>
            <a:off x="2344737" y="2887662"/>
            <a:ext cx="2314575" cy="323850"/>
          </a:xfrm>
          <a:prstGeom prst="rect">
            <a:avLst/>
          </a:prstGeom>
          <a:noFill/>
          <a:ln>
            <a:noFill/>
          </a:ln>
        </p:spPr>
        <p:txBody>
          <a:bodyPr spcFirstLastPara="1" wrap="square" lIns="0" tIns="31750" rIns="0" bIns="0" anchor="t" anchorCtr="0">
            <a:spAutoFit/>
          </a:bodyPr>
          <a:lstStyle/>
          <a:p>
            <a:pPr marL="69850" marR="0" lvl="0" indent="0" algn="l" rtl="0">
              <a:lnSpc>
                <a:spcPct val="100000"/>
              </a:lnSpc>
              <a:spcBef>
                <a:spcPts val="0"/>
              </a:spcBef>
              <a:spcAft>
                <a:spcPts val="0"/>
              </a:spcAft>
              <a:buClr>
                <a:srgbClr val="000000"/>
              </a:buClr>
              <a:buSzPts val="1900"/>
              <a:buFont typeface="Times New Roman"/>
              <a:buNone/>
            </a:pPr>
            <a:r>
              <a:rPr lang="en-US" sz="1900" b="0" i="0" u="none">
                <a:solidFill>
                  <a:srgbClr val="000000"/>
                </a:solidFill>
                <a:latin typeface="Times New Roman"/>
                <a:ea typeface="Times New Roman"/>
                <a:cs typeface="Times New Roman"/>
                <a:sym typeface="Times New Roman"/>
              </a:rPr>
              <a:t>JSD</a:t>
            </a:r>
            <a:endParaRPr/>
          </a:p>
        </p:txBody>
      </p:sp>
      <p:grpSp>
        <p:nvGrpSpPr>
          <p:cNvPr id="899" name="Google Shape;899;p43"/>
          <p:cNvGrpSpPr/>
          <p:nvPr/>
        </p:nvGrpSpPr>
        <p:grpSpPr>
          <a:xfrm>
            <a:off x="2297112" y="3432175"/>
            <a:ext cx="2433637" cy="492127"/>
            <a:chOff x="1917890" y="3432757"/>
            <a:chExt cx="2433955" cy="491492"/>
          </a:xfrm>
        </p:grpSpPr>
        <p:sp>
          <p:nvSpPr>
            <p:cNvPr id="900" name="Google Shape;900;p43"/>
            <p:cNvSpPr/>
            <p:nvPr/>
          </p:nvSpPr>
          <p:spPr>
            <a:xfrm>
              <a:off x="1917890" y="3432757"/>
              <a:ext cx="2433955" cy="491490"/>
            </a:xfrm>
            <a:custGeom>
              <a:avLst/>
              <a:gdLst/>
              <a:ahLst/>
              <a:cxnLst/>
              <a:rect l="l" t="t" r="r" b="b"/>
              <a:pathLst>
                <a:path w="2433954" h="491489" extrusionOk="0">
                  <a:moveTo>
                    <a:pt x="2433497" y="0"/>
                  </a:moveTo>
                  <a:lnTo>
                    <a:pt x="0" y="0"/>
                  </a:lnTo>
                  <a:lnTo>
                    <a:pt x="0" y="491440"/>
                  </a:lnTo>
                  <a:lnTo>
                    <a:pt x="2433497" y="491440"/>
                  </a:lnTo>
                  <a:lnTo>
                    <a:pt x="2433497"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01" name="Google Shape;901;p43"/>
            <p:cNvSpPr/>
            <p:nvPr/>
          </p:nvSpPr>
          <p:spPr>
            <a:xfrm>
              <a:off x="1917890" y="3432759"/>
              <a:ext cx="2433955" cy="491490"/>
            </a:xfrm>
            <a:custGeom>
              <a:avLst/>
              <a:gdLst/>
              <a:ahLst/>
              <a:cxnLst/>
              <a:rect l="l" t="t" r="r" b="b"/>
              <a:pathLst>
                <a:path w="2433954" h="491489" extrusionOk="0">
                  <a:moveTo>
                    <a:pt x="2433408" y="0"/>
                  </a:moveTo>
                  <a:lnTo>
                    <a:pt x="0" y="0"/>
                  </a:lnTo>
                  <a:lnTo>
                    <a:pt x="0" y="491439"/>
                  </a:lnTo>
                  <a:lnTo>
                    <a:pt x="47548" y="437210"/>
                  </a:lnTo>
                  <a:lnTo>
                    <a:pt x="47548" y="82016"/>
                  </a:lnTo>
                  <a:lnTo>
                    <a:pt x="2362073" y="82016"/>
                  </a:lnTo>
                  <a:lnTo>
                    <a:pt x="2433408" y="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02" name="Google Shape;902;p43"/>
            <p:cNvSpPr/>
            <p:nvPr/>
          </p:nvSpPr>
          <p:spPr>
            <a:xfrm>
              <a:off x="1965439" y="3514765"/>
              <a:ext cx="2314575" cy="355600"/>
            </a:xfrm>
            <a:custGeom>
              <a:avLst/>
              <a:gdLst/>
              <a:ahLst/>
              <a:cxnLst/>
              <a:rect l="l" t="t" r="r" b="b"/>
              <a:pathLst>
                <a:path w="2314575" h="355600" extrusionOk="0">
                  <a:moveTo>
                    <a:pt x="2314562" y="0"/>
                  </a:moveTo>
                  <a:lnTo>
                    <a:pt x="0" y="0"/>
                  </a:lnTo>
                  <a:lnTo>
                    <a:pt x="0" y="355203"/>
                  </a:lnTo>
                  <a:lnTo>
                    <a:pt x="2314562" y="355203"/>
                  </a:lnTo>
                  <a:lnTo>
                    <a:pt x="2314562"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03" name="Google Shape;903;p43"/>
            <p:cNvSpPr/>
            <p:nvPr/>
          </p:nvSpPr>
          <p:spPr>
            <a:xfrm>
              <a:off x="1965447" y="3514776"/>
              <a:ext cx="2314575" cy="355600"/>
            </a:xfrm>
            <a:custGeom>
              <a:avLst/>
              <a:gdLst/>
              <a:ahLst/>
              <a:cxnLst/>
              <a:rect l="l" t="t" r="r" b="b"/>
              <a:pathLst>
                <a:path w="2314575" h="355600" extrusionOk="0">
                  <a:moveTo>
                    <a:pt x="0" y="355200"/>
                  </a:moveTo>
                  <a:lnTo>
                    <a:pt x="2314568" y="355200"/>
                  </a:lnTo>
                  <a:lnTo>
                    <a:pt x="2314568" y="0"/>
                  </a:lnTo>
                  <a:lnTo>
                    <a:pt x="0" y="0"/>
                  </a:lnTo>
                  <a:lnTo>
                    <a:pt x="0" y="355200"/>
                  </a:lnTo>
                  <a:close/>
                </a:path>
              </a:pathLst>
            </a:custGeom>
            <a:noFill/>
            <a:ln w="540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sp>
        <p:nvSpPr>
          <p:cNvPr id="904" name="Google Shape;904;p43"/>
          <p:cNvSpPr txBox="1"/>
          <p:nvPr/>
        </p:nvSpPr>
        <p:spPr>
          <a:xfrm>
            <a:off x="2344737" y="3514725"/>
            <a:ext cx="2314575" cy="296862"/>
          </a:xfrm>
          <a:prstGeom prst="rect">
            <a:avLst/>
          </a:prstGeom>
          <a:noFill/>
          <a:ln>
            <a:noFill/>
          </a:ln>
        </p:spPr>
        <p:txBody>
          <a:bodyPr spcFirstLastPara="1" wrap="square" lIns="0" tIns="4425" rIns="0" bIns="0" anchor="t" anchorCtr="0">
            <a:spAutoFit/>
          </a:bodyPr>
          <a:lstStyle/>
          <a:p>
            <a:pPr marL="69850" marR="0" lvl="0" indent="0" algn="l" rtl="0">
              <a:lnSpc>
                <a:spcPct val="100000"/>
              </a:lnSpc>
              <a:spcBef>
                <a:spcPts val="0"/>
              </a:spcBef>
              <a:spcAft>
                <a:spcPts val="0"/>
              </a:spcAft>
              <a:buClr>
                <a:srgbClr val="000000"/>
              </a:buClr>
              <a:buSzPts val="1900"/>
              <a:buFont typeface="Times New Roman"/>
              <a:buNone/>
            </a:pPr>
            <a:r>
              <a:rPr lang="en-US" sz="1900" b="0" i="0" u="none">
                <a:solidFill>
                  <a:srgbClr val="000000"/>
                </a:solidFill>
                <a:latin typeface="Times New Roman"/>
                <a:ea typeface="Times New Roman"/>
                <a:cs typeface="Times New Roman"/>
                <a:sym typeface="Times New Roman"/>
              </a:rPr>
              <a:t>Network</a:t>
            </a:r>
            <a:endParaRPr/>
          </a:p>
        </p:txBody>
      </p:sp>
      <p:grpSp>
        <p:nvGrpSpPr>
          <p:cNvPr id="905" name="Google Shape;905;p43"/>
          <p:cNvGrpSpPr/>
          <p:nvPr/>
        </p:nvGrpSpPr>
        <p:grpSpPr>
          <a:xfrm>
            <a:off x="2297112" y="4060825"/>
            <a:ext cx="2433637" cy="492144"/>
            <a:chOff x="1917890" y="4061117"/>
            <a:chExt cx="2433955" cy="491509"/>
          </a:xfrm>
        </p:grpSpPr>
        <p:sp>
          <p:nvSpPr>
            <p:cNvPr id="906" name="Google Shape;906;p43"/>
            <p:cNvSpPr/>
            <p:nvPr/>
          </p:nvSpPr>
          <p:spPr>
            <a:xfrm>
              <a:off x="1917890" y="4061136"/>
              <a:ext cx="2433955" cy="491490"/>
            </a:xfrm>
            <a:custGeom>
              <a:avLst/>
              <a:gdLst/>
              <a:ahLst/>
              <a:cxnLst/>
              <a:rect l="l" t="t" r="r" b="b"/>
              <a:pathLst>
                <a:path w="2433954" h="491489" extrusionOk="0">
                  <a:moveTo>
                    <a:pt x="2433497" y="0"/>
                  </a:moveTo>
                  <a:lnTo>
                    <a:pt x="0" y="0"/>
                  </a:lnTo>
                  <a:lnTo>
                    <a:pt x="0" y="491445"/>
                  </a:lnTo>
                  <a:lnTo>
                    <a:pt x="2433497" y="491445"/>
                  </a:lnTo>
                  <a:lnTo>
                    <a:pt x="2433497"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07" name="Google Shape;907;p43"/>
            <p:cNvSpPr/>
            <p:nvPr/>
          </p:nvSpPr>
          <p:spPr>
            <a:xfrm>
              <a:off x="1917890" y="4061117"/>
              <a:ext cx="2433955" cy="491490"/>
            </a:xfrm>
            <a:custGeom>
              <a:avLst/>
              <a:gdLst/>
              <a:ahLst/>
              <a:cxnLst/>
              <a:rect l="l" t="t" r="r" b="b"/>
              <a:pathLst>
                <a:path w="2433954" h="491489" extrusionOk="0">
                  <a:moveTo>
                    <a:pt x="2433408" y="0"/>
                  </a:moveTo>
                  <a:lnTo>
                    <a:pt x="0" y="0"/>
                  </a:lnTo>
                  <a:lnTo>
                    <a:pt x="0" y="491464"/>
                  </a:lnTo>
                  <a:lnTo>
                    <a:pt x="47548" y="409460"/>
                  </a:lnTo>
                  <a:lnTo>
                    <a:pt x="47548" y="81368"/>
                  </a:lnTo>
                  <a:lnTo>
                    <a:pt x="2362073" y="81368"/>
                  </a:lnTo>
                  <a:lnTo>
                    <a:pt x="2433408" y="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08" name="Google Shape;908;p43"/>
            <p:cNvSpPr/>
            <p:nvPr/>
          </p:nvSpPr>
          <p:spPr>
            <a:xfrm>
              <a:off x="1965439" y="4142486"/>
              <a:ext cx="2314575" cy="328295"/>
            </a:xfrm>
            <a:custGeom>
              <a:avLst/>
              <a:gdLst/>
              <a:ahLst/>
              <a:cxnLst/>
              <a:rect l="l" t="t" r="r" b="b"/>
              <a:pathLst>
                <a:path w="2314575" h="328295" extrusionOk="0">
                  <a:moveTo>
                    <a:pt x="2314562" y="0"/>
                  </a:moveTo>
                  <a:lnTo>
                    <a:pt x="0" y="0"/>
                  </a:lnTo>
                  <a:lnTo>
                    <a:pt x="0" y="328091"/>
                  </a:lnTo>
                  <a:lnTo>
                    <a:pt x="2314562" y="328091"/>
                  </a:lnTo>
                  <a:lnTo>
                    <a:pt x="2314562"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09" name="Google Shape;909;p43"/>
            <p:cNvSpPr/>
            <p:nvPr/>
          </p:nvSpPr>
          <p:spPr>
            <a:xfrm>
              <a:off x="1965447" y="4142484"/>
              <a:ext cx="2314575" cy="328295"/>
            </a:xfrm>
            <a:custGeom>
              <a:avLst/>
              <a:gdLst/>
              <a:ahLst/>
              <a:cxnLst/>
              <a:rect l="l" t="t" r="r" b="b"/>
              <a:pathLst>
                <a:path w="2314575" h="328295" extrusionOk="0">
                  <a:moveTo>
                    <a:pt x="0" y="328096"/>
                  </a:moveTo>
                  <a:lnTo>
                    <a:pt x="2314568" y="328096"/>
                  </a:lnTo>
                  <a:lnTo>
                    <a:pt x="2314568" y="0"/>
                  </a:lnTo>
                  <a:lnTo>
                    <a:pt x="0" y="0"/>
                  </a:lnTo>
                  <a:lnTo>
                    <a:pt x="0" y="328096"/>
                  </a:lnTo>
                  <a:close/>
                </a:path>
              </a:pathLst>
            </a:custGeom>
            <a:noFill/>
            <a:ln w="541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sp>
        <p:nvSpPr>
          <p:cNvPr id="910" name="Google Shape;910;p43"/>
          <p:cNvSpPr txBox="1"/>
          <p:nvPr/>
        </p:nvSpPr>
        <p:spPr>
          <a:xfrm>
            <a:off x="2344737" y="4141787"/>
            <a:ext cx="2314575" cy="296862"/>
          </a:xfrm>
          <a:prstGeom prst="rect">
            <a:avLst/>
          </a:prstGeom>
          <a:noFill/>
          <a:ln>
            <a:noFill/>
          </a:ln>
        </p:spPr>
        <p:txBody>
          <a:bodyPr spcFirstLastPara="1" wrap="square" lIns="0" tIns="4425" rIns="0" bIns="0" anchor="t" anchorCtr="0">
            <a:spAutoFit/>
          </a:bodyPr>
          <a:lstStyle/>
          <a:p>
            <a:pPr marL="69850" marR="0" lvl="0" indent="0" algn="l" rtl="0">
              <a:lnSpc>
                <a:spcPct val="100000"/>
              </a:lnSpc>
              <a:spcBef>
                <a:spcPts val="0"/>
              </a:spcBef>
              <a:spcAft>
                <a:spcPts val="0"/>
              </a:spcAft>
              <a:buClr>
                <a:srgbClr val="000000"/>
              </a:buClr>
              <a:buSzPts val="1900"/>
              <a:buFont typeface="Times New Roman"/>
              <a:buNone/>
            </a:pPr>
            <a:r>
              <a:rPr lang="en-US" sz="1900" b="0" i="0" u="none">
                <a:solidFill>
                  <a:srgbClr val="000000"/>
                </a:solidFill>
                <a:latin typeface="Times New Roman"/>
                <a:ea typeface="Times New Roman"/>
                <a:cs typeface="Times New Roman"/>
                <a:sym typeface="Times New Roman"/>
              </a:rPr>
              <a:t>Process</a:t>
            </a:r>
            <a:endParaRPr/>
          </a:p>
        </p:txBody>
      </p:sp>
      <p:sp>
        <p:nvSpPr>
          <p:cNvPr id="911" name="Google Shape;911;p43"/>
          <p:cNvSpPr txBox="1"/>
          <p:nvPr/>
        </p:nvSpPr>
        <p:spPr>
          <a:xfrm>
            <a:off x="4849812" y="3514725"/>
            <a:ext cx="644525" cy="296862"/>
          </a:xfrm>
          <a:prstGeom prst="rect">
            <a:avLst/>
          </a:prstGeom>
          <a:solidFill>
            <a:srgbClr val="FFFFFF"/>
          </a:solidFill>
          <a:ln>
            <a:noFill/>
          </a:ln>
        </p:spPr>
        <p:txBody>
          <a:bodyPr spcFirstLastPara="1" wrap="square" lIns="0" tIns="4425" rIns="0" bIns="0" anchor="t" anchorCtr="0">
            <a:spAutoFit/>
          </a:bodyPr>
          <a:lstStyle/>
          <a:p>
            <a:pPr marL="69850" marR="0" lvl="0" indent="0" algn="l" rtl="0">
              <a:lnSpc>
                <a:spcPct val="100000"/>
              </a:lnSpc>
              <a:spcBef>
                <a:spcPts val="0"/>
              </a:spcBef>
              <a:spcAft>
                <a:spcPts val="0"/>
              </a:spcAft>
              <a:buClr>
                <a:srgbClr val="000000"/>
              </a:buClr>
              <a:buSzPts val="1900"/>
              <a:buFont typeface="Times New Roman"/>
              <a:buNone/>
            </a:pPr>
            <a:r>
              <a:rPr lang="en-US" sz="1900" b="0" i="0" u="none">
                <a:solidFill>
                  <a:srgbClr val="000000"/>
                </a:solidFill>
                <a:latin typeface="Times New Roman"/>
                <a:ea typeface="Times New Roman"/>
                <a:cs typeface="Times New Roman"/>
                <a:sym typeface="Times New Roman"/>
              </a:rPr>
              <a:t>Units</a:t>
            </a:r>
            <a:endParaRPr/>
          </a:p>
        </p:txBody>
      </p:sp>
      <p:sp>
        <p:nvSpPr>
          <p:cNvPr id="912" name="Google Shape;912;p43"/>
          <p:cNvSpPr txBox="1"/>
          <p:nvPr/>
        </p:nvSpPr>
        <p:spPr>
          <a:xfrm>
            <a:off x="4849812" y="4141787"/>
            <a:ext cx="812800" cy="296862"/>
          </a:xfrm>
          <a:prstGeom prst="rect">
            <a:avLst/>
          </a:prstGeom>
          <a:solidFill>
            <a:srgbClr val="FFFFFF"/>
          </a:solidFill>
          <a:ln>
            <a:noFill/>
          </a:ln>
        </p:spPr>
        <p:txBody>
          <a:bodyPr spcFirstLastPara="1" wrap="square" lIns="0" tIns="4425" rIns="0" bIns="0" anchor="t" anchorCtr="0">
            <a:spAutoFit/>
          </a:bodyPr>
          <a:lstStyle/>
          <a:p>
            <a:pPr marL="69850" marR="0" lvl="0" indent="0" algn="l" rtl="0">
              <a:lnSpc>
                <a:spcPct val="100000"/>
              </a:lnSpc>
              <a:spcBef>
                <a:spcPts val="0"/>
              </a:spcBef>
              <a:spcAft>
                <a:spcPts val="0"/>
              </a:spcAft>
              <a:buClr>
                <a:srgbClr val="000000"/>
              </a:buClr>
              <a:buSzPts val="1900"/>
              <a:buFont typeface="Times New Roman"/>
              <a:buNone/>
            </a:pPr>
            <a:r>
              <a:rPr lang="en-US" sz="1900" b="0" i="0" u="none">
                <a:solidFill>
                  <a:srgbClr val="000000"/>
                </a:solidFill>
                <a:latin typeface="Times New Roman"/>
                <a:ea typeface="Times New Roman"/>
                <a:cs typeface="Times New Roman"/>
                <a:sym typeface="Times New Roman"/>
              </a:rPr>
              <a:t>Reduce</a:t>
            </a:r>
            <a:endParaRPr/>
          </a:p>
        </p:txBody>
      </p:sp>
      <p:grpSp>
        <p:nvGrpSpPr>
          <p:cNvPr id="913" name="Google Shape;913;p43"/>
          <p:cNvGrpSpPr/>
          <p:nvPr/>
        </p:nvGrpSpPr>
        <p:grpSpPr>
          <a:xfrm>
            <a:off x="6043612" y="3432175"/>
            <a:ext cx="835025" cy="492127"/>
            <a:chOff x="5663641" y="3432757"/>
            <a:chExt cx="835660" cy="491492"/>
          </a:xfrm>
        </p:grpSpPr>
        <p:sp>
          <p:nvSpPr>
            <p:cNvPr id="914" name="Google Shape;914;p43"/>
            <p:cNvSpPr/>
            <p:nvPr/>
          </p:nvSpPr>
          <p:spPr>
            <a:xfrm>
              <a:off x="5663641" y="3432757"/>
              <a:ext cx="835660" cy="491490"/>
            </a:xfrm>
            <a:custGeom>
              <a:avLst/>
              <a:gdLst/>
              <a:ahLst/>
              <a:cxnLst/>
              <a:rect l="l" t="t" r="r" b="b"/>
              <a:pathLst>
                <a:path w="835660" h="491489" extrusionOk="0">
                  <a:moveTo>
                    <a:pt x="835342" y="0"/>
                  </a:moveTo>
                  <a:lnTo>
                    <a:pt x="0" y="0"/>
                  </a:lnTo>
                  <a:lnTo>
                    <a:pt x="0" y="491440"/>
                  </a:lnTo>
                  <a:lnTo>
                    <a:pt x="835342" y="491440"/>
                  </a:lnTo>
                  <a:lnTo>
                    <a:pt x="835342"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15" name="Google Shape;915;p43"/>
            <p:cNvSpPr/>
            <p:nvPr/>
          </p:nvSpPr>
          <p:spPr>
            <a:xfrm>
              <a:off x="5663641" y="3432759"/>
              <a:ext cx="835660" cy="491490"/>
            </a:xfrm>
            <a:custGeom>
              <a:avLst/>
              <a:gdLst/>
              <a:ahLst/>
              <a:cxnLst/>
              <a:rect l="l" t="t" r="r" b="b"/>
              <a:pathLst>
                <a:path w="835660" h="491489" extrusionOk="0">
                  <a:moveTo>
                    <a:pt x="835342" y="0"/>
                  </a:moveTo>
                  <a:lnTo>
                    <a:pt x="0" y="0"/>
                  </a:lnTo>
                  <a:lnTo>
                    <a:pt x="0" y="491439"/>
                  </a:lnTo>
                  <a:lnTo>
                    <a:pt x="71805" y="437210"/>
                  </a:lnTo>
                  <a:lnTo>
                    <a:pt x="71805" y="82016"/>
                  </a:lnTo>
                  <a:lnTo>
                    <a:pt x="764006" y="82016"/>
                  </a:lnTo>
                  <a:lnTo>
                    <a:pt x="835342" y="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16" name="Google Shape;916;p43"/>
            <p:cNvSpPr/>
            <p:nvPr/>
          </p:nvSpPr>
          <p:spPr>
            <a:xfrm>
              <a:off x="5735446" y="3514765"/>
              <a:ext cx="692150" cy="355600"/>
            </a:xfrm>
            <a:custGeom>
              <a:avLst/>
              <a:gdLst/>
              <a:ahLst/>
              <a:cxnLst/>
              <a:rect l="l" t="t" r="r" b="b"/>
              <a:pathLst>
                <a:path w="692150" h="355600" extrusionOk="0">
                  <a:moveTo>
                    <a:pt x="692050" y="0"/>
                  </a:moveTo>
                  <a:lnTo>
                    <a:pt x="0" y="0"/>
                  </a:lnTo>
                  <a:lnTo>
                    <a:pt x="0" y="355203"/>
                  </a:lnTo>
                  <a:lnTo>
                    <a:pt x="692050" y="355203"/>
                  </a:lnTo>
                  <a:lnTo>
                    <a:pt x="692050"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17" name="Google Shape;917;p43"/>
            <p:cNvSpPr/>
            <p:nvPr/>
          </p:nvSpPr>
          <p:spPr>
            <a:xfrm>
              <a:off x="5735447" y="3514776"/>
              <a:ext cx="692150" cy="355600"/>
            </a:xfrm>
            <a:custGeom>
              <a:avLst/>
              <a:gdLst/>
              <a:ahLst/>
              <a:cxnLst/>
              <a:rect l="l" t="t" r="r" b="b"/>
              <a:pathLst>
                <a:path w="692150" h="355600" extrusionOk="0">
                  <a:moveTo>
                    <a:pt x="0" y="355200"/>
                  </a:moveTo>
                  <a:lnTo>
                    <a:pt x="692058" y="355200"/>
                  </a:lnTo>
                  <a:lnTo>
                    <a:pt x="692058" y="0"/>
                  </a:lnTo>
                  <a:lnTo>
                    <a:pt x="0" y="0"/>
                  </a:lnTo>
                  <a:lnTo>
                    <a:pt x="0" y="355200"/>
                  </a:lnTo>
                  <a:close/>
                </a:path>
              </a:pathLst>
            </a:custGeom>
            <a:noFill/>
            <a:ln w="528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sp>
        <p:nvSpPr>
          <p:cNvPr id="918" name="Google Shape;918;p43"/>
          <p:cNvSpPr txBox="1"/>
          <p:nvPr/>
        </p:nvSpPr>
        <p:spPr>
          <a:xfrm>
            <a:off x="6115050" y="3514725"/>
            <a:ext cx="692150" cy="323850"/>
          </a:xfrm>
          <a:prstGeom prst="rect">
            <a:avLst/>
          </a:prstGeom>
          <a:noFill/>
          <a:ln>
            <a:noFill/>
          </a:ln>
        </p:spPr>
        <p:txBody>
          <a:bodyPr spcFirstLastPara="1" wrap="square" lIns="0" tIns="31750" rIns="0" bIns="0" anchor="t" anchorCtr="0">
            <a:spAutoFit/>
          </a:bodyPr>
          <a:lstStyle/>
          <a:p>
            <a:pPr marL="93662" marR="0" lvl="0" indent="0" algn="l" rtl="0">
              <a:lnSpc>
                <a:spcPct val="100000"/>
              </a:lnSpc>
              <a:spcBef>
                <a:spcPts val="0"/>
              </a:spcBef>
              <a:spcAft>
                <a:spcPts val="0"/>
              </a:spcAft>
              <a:buClr>
                <a:srgbClr val="000000"/>
              </a:buClr>
              <a:buSzPts val="1900"/>
              <a:buFont typeface="Times New Roman"/>
              <a:buNone/>
            </a:pPr>
            <a:r>
              <a:rPr lang="en-US" sz="1900" b="0" i="0" u="none">
                <a:solidFill>
                  <a:srgbClr val="000000"/>
                </a:solidFill>
                <a:latin typeface="Times New Roman"/>
                <a:ea typeface="Times New Roman"/>
                <a:cs typeface="Times New Roman"/>
                <a:sym typeface="Times New Roman"/>
              </a:rPr>
              <a:t>cm</a:t>
            </a:r>
            <a:endParaRPr/>
          </a:p>
        </p:txBody>
      </p:sp>
      <p:grpSp>
        <p:nvGrpSpPr>
          <p:cNvPr id="919" name="Google Shape;919;p43"/>
          <p:cNvGrpSpPr/>
          <p:nvPr/>
        </p:nvGrpSpPr>
        <p:grpSpPr>
          <a:xfrm>
            <a:off x="6043612" y="4060825"/>
            <a:ext cx="835025" cy="492144"/>
            <a:chOff x="5663641" y="4061117"/>
            <a:chExt cx="835660" cy="491509"/>
          </a:xfrm>
        </p:grpSpPr>
        <p:sp>
          <p:nvSpPr>
            <p:cNvPr id="920" name="Google Shape;920;p43"/>
            <p:cNvSpPr/>
            <p:nvPr/>
          </p:nvSpPr>
          <p:spPr>
            <a:xfrm>
              <a:off x="5663641" y="4061136"/>
              <a:ext cx="835660" cy="491490"/>
            </a:xfrm>
            <a:custGeom>
              <a:avLst/>
              <a:gdLst/>
              <a:ahLst/>
              <a:cxnLst/>
              <a:rect l="l" t="t" r="r" b="b"/>
              <a:pathLst>
                <a:path w="835660" h="491489" extrusionOk="0">
                  <a:moveTo>
                    <a:pt x="835342" y="0"/>
                  </a:moveTo>
                  <a:lnTo>
                    <a:pt x="0" y="0"/>
                  </a:lnTo>
                  <a:lnTo>
                    <a:pt x="0" y="491445"/>
                  </a:lnTo>
                  <a:lnTo>
                    <a:pt x="835342" y="491445"/>
                  </a:lnTo>
                  <a:lnTo>
                    <a:pt x="835342"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21" name="Google Shape;921;p43"/>
            <p:cNvSpPr/>
            <p:nvPr/>
          </p:nvSpPr>
          <p:spPr>
            <a:xfrm>
              <a:off x="5663641" y="4061117"/>
              <a:ext cx="835660" cy="491490"/>
            </a:xfrm>
            <a:custGeom>
              <a:avLst/>
              <a:gdLst/>
              <a:ahLst/>
              <a:cxnLst/>
              <a:rect l="l" t="t" r="r" b="b"/>
              <a:pathLst>
                <a:path w="835660" h="491489" extrusionOk="0">
                  <a:moveTo>
                    <a:pt x="835342" y="0"/>
                  </a:moveTo>
                  <a:lnTo>
                    <a:pt x="0" y="0"/>
                  </a:lnTo>
                  <a:lnTo>
                    <a:pt x="0" y="491464"/>
                  </a:lnTo>
                  <a:lnTo>
                    <a:pt x="71805" y="409460"/>
                  </a:lnTo>
                  <a:lnTo>
                    <a:pt x="71805" y="81368"/>
                  </a:lnTo>
                  <a:lnTo>
                    <a:pt x="764006" y="81368"/>
                  </a:lnTo>
                  <a:lnTo>
                    <a:pt x="835342" y="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22" name="Google Shape;922;p43"/>
            <p:cNvSpPr/>
            <p:nvPr/>
          </p:nvSpPr>
          <p:spPr>
            <a:xfrm>
              <a:off x="5735446" y="4142486"/>
              <a:ext cx="692150" cy="328295"/>
            </a:xfrm>
            <a:custGeom>
              <a:avLst/>
              <a:gdLst/>
              <a:ahLst/>
              <a:cxnLst/>
              <a:rect l="l" t="t" r="r" b="b"/>
              <a:pathLst>
                <a:path w="692150" h="328295" extrusionOk="0">
                  <a:moveTo>
                    <a:pt x="692050" y="0"/>
                  </a:moveTo>
                  <a:lnTo>
                    <a:pt x="0" y="0"/>
                  </a:lnTo>
                  <a:lnTo>
                    <a:pt x="0" y="328091"/>
                  </a:lnTo>
                  <a:lnTo>
                    <a:pt x="692050" y="328091"/>
                  </a:lnTo>
                  <a:lnTo>
                    <a:pt x="692050"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23" name="Google Shape;923;p43"/>
            <p:cNvSpPr/>
            <p:nvPr/>
          </p:nvSpPr>
          <p:spPr>
            <a:xfrm>
              <a:off x="5735447" y="4142484"/>
              <a:ext cx="692150" cy="328295"/>
            </a:xfrm>
            <a:custGeom>
              <a:avLst/>
              <a:gdLst/>
              <a:ahLst/>
              <a:cxnLst/>
              <a:rect l="l" t="t" r="r" b="b"/>
              <a:pathLst>
                <a:path w="692150" h="328295" extrusionOk="0">
                  <a:moveTo>
                    <a:pt x="0" y="328096"/>
                  </a:moveTo>
                  <a:lnTo>
                    <a:pt x="692058" y="328096"/>
                  </a:lnTo>
                  <a:lnTo>
                    <a:pt x="692058" y="0"/>
                  </a:lnTo>
                  <a:lnTo>
                    <a:pt x="0" y="0"/>
                  </a:lnTo>
                  <a:lnTo>
                    <a:pt x="0" y="328096"/>
                  </a:lnTo>
                  <a:close/>
                </a:path>
              </a:pathLst>
            </a:custGeom>
            <a:noFill/>
            <a:ln w="530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sp>
        <p:nvSpPr>
          <p:cNvPr id="924" name="Google Shape;924;p43"/>
          <p:cNvSpPr txBox="1"/>
          <p:nvPr/>
        </p:nvSpPr>
        <p:spPr>
          <a:xfrm>
            <a:off x="6115050" y="4141787"/>
            <a:ext cx="692150" cy="296862"/>
          </a:xfrm>
          <a:prstGeom prst="rect">
            <a:avLst/>
          </a:prstGeom>
          <a:noFill/>
          <a:ln>
            <a:noFill/>
          </a:ln>
        </p:spPr>
        <p:txBody>
          <a:bodyPr spcFirstLastPara="1" wrap="square" lIns="0" tIns="4425" rIns="0" bIns="0" anchor="t" anchorCtr="0">
            <a:spAutoFit/>
          </a:bodyPr>
          <a:lstStyle/>
          <a:p>
            <a:pPr marL="69850" marR="0" lvl="0" indent="0" algn="l" rtl="0">
              <a:lnSpc>
                <a:spcPct val="100000"/>
              </a:lnSpc>
              <a:spcBef>
                <a:spcPts val="0"/>
              </a:spcBef>
              <a:spcAft>
                <a:spcPts val="0"/>
              </a:spcAft>
              <a:buClr>
                <a:srgbClr val="000000"/>
              </a:buClr>
              <a:buSzPts val="1900"/>
              <a:buFont typeface="Times New Roman"/>
              <a:buNone/>
            </a:pPr>
            <a:r>
              <a:rPr lang="en-US" sz="1900" b="0" i="0" u="none">
                <a:solidFill>
                  <a:srgbClr val="000000"/>
                </a:solidFill>
                <a:latin typeface="Times New Roman"/>
                <a:ea typeface="Times New Roman"/>
                <a:cs typeface="Times New Roman"/>
                <a:sym typeface="Times New Roman"/>
              </a:rPr>
              <a:t>Full</a:t>
            </a:r>
            <a:endParaRPr/>
          </a:p>
        </p:txBody>
      </p:sp>
      <p:grpSp>
        <p:nvGrpSpPr>
          <p:cNvPr id="925" name="Google Shape;925;p43"/>
          <p:cNvGrpSpPr/>
          <p:nvPr/>
        </p:nvGrpSpPr>
        <p:grpSpPr>
          <a:xfrm>
            <a:off x="5137150" y="2205037"/>
            <a:ext cx="3339961" cy="2184442"/>
            <a:chOff x="4756962" y="2204474"/>
            <a:chExt cx="3340596" cy="2184442"/>
          </a:xfrm>
        </p:grpSpPr>
        <p:sp>
          <p:nvSpPr>
            <p:cNvPr id="926" name="Google Shape;926;p43"/>
            <p:cNvSpPr/>
            <p:nvPr/>
          </p:nvSpPr>
          <p:spPr>
            <a:xfrm>
              <a:off x="6236703" y="3651681"/>
              <a:ext cx="95250" cy="737235"/>
            </a:xfrm>
            <a:custGeom>
              <a:avLst/>
              <a:gdLst/>
              <a:ahLst/>
              <a:cxnLst/>
              <a:rect l="l" t="t" r="r" b="b"/>
              <a:pathLst>
                <a:path w="95250" h="737235" extrusionOk="0">
                  <a:moveTo>
                    <a:pt x="95110" y="681964"/>
                  </a:moveTo>
                  <a:lnTo>
                    <a:pt x="0" y="627722"/>
                  </a:lnTo>
                  <a:lnTo>
                    <a:pt x="0" y="736854"/>
                  </a:lnTo>
                  <a:lnTo>
                    <a:pt x="95110" y="681964"/>
                  </a:lnTo>
                  <a:close/>
                </a:path>
                <a:path w="95250" h="737235" extrusionOk="0">
                  <a:moveTo>
                    <a:pt x="95110" y="54229"/>
                  </a:moveTo>
                  <a:lnTo>
                    <a:pt x="0" y="0"/>
                  </a:lnTo>
                  <a:lnTo>
                    <a:pt x="0" y="109131"/>
                  </a:lnTo>
                  <a:lnTo>
                    <a:pt x="95110" y="54229"/>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27" name="Google Shape;927;p43"/>
            <p:cNvSpPr/>
            <p:nvPr/>
          </p:nvSpPr>
          <p:spPr>
            <a:xfrm>
              <a:off x="4756962" y="2204474"/>
              <a:ext cx="358140" cy="409575"/>
            </a:xfrm>
            <a:custGeom>
              <a:avLst/>
              <a:gdLst/>
              <a:ahLst/>
              <a:cxnLst/>
              <a:rect l="l" t="t" r="r" b="b"/>
              <a:pathLst>
                <a:path w="358139" h="409575" extrusionOk="0">
                  <a:moveTo>
                    <a:pt x="357916" y="0"/>
                  </a:moveTo>
                  <a:lnTo>
                    <a:pt x="0" y="0"/>
                  </a:lnTo>
                  <a:lnTo>
                    <a:pt x="0" y="409426"/>
                  </a:lnTo>
                  <a:lnTo>
                    <a:pt x="357916" y="409426"/>
                  </a:lnTo>
                  <a:lnTo>
                    <a:pt x="35791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28" name="Google Shape;928;p43"/>
            <p:cNvSpPr/>
            <p:nvPr/>
          </p:nvSpPr>
          <p:spPr>
            <a:xfrm>
              <a:off x="4756962" y="2204491"/>
              <a:ext cx="358140" cy="409575"/>
            </a:xfrm>
            <a:custGeom>
              <a:avLst/>
              <a:gdLst/>
              <a:ahLst/>
              <a:cxnLst/>
              <a:rect l="l" t="t" r="r" b="b"/>
              <a:pathLst>
                <a:path w="358139" h="409575" extrusionOk="0">
                  <a:moveTo>
                    <a:pt x="357860" y="0"/>
                  </a:moveTo>
                  <a:lnTo>
                    <a:pt x="0" y="0"/>
                  </a:lnTo>
                  <a:lnTo>
                    <a:pt x="0" y="409409"/>
                  </a:lnTo>
                  <a:lnTo>
                    <a:pt x="48031" y="327253"/>
                  </a:lnTo>
                  <a:lnTo>
                    <a:pt x="48031" y="54775"/>
                  </a:lnTo>
                  <a:lnTo>
                    <a:pt x="286524" y="54775"/>
                  </a:lnTo>
                  <a:lnTo>
                    <a:pt x="357860" y="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29" name="Google Shape;929;p43"/>
            <p:cNvSpPr/>
            <p:nvPr/>
          </p:nvSpPr>
          <p:spPr>
            <a:xfrm>
              <a:off x="4804994" y="2259235"/>
              <a:ext cx="238760" cy="273050"/>
            </a:xfrm>
            <a:custGeom>
              <a:avLst/>
              <a:gdLst/>
              <a:ahLst/>
              <a:cxnLst/>
              <a:rect l="l" t="t" r="r" b="b"/>
              <a:pathLst>
                <a:path w="238760" h="273050" extrusionOk="0">
                  <a:moveTo>
                    <a:pt x="238427" y="0"/>
                  </a:moveTo>
                  <a:lnTo>
                    <a:pt x="0" y="0"/>
                  </a:lnTo>
                  <a:lnTo>
                    <a:pt x="0" y="272508"/>
                  </a:lnTo>
                  <a:lnTo>
                    <a:pt x="238427" y="272508"/>
                  </a:lnTo>
                  <a:lnTo>
                    <a:pt x="238427" y="0"/>
                  </a:lnTo>
                  <a:close/>
                </a:path>
              </a:pathLst>
            </a:custGeom>
            <a:solidFill>
              <a:srgbClr val="CCCCCC"/>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30" name="Google Shape;930;p43"/>
            <p:cNvSpPr/>
            <p:nvPr/>
          </p:nvSpPr>
          <p:spPr>
            <a:xfrm>
              <a:off x="4804996" y="2259252"/>
              <a:ext cx="238760" cy="273050"/>
            </a:xfrm>
            <a:custGeom>
              <a:avLst/>
              <a:gdLst/>
              <a:ahLst/>
              <a:cxnLst/>
              <a:rect l="l" t="t" r="r" b="b"/>
              <a:pathLst>
                <a:path w="238760" h="273050" extrusionOk="0">
                  <a:moveTo>
                    <a:pt x="0" y="272506"/>
                  </a:moveTo>
                  <a:lnTo>
                    <a:pt x="238428" y="272506"/>
                  </a:lnTo>
                  <a:lnTo>
                    <a:pt x="238428" y="0"/>
                  </a:lnTo>
                  <a:lnTo>
                    <a:pt x="0" y="0"/>
                  </a:lnTo>
                  <a:lnTo>
                    <a:pt x="0" y="272506"/>
                  </a:lnTo>
                  <a:close/>
                </a:path>
              </a:pathLst>
            </a:custGeom>
            <a:noFill/>
            <a:ln w="504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31" name="Google Shape;931;p43"/>
            <p:cNvSpPr/>
            <p:nvPr/>
          </p:nvSpPr>
          <p:spPr>
            <a:xfrm>
              <a:off x="7023773" y="3160218"/>
              <a:ext cx="1073785" cy="764540"/>
            </a:xfrm>
            <a:custGeom>
              <a:avLst/>
              <a:gdLst/>
              <a:ahLst/>
              <a:cxnLst/>
              <a:rect l="l" t="t" r="r" b="b"/>
              <a:pathLst>
                <a:path w="1073784" h="764539" extrusionOk="0">
                  <a:moveTo>
                    <a:pt x="1073745" y="0"/>
                  </a:moveTo>
                  <a:lnTo>
                    <a:pt x="0" y="0"/>
                  </a:lnTo>
                  <a:lnTo>
                    <a:pt x="0" y="763979"/>
                  </a:lnTo>
                  <a:lnTo>
                    <a:pt x="1073745" y="763979"/>
                  </a:lnTo>
                  <a:lnTo>
                    <a:pt x="1073745"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32" name="Google Shape;932;p43"/>
            <p:cNvSpPr/>
            <p:nvPr/>
          </p:nvSpPr>
          <p:spPr>
            <a:xfrm>
              <a:off x="7071334" y="3241607"/>
              <a:ext cx="954405" cy="628650"/>
            </a:xfrm>
            <a:custGeom>
              <a:avLst/>
              <a:gdLst/>
              <a:ahLst/>
              <a:cxnLst/>
              <a:rect l="l" t="t" r="r" b="b"/>
              <a:pathLst>
                <a:path w="954404" h="628650" extrusionOk="0">
                  <a:moveTo>
                    <a:pt x="954261" y="0"/>
                  </a:moveTo>
                  <a:lnTo>
                    <a:pt x="0" y="0"/>
                  </a:lnTo>
                  <a:lnTo>
                    <a:pt x="0" y="628361"/>
                  </a:lnTo>
                  <a:lnTo>
                    <a:pt x="954261" y="628361"/>
                  </a:lnTo>
                  <a:lnTo>
                    <a:pt x="954261" y="0"/>
                  </a:lnTo>
                  <a:close/>
                </a:path>
              </a:pathLst>
            </a:custGeom>
            <a:solidFill>
              <a:srgbClr val="7F7F7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33" name="Google Shape;933;p43"/>
            <p:cNvSpPr/>
            <p:nvPr/>
          </p:nvSpPr>
          <p:spPr>
            <a:xfrm>
              <a:off x="7071332" y="3241619"/>
              <a:ext cx="954405" cy="628650"/>
            </a:xfrm>
            <a:custGeom>
              <a:avLst/>
              <a:gdLst/>
              <a:ahLst/>
              <a:cxnLst/>
              <a:rect l="l" t="t" r="r" b="b"/>
              <a:pathLst>
                <a:path w="954404" h="628650" extrusionOk="0">
                  <a:moveTo>
                    <a:pt x="0" y="628357"/>
                  </a:moveTo>
                  <a:lnTo>
                    <a:pt x="954258" y="628357"/>
                  </a:lnTo>
                  <a:lnTo>
                    <a:pt x="954258" y="0"/>
                  </a:lnTo>
                  <a:lnTo>
                    <a:pt x="0" y="0"/>
                  </a:lnTo>
                  <a:lnTo>
                    <a:pt x="0" y="628357"/>
                  </a:lnTo>
                  <a:close/>
                </a:path>
              </a:pathLst>
            </a:custGeom>
            <a:noFill/>
            <a:ln w="522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sp>
        <p:nvSpPr>
          <p:cNvPr id="934" name="Google Shape;934;p43"/>
          <p:cNvSpPr txBox="1"/>
          <p:nvPr/>
        </p:nvSpPr>
        <p:spPr>
          <a:xfrm>
            <a:off x="7450137" y="3241675"/>
            <a:ext cx="955675" cy="434975"/>
          </a:xfrm>
          <a:prstGeom prst="rect">
            <a:avLst/>
          </a:prstGeom>
          <a:noFill/>
          <a:ln>
            <a:noFill/>
          </a:ln>
        </p:spPr>
        <p:txBody>
          <a:bodyPr spcFirstLastPara="1" wrap="square" lIns="0" tIns="140950" rIns="0" bIns="0" anchor="t" anchorCtr="0">
            <a:spAutoFit/>
          </a:bodyPr>
          <a:lstStyle/>
          <a:p>
            <a:pPr marL="214311" marR="0" lvl="0" indent="0" algn="l" rtl="0">
              <a:lnSpc>
                <a:spcPct val="100000"/>
              </a:lnSpc>
              <a:spcBef>
                <a:spcPts val="0"/>
              </a:spcBef>
              <a:spcAft>
                <a:spcPts val="0"/>
              </a:spcAft>
              <a:buClr>
                <a:srgbClr val="FFFFFF"/>
              </a:buClr>
              <a:buSzPts val="1900"/>
              <a:buFont typeface="Times New Roman"/>
              <a:buNone/>
            </a:pPr>
            <a:r>
              <a:rPr lang="en-US" sz="1900" b="0" i="0" u="none">
                <a:solidFill>
                  <a:srgbClr val="FFFFFF"/>
                </a:solidFill>
                <a:latin typeface="Times New Roman"/>
                <a:ea typeface="Times New Roman"/>
                <a:cs typeface="Times New Roman"/>
                <a:sym typeface="Times New Roman"/>
              </a:rPr>
              <a:t>OUIT</a:t>
            </a:r>
            <a:endParaRPr/>
          </a:p>
        </p:txBody>
      </p:sp>
      <p:grpSp>
        <p:nvGrpSpPr>
          <p:cNvPr id="935" name="Google Shape;935;p43"/>
          <p:cNvGrpSpPr/>
          <p:nvPr/>
        </p:nvGrpSpPr>
        <p:grpSpPr>
          <a:xfrm>
            <a:off x="7402512" y="3160712"/>
            <a:ext cx="1074737" cy="1828383"/>
            <a:chOff x="7023772" y="3160217"/>
            <a:chExt cx="1074420" cy="1829018"/>
          </a:xfrm>
        </p:grpSpPr>
        <p:sp>
          <p:nvSpPr>
            <p:cNvPr id="936" name="Google Shape;936;p43"/>
            <p:cNvSpPr/>
            <p:nvPr/>
          </p:nvSpPr>
          <p:spPr>
            <a:xfrm>
              <a:off x="7023772" y="3160217"/>
              <a:ext cx="1074420" cy="764540"/>
            </a:xfrm>
            <a:custGeom>
              <a:avLst/>
              <a:gdLst/>
              <a:ahLst/>
              <a:cxnLst/>
              <a:rect l="l" t="t" r="r" b="b"/>
              <a:pathLst>
                <a:path w="1074420" h="764539" extrusionOk="0">
                  <a:moveTo>
                    <a:pt x="1073848" y="0"/>
                  </a:moveTo>
                  <a:lnTo>
                    <a:pt x="1001788" y="81368"/>
                  </a:lnTo>
                  <a:lnTo>
                    <a:pt x="1001788" y="709752"/>
                  </a:lnTo>
                  <a:lnTo>
                    <a:pt x="47561" y="709752"/>
                  </a:lnTo>
                  <a:lnTo>
                    <a:pt x="0" y="763981"/>
                  </a:lnTo>
                  <a:lnTo>
                    <a:pt x="1073848" y="763981"/>
                  </a:lnTo>
                  <a:lnTo>
                    <a:pt x="1073848" y="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37" name="Google Shape;937;p43"/>
            <p:cNvSpPr/>
            <p:nvPr/>
          </p:nvSpPr>
          <p:spPr>
            <a:xfrm>
              <a:off x="7023772" y="4197390"/>
              <a:ext cx="1073785" cy="791845"/>
            </a:xfrm>
            <a:custGeom>
              <a:avLst/>
              <a:gdLst/>
              <a:ahLst/>
              <a:cxnLst/>
              <a:rect l="l" t="t" r="r" b="b"/>
              <a:pathLst>
                <a:path w="1073784" h="791845" extrusionOk="0">
                  <a:moveTo>
                    <a:pt x="1073745" y="0"/>
                  </a:moveTo>
                  <a:lnTo>
                    <a:pt x="0" y="0"/>
                  </a:lnTo>
                  <a:lnTo>
                    <a:pt x="0" y="791740"/>
                  </a:lnTo>
                  <a:lnTo>
                    <a:pt x="1073745" y="791740"/>
                  </a:lnTo>
                  <a:lnTo>
                    <a:pt x="1073745"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38" name="Google Shape;938;p43"/>
            <p:cNvSpPr/>
            <p:nvPr/>
          </p:nvSpPr>
          <p:spPr>
            <a:xfrm>
              <a:off x="7071334" y="4279402"/>
              <a:ext cx="954405" cy="628015"/>
            </a:xfrm>
            <a:custGeom>
              <a:avLst/>
              <a:gdLst/>
              <a:ahLst/>
              <a:cxnLst/>
              <a:rect l="l" t="t" r="r" b="b"/>
              <a:pathLst>
                <a:path w="954404" h="628014" extrusionOk="0">
                  <a:moveTo>
                    <a:pt x="954261" y="0"/>
                  </a:moveTo>
                  <a:lnTo>
                    <a:pt x="0" y="0"/>
                  </a:lnTo>
                  <a:lnTo>
                    <a:pt x="0" y="627712"/>
                  </a:lnTo>
                  <a:lnTo>
                    <a:pt x="954261" y="627712"/>
                  </a:lnTo>
                  <a:lnTo>
                    <a:pt x="954261" y="0"/>
                  </a:lnTo>
                  <a:close/>
                </a:path>
              </a:pathLst>
            </a:custGeom>
            <a:solidFill>
              <a:srgbClr val="7F7F7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39" name="Google Shape;939;p43"/>
            <p:cNvSpPr/>
            <p:nvPr/>
          </p:nvSpPr>
          <p:spPr>
            <a:xfrm>
              <a:off x="7071332" y="4279400"/>
              <a:ext cx="954405" cy="628015"/>
            </a:xfrm>
            <a:custGeom>
              <a:avLst/>
              <a:gdLst/>
              <a:ahLst/>
              <a:cxnLst/>
              <a:rect l="l" t="t" r="r" b="b"/>
              <a:pathLst>
                <a:path w="954404" h="628014" extrusionOk="0">
                  <a:moveTo>
                    <a:pt x="0" y="627721"/>
                  </a:moveTo>
                  <a:lnTo>
                    <a:pt x="954258" y="627721"/>
                  </a:lnTo>
                  <a:lnTo>
                    <a:pt x="954258" y="0"/>
                  </a:lnTo>
                  <a:lnTo>
                    <a:pt x="0" y="0"/>
                  </a:lnTo>
                  <a:lnTo>
                    <a:pt x="0" y="627721"/>
                  </a:lnTo>
                  <a:close/>
                </a:path>
              </a:pathLst>
            </a:custGeom>
            <a:noFill/>
            <a:ln w="522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sp>
        <p:nvSpPr>
          <p:cNvPr id="940" name="Google Shape;940;p43"/>
          <p:cNvSpPr txBox="1"/>
          <p:nvPr/>
        </p:nvSpPr>
        <p:spPr>
          <a:xfrm>
            <a:off x="7450137" y="4279900"/>
            <a:ext cx="955675" cy="434975"/>
          </a:xfrm>
          <a:prstGeom prst="rect">
            <a:avLst/>
          </a:prstGeom>
          <a:noFill/>
          <a:ln>
            <a:noFill/>
          </a:ln>
        </p:spPr>
        <p:txBody>
          <a:bodyPr spcFirstLastPara="1" wrap="square" lIns="0" tIns="140950" rIns="0" bIns="0" anchor="t" anchorCtr="0">
            <a:spAutoFit/>
          </a:bodyPr>
          <a:lstStyle/>
          <a:p>
            <a:pPr marL="166687" marR="0" lvl="0" indent="0" algn="l" rtl="0">
              <a:lnSpc>
                <a:spcPct val="100000"/>
              </a:lnSpc>
              <a:spcBef>
                <a:spcPts val="0"/>
              </a:spcBef>
              <a:spcAft>
                <a:spcPts val="0"/>
              </a:spcAft>
              <a:buClr>
                <a:srgbClr val="FFFFFF"/>
              </a:buClr>
              <a:buSzPts val="1900"/>
              <a:buFont typeface="Times New Roman"/>
              <a:buNone/>
            </a:pPr>
            <a:r>
              <a:rPr lang="en-US" sz="1900" b="0" i="0" u="none">
                <a:solidFill>
                  <a:srgbClr val="FFFFFF"/>
                </a:solidFill>
                <a:latin typeface="Times New Roman"/>
                <a:ea typeface="Times New Roman"/>
                <a:cs typeface="Times New Roman"/>
                <a:sym typeface="Times New Roman"/>
              </a:rPr>
              <a:t>PRINT</a:t>
            </a:r>
            <a:endParaRPr/>
          </a:p>
        </p:txBody>
      </p:sp>
      <p:sp>
        <p:nvSpPr>
          <p:cNvPr id="941" name="Google Shape;941;p43"/>
          <p:cNvSpPr/>
          <p:nvPr/>
        </p:nvSpPr>
        <p:spPr>
          <a:xfrm>
            <a:off x="7402512" y="4197350"/>
            <a:ext cx="1074737" cy="792162"/>
          </a:xfrm>
          <a:custGeom>
            <a:avLst/>
            <a:gdLst/>
            <a:ahLst/>
            <a:cxnLst/>
            <a:rect l="l" t="t" r="r" b="b"/>
            <a:pathLst>
              <a:path w="1074420" h="791845" extrusionOk="0">
                <a:moveTo>
                  <a:pt x="1073848" y="0"/>
                </a:moveTo>
                <a:lnTo>
                  <a:pt x="1001788" y="82016"/>
                </a:lnTo>
                <a:lnTo>
                  <a:pt x="1001788" y="709726"/>
                </a:lnTo>
                <a:lnTo>
                  <a:pt x="47561" y="709726"/>
                </a:lnTo>
                <a:lnTo>
                  <a:pt x="0" y="791743"/>
                </a:lnTo>
                <a:lnTo>
                  <a:pt x="1073848" y="791743"/>
                </a:lnTo>
                <a:lnTo>
                  <a:pt x="1073848" y="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42" name="Google Shape;942;p43"/>
          <p:cNvSpPr txBox="1"/>
          <p:nvPr/>
        </p:nvSpPr>
        <p:spPr>
          <a:xfrm>
            <a:off x="5661025" y="2232025"/>
            <a:ext cx="573087" cy="296862"/>
          </a:xfrm>
          <a:prstGeom prst="rect">
            <a:avLst/>
          </a:prstGeom>
          <a:solidFill>
            <a:srgbClr val="FFFFFF"/>
          </a:solidFill>
          <a:ln>
            <a:noFill/>
          </a:ln>
        </p:spPr>
        <p:txBody>
          <a:bodyPr spcFirstLastPara="1" wrap="square" lIns="0" tIns="4425" rIns="0" bIns="0" anchor="t" anchorCtr="0">
            <a:spAutoFit/>
          </a:bodyPr>
          <a:lstStyle/>
          <a:p>
            <a:pPr marL="71437" marR="0" lvl="0" indent="0" algn="l" rtl="0">
              <a:lnSpc>
                <a:spcPct val="100000"/>
              </a:lnSpc>
              <a:spcBef>
                <a:spcPts val="0"/>
              </a:spcBef>
              <a:spcAft>
                <a:spcPts val="0"/>
              </a:spcAft>
              <a:buClr>
                <a:srgbClr val="000000"/>
              </a:buClr>
              <a:buSzPts val="1900"/>
              <a:buFont typeface="Times New Roman"/>
              <a:buNone/>
            </a:pPr>
            <a:r>
              <a:rPr lang="en-US" sz="1900" b="0" i="0" u="none">
                <a:solidFill>
                  <a:srgbClr val="000000"/>
                </a:solidFill>
                <a:latin typeface="Times New Roman"/>
                <a:ea typeface="Times New Roman"/>
                <a:cs typeface="Times New Roman"/>
                <a:sym typeface="Times New Roman"/>
              </a:rPr>
              <a:t>Grid</a:t>
            </a:r>
            <a:endParaRPr/>
          </a:p>
        </p:txBody>
      </p:sp>
      <p:sp>
        <p:nvSpPr>
          <p:cNvPr id="943" name="Google Shape;943;p43"/>
          <p:cNvSpPr txBox="1"/>
          <p:nvPr/>
        </p:nvSpPr>
        <p:spPr>
          <a:xfrm>
            <a:off x="7450137" y="2232025"/>
            <a:ext cx="644525" cy="296862"/>
          </a:xfrm>
          <a:prstGeom prst="rect">
            <a:avLst/>
          </a:prstGeom>
          <a:solidFill>
            <a:srgbClr val="000000"/>
          </a:solidFill>
          <a:ln>
            <a:noFill/>
          </a:ln>
        </p:spPr>
        <p:txBody>
          <a:bodyPr spcFirstLastPara="1" wrap="square" lIns="0" tIns="4425" rIns="0" bIns="0" anchor="t" anchorCtr="0">
            <a:spAutoFit/>
          </a:bodyPr>
          <a:lstStyle/>
          <a:p>
            <a:pPr marL="119062" marR="0" lvl="0" indent="0" algn="l" rtl="0">
              <a:lnSpc>
                <a:spcPct val="100000"/>
              </a:lnSpc>
              <a:spcBef>
                <a:spcPts val="0"/>
              </a:spcBef>
              <a:spcAft>
                <a:spcPts val="0"/>
              </a:spcAft>
              <a:buClr>
                <a:srgbClr val="FFFFFF"/>
              </a:buClr>
              <a:buSzPts val="1900"/>
              <a:buFont typeface="Times New Roman"/>
              <a:buNone/>
            </a:pPr>
            <a:r>
              <a:rPr lang="en-US" sz="1900" b="0" i="0" u="none">
                <a:solidFill>
                  <a:srgbClr val="FFFFFF"/>
                </a:solidFill>
                <a:latin typeface="Times New Roman"/>
                <a:ea typeface="Times New Roman"/>
                <a:cs typeface="Times New Roman"/>
                <a:sym typeface="Times New Roman"/>
              </a:rPr>
              <a:t>Busy</a:t>
            </a:r>
            <a:endParaRPr/>
          </a:p>
        </p:txBody>
      </p:sp>
      <p:sp>
        <p:nvSpPr>
          <p:cNvPr id="944" name="Google Shape;944;p43"/>
          <p:cNvSpPr/>
          <p:nvPr/>
        </p:nvSpPr>
        <p:spPr>
          <a:xfrm>
            <a:off x="8910637" y="5648325"/>
            <a:ext cx="71437" cy="396875"/>
          </a:xfrm>
          <a:custGeom>
            <a:avLst/>
            <a:gdLst/>
            <a:ahLst/>
            <a:cxnLst/>
            <a:rect l="l" t="t" r="r" b="b"/>
            <a:pathLst>
              <a:path w="71754" h="396875" extrusionOk="0">
                <a:moveTo>
                  <a:pt x="71247" y="396875"/>
                </a:moveTo>
                <a:lnTo>
                  <a:pt x="43505" y="391277"/>
                </a:lnTo>
                <a:lnTo>
                  <a:pt x="20859" y="376012"/>
                </a:lnTo>
                <a:lnTo>
                  <a:pt x="5595" y="353370"/>
                </a:lnTo>
                <a:lnTo>
                  <a:pt x="0" y="325640"/>
                </a:lnTo>
                <a:lnTo>
                  <a:pt x="0" y="71234"/>
                </a:lnTo>
                <a:lnTo>
                  <a:pt x="5595" y="43504"/>
                </a:lnTo>
                <a:lnTo>
                  <a:pt x="20859" y="20862"/>
                </a:lnTo>
                <a:lnTo>
                  <a:pt x="43505" y="5597"/>
                </a:lnTo>
                <a:lnTo>
                  <a:pt x="71247" y="0"/>
                </a:lnTo>
              </a:path>
            </a:pathLst>
          </a:custGeom>
          <a:noFill/>
          <a:ln w="19050" cap="flat" cmpd="sng">
            <a:solidFill>
              <a:srgbClr val="FFFFFF"/>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45" name="Google Shape;945;p43"/>
          <p:cNvSpPr/>
          <p:nvPr/>
        </p:nvSpPr>
        <p:spPr>
          <a:xfrm>
            <a:off x="9388475" y="5648325"/>
            <a:ext cx="71437" cy="396875"/>
          </a:xfrm>
          <a:custGeom>
            <a:avLst/>
            <a:gdLst/>
            <a:ahLst/>
            <a:cxnLst/>
            <a:rect l="l" t="t" r="r" b="b"/>
            <a:pathLst>
              <a:path w="71754" h="396875" extrusionOk="0">
                <a:moveTo>
                  <a:pt x="0" y="0"/>
                </a:moveTo>
                <a:lnTo>
                  <a:pt x="27741" y="5597"/>
                </a:lnTo>
                <a:lnTo>
                  <a:pt x="50387" y="20862"/>
                </a:lnTo>
                <a:lnTo>
                  <a:pt x="65651" y="43504"/>
                </a:lnTo>
                <a:lnTo>
                  <a:pt x="71247" y="71234"/>
                </a:lnTo>
                <a:lnTo>
                  <a:pt x="71247" y="325640"/>
                </a:lnTo>
                <a:lnTo>
                  <a:pt x="65651" y="353370"/>
                </a:lnTo>
                <a:lnTo>
                  <a:pt x="50387" y="376012"/>
                </a:lnTo>
                <a:lnTo>
                  <a:pt x="27741" y="391277"/>
                </a:lnTo>
                <a:lnTo>
                  <a:pt x="0" y="396875"/>
                </a:lnTo>
              </a:path>
            </a:pathLst>
          </a:custGeom>
          <a:noFill/>
          <a:ln w="19050" cap="flat" cmpd="sng">
            <a:solidFill>
              <a:srgbClr val="FFFFFF"/>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46" name="Google Shape;946;p43"/>
          <p:cNvSpPr txBox="1"/>
          <p:nvPr/>
        </p:nvSpPr>
        <p:spPr>
          <a:xfrm>
            <a:off x="3389312" y="6180137"/>
            <a:ext cx="2740025"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Times New Roman"/>
              <a:buNone/>
            </a:pPr>
            <a:r>
              <a:rPr lang="en-US" sz="1400" b="1" i="0" u="none">
                <a:solidFill>
                  <a:srgbClr val="000000"/>
                </a:solidFill>
                <a:latin typeface="Times New Roman"/>
                <a:ea typeface="Times New Roman"/>
                <a:cs typeface="Times New Roman"/>
                <a:sym typeface="Times New Roman"/>
              </a:rPr>
              <a:t>Figure 9: Control Panel Interface</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950"/>
        <p:cNvGrpSpPr/>
        <p:nvPr/>
      </p:nvGrpSpPr>
      <p:grpSpPr>
        <a:xfrm>
          <a:off x="0" y="0"/>
          <a:ext cx="0" cy="0"/>
          <a:chOff x="0" y="0"/>
          <a:chExt cx="0" cy="0"/>
        </a:xfrm>
      </p:grpSpPr>
      <p:sp>
        <p:nvSpPr>
          <p:cNvPr id="951" name="Google Shape;951;p44"/>
          <p:cNvSpPr txBox="1">
            <a:spLocks noGrp="1"/>
          </p:cNvSpPr>
          <p:nvPr>
            <p:ph type="title"/>
          </p:nvPr>
        </p:nvSpPr>
        <p:spPr>
          <a:xfrm>
            <a:off x="23812" y="90487"/>
            <a:ext cx="3497262" cy="695325"/>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100"/>
              </a:spcBef>
              <a:spcAft>
                <a:spcPts val="0"/>
              </a:spcAft>
              <a:buSzPts val="1800"/>
              <a:buNone/>
            </a:pPr>
            <a:r>
              <a:rPr lang="en-US" sz="3200" b="0" i="0" u="none">
                <a:solidFill>
                  <a:srgbClr val="000000"/>
                </a:solidFill>
                <a:latin typeface="Times New Roman"/>
                <a:ea typeface="Times New Roman"/>
                <a:cs typeface="Times New Roman"/>
                <a:sym typeface="Times New Roman"/>
              </a:rPr>
              <a:t>Menu systems</a:t>
            </a:r>
            <a:endParaRPr/>
          </a:p>
        </p:txBody>
      </p:sp>
      <p:sp>
        <p:nvSpPr>
          <p:cNvPr id="952" name="Google Shape;952;p44"/>
          <p:cNvSpPr txBox="1"/>
          <p:nvPr/>
        </p:nvSpPr>
        <p:spPr>
          <a:xfrm>
            <a:off x="9218612" y="5715000"/>
            <a:ext cx="304800" cy="242887"/>
          </a:xfrm>
          <a:prstGeom prst="rect">
            <a:avLst/>
          </a:prstGeom>
          <a:noFill/>
          <a:ln>
            <a:noFill/>
          </a:ln>
        </p:spPr>
        <p:txBody>
          <a:bodyPr spcFirstLastPara="1" wrap="square" lIns="0" tIns="0" rIns="0" bIns="0" anchor="t" anchorCtr="0">
            <a:spAutoFit/>
          </a:bodyPr>
          <a:lstStyle/>
          <a:p>
            <a:pPr marL="38100" marR="0" lvl="0" indent="0" algn="l" rtl="0">
              <a:lnSpc>
                <a:spcPct val="142857"/>
              </a:lnSpc>
              <a:spcBef>
                <a:spcPts val="0"/>
              </a:spcBef>
              <a:spcAft>
                <a:spcPts val="0"/>
              </a:spcAft>
              <a:buClr>
                <a:srgbClr val="000000"/>
              </a:buClr>
              <a:buSzPts val="1400"/>
              <a:buFont typeface="Arial"/>
              <a:buNone/>
            </a:pPr>
            <a:fld id="{00000000-1234-1234-1234-123412341234}" type="slidenum">
              <a:rPr lang="en-US" sz="1400" b="0" i="0" u="none">
                <a:solidFill>
                  <a:srgbClr val="000000"/>
                </a:solidFill>
                <a:latin typeface="Arial"/>
                <a:ea typeface="Arial"/>
                <a:cs typeface="Arial"/>
                <a:sym typeface="Arial"/>
              </a:rPr>
              <a:pPr marL="38100" marR="0" lvl="0" indent="0" algn="l" rtl="0">
                <a:lnSpc>
                  <a:spcPct val="142857"/>
                </a:lnSpc>
                <a:spcBef>
                  <a:spcPts val="0"/>
                </a:spcBef>
                <a:spcAft>
                  <a:spcPts val="0"/>
                </a:spcAft>
                <a:buClr>
                  <a:srgbClr val="000000"/>
                </a:buClr>
                <a:buSzPts val="1400"/>
                <a:buFont typeface="Arial"/>
                <a:buNone/>
              </a:pPr>
              <a:t>63</a:t>
            </a:fld>
            <a:endParaRPr/>
          </a:p>
        </p:txBody>
      </p:sp>
      <p:sp>
        <p:nvSpPr>
          <p:cNvPr id="953" name="Google Shape;953;p44"/>
          <p:cNvSpPr txBox="1"/>
          <p:nvPr/>
        </p:nvSpPr>
        <p:spPr>
          <a:xfrm>
            <a:off x="915987" y="1419225"/>
            <a:ext cx="7523162" cy="1365250"/>
          </a:xfrm>
          <a:prstGeom prst="rect">
            <a:avLst/>
          </a:prstGeom>
          <a:noFill/>
          <a:ln>
            <a:noFill/>
          </a:ln>
        </p:spPr>
        <p:txBody>
          <a:bodyPr spcFirstLastPara="1" wrap="square" lIns="0" tIns="12050" rIns="0" bIns="0" anchor="t" anchorCtr="0">
            <a:spAutoFit/>
          </a:bodyPr>
          <a:lstStyle/>
          <a:p>
            <a:pPr marL="241300" marR="0" lvl="0" indent="-228600" algn="l" rtl="0">
              <a:lnSpc>
                <a:spcPct val="100000"/>
              </a:lnSpc>
              <a:spcBef>
                <a:spcPts val="0"/>
              </a:spcBef>
              <a:spcAft>
                <a:spcPts val="0"/>
              </a:spcAft>
              <a:buClr>
                <a:srgbClr val="A8A47B"/>
              </a:buClr>
              <a:buSzPts val="2200"/>
              <a:buFont typeface="Arial"/>
              <a:buChar char="•"/>
            </a:pPr>
            <a:r>
              <a:rPr lang="en-US" sz="2200" b="0" i="0" u="none">
                <a:solidFill>
                  <a:srgbClr val="2E2B1F"/>
                </a:solidFill>
                <a:latin typeface="Calibri"/>
                <a:ea typeface="Calibri"/>
                <a:cs typeface="Calibri"/>
                <a:sym typeface="Calibri"/>
              </a:rPr>
              <a:t>Users make a selection from a list of possibilities.</a:t>
            </a:r>
            <a:endParaRPr sz="2200" b="0" i="0" u="none">
              <a:solidFill>
                <a:srgbClr val="000000"/>
              </a:solidFill>
              <a:latin typeface="Calibri"/>
              <a:ea typeface="Calibri"/>
              <a:cs typeface="Calibri"/>
              <a:sym typeface="Calibri"/>
            </a:endParaRPr>
          </a:p>
          <a:p>
            <a:pPr marL="241300" marR="0" lvl="0" indent="-228600" algn="l" rtl="0">
              <a:lnSpc>
                <a:spcPct val="100000"/>
              </a:lnSpc>
              <a:spcBef>
                <a:spcPts val="0"/>
              </a:spcBef>
              <a:spcAft>
                <a:spcPts val="0"/>
              </a:spcAft>
              <a:buClr>
                <a:srgbClr val="A8A47B"/>
              </a:buClr>
              <a:buSzPts val="2200"/>
              <a:buFont typeface="Arial"/>
              <a:buChar char="•"/>
            </a:pPr>
            <a:r>
              <a:rPr lang="en-US" sz="2200" b="0" i="0" u="none">
                <a:solidFill>
                  <a:srgbClr val="2E2B1F"/>
                </a:solidFill>
                <a:latin typeface="Calibri"/>
                <a:ea typeface="Calibri"/>
                <a:cs typeface="Calibri"/>
                <a:sym typeface="Calibri"/>
              </a:rPr>
              <a:t>The selection may be made by pointing and clicking with a</a:t>
            </a:r>
            <a:endParaRPr sz="2200" b="0" i="0" u="none">
              <a:solidFill>
                <a:srgbClr val="000000"/>
              </a:solidFill>
              <a:latin typeface="Calibri"/>
              <a:ea typeface="Calibri"/>
              <a:cs typeface="Calibri"/>
              <a:sym typeface="Calibri"/>
            </a:endParaRPr>
          </a:p>
          <a:p>
            <a:pPr marL="241300" marR="0" lvl="0" indent="-228600" algn="l" rtl="0">
              <a:lnSpc>
                <a:spcPct val="100000"/>
              </a:lnSpc>
              <a:spcBef>
                <a:spcPts val="0"/>
              </a:spcBef>
              <a:spcAft>
                <a:spcPts val="0"/>
              </a:spcAft>
              <a:buClr>
                <a:srgbClr val="2E2B1F"/>
              </a:buClr>
              <a:buSzPts val="2200"/>
              <a:buFont typeface="Calibri"/>
              <a:buNone/>
            </a:pPr>
            <a:r>
              <a:rPr lang="en-US" sz="2200" b="0" i="0" u="none">
                <a:solidFill>
                  <a:srgbClr val="2E2B1F"/>
                </a:solidFill>
                <a:latin typeface="Calibri"/>
                <a:ea typeface="Calibri"/>
                <a:cs typeface="Calibri"/>
                <a:sym typeface="Calibri"/>
              </a:rPr>
              <a:t>mouse, using cursor keys or by</a:t>
            </a:r>
            <a:r>
              <a:rPr lang="en-US" sz="2200" b="0" i="0" u="none">
                <a:solidFill>
                  <a:srgbClr val="2E2B1F"/>
                </a:solidFill>
                <a:latin typeface="Times New Roman"/>
                <a:ea typeface="Times New Roman"/>
                <a:cs typeface="Times New Roman"/>
                <a:sym typeface="Times New Roman"/>
              </a:rPr>
              <a:t>	</a:t>
            </a:r>
            <a:r>
              <a:rPr lang="en-US" sz="2200" b="0" i="0" u="none">
                <a:solidFill>
                  <a:srgbClr val="2E2B1F"/>
                </a:solidFill>
                <a:latin typeface="Calibri"/>
                <a:ea typeface="Calibri"/>
                <a:cs typeface="Calibri"/>
                <a:sym typeface="Calibri"/>
              </a:rPr>
              <a:t>typing the name of the selection</a:t>
            </a:r>
            <a:endParaRPr sz="2200" b="0" i="0" u="none">
              <a:solidFill>
                <a:srgbClr val="000000"/>
              </a:solidFill>
              <a:latin typeface="Calibri"/>
              <a:ea typeface="Calibri"/>
              <a:cs typeface="Calibri"/>
              <a:sym typeface="Calibri"/>
            </a:endParaRPr>
          </a:p>
          <a:p>
            <a:pPr marL="241300" marR="0" lvl="0" indent="-228600" algn="l" rtl="0">
              <a:lnSpc>
                <a:spcPct val="100000"/>
              </a:lnSpc>
              <a:spcBef>
                <a:spcPts val="0"/>
              </a:spcBef>
              <a:spcAft>
                <a:spcPts val="0"/>
              </a:spcAft>
              <a:buClr>
                <a:srgbClr val="A8A47B"/>
              </a:buClr>
              <a:buSzPts val="2200"/>
              <a:buFont typeface="Arial"/>
              <a:buChar char="•"/>
            </a:pPr>
            <a:r>
              <a:rPr lang="en-US" sz="2200" b="0" i="0" u="none">
                <a:solidFill>
                  <a:srgbClr val="2E2B1F"/>
                </a:solidFill>
                <a:latin typeface="Calibri"/>
                <a:ea typeface="Calibri"/>
                <a:cs typeface="Calibri"/>
                <a:sym typeface="Calibri"/>
              </a:rPr>
              <a:t>May make use of simple-to-use terminals such as touchscreens</a:t>
            </a:r>
            <a:endParaRPr/>
          </a:p>
        </p:txBody>
      </p:sp>
      <p:sp>
        <p:nvSpPr>
          <p:cNvPr id="954" name="Google Shape;954;p44"/>
          <p:cNvSpPr/>
          <p:nvPr/>
        </p:nvSpPr>
        <p:spPr>
          <a:xfrm>
            <a:off x="8910637" y="5648325"/>
            <a:ext cx="71437" cy="396875"/>
          </a:xfrm>
          <a:custGeom>
            <a:avLst/>
            <a:gdLst/>
            <a:ahLst/>
            <a:cxnLst/>
            <a:rect l="l" t="t" r="r" b="b"/>
            <a:pathLst>
              <a:path w="71754" h="396875" extrusionOk="0">
                <a:moveTo>
                  <a:pt x="71247" y="396875"/>
                </a:moveTo>
                <a:lnTo>
                  <a:pt x="43505" y="391277"/>
                </a:lnTo>
                <a:lnTo>
                  <a:pt x="20859" y="376012"/>
                </a:lnTo>
                <a:lnTo>
                  <a:pt x="5595" y="353370"/>
                </a:lnTo>
                <a:lnTo>
                  <a:pt x="0" y="325640"/>
                </a:lnTo>
                <a:lnTo>
                  <a:pt x="0" y="71234"/>
                </a:lnTo>
                <a:lnTo>
                  <a:pt x="5595" y="43504"/>
                </a:lnTo>
                <a:lnTo>
                  <a:pt x="20859" y="20862"/>
                </a:lnTo>
                <a:lnTo>
                  <a:pt x="43505" y="5597"/>
                </a:lnTo>
                <a:lnTo>
                  <a:pt x="71247" y="0"/>
                </a:lnTo>
              </a:path>
            </a:pathLst>
          </a:custGeom>
          <a:noFill/>
          <a:ln w="19050" cap="flat" cmpd="sng">
            <a:solidFill>
              <a:srgbClr val="FFFFFF"/>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55" name="Google Shape;955;p44"/>
          <p:cNvSpPr/>
          <p:nvPr/>
        </p:nvSpPr>
        <p:spPr>
          <a:xfrm>
            <a:off x="9388475" y="5648325"/>
            <a:ext cx="71437" cy="396875"/>
          </a:xfrm>
          <a:custGeom>
            <a:avLst/>
            <a:gdLst/>
            <a:ahLst/>
            <a:cxnLst/>
            <a:rect l="l" t="t" r="r" b="b"/>
            <a:pathLst>
              <a:path w="71754" h="396875" extrusionOk="0">
                <a:moveTo>
                  <a:pt x="0" y="0"/>
                </a:moveTo>
                <a:lnTo>
                  <a:pt x="27741" y="5597"/>
                </a:lnTo>
                <a:lnTo>
                  <a:pt x="50387" y="20862"/>
                </a:lnTo>
                <a:lnTo>
                  <a:pt x="65651" y="43504"/>
                </a:lnTo>
                <a:lnTo>
                  <a:pt x="71247" y="71234"/>
                </a:lnTo>
                <a:lnTo>
                  <a:pt x="71247" y="325640"/>
                </a:lnTo>
                <a:lnTo>
                  <a:pt x="65651" y="353370"/>
                </a:lnTo>
                <a:lnTo>
                  <a:pt x="50387" y="376012"/>
                </a:lnTo>
                <a:lnTo>
                  <a:pt x="27741" y="391277"/>
                </a:lnTo>
                <a:lnTo>
                  <a:pt x="0" y="396875"/>
                </a:lnTo>
              </a:path>
            </a:pathLst>
          </a:custGeom>
          <a:noFill/>
          <a:ln w="19050" cap="flat" cmpd="sng">
            <a:solidFill>
              <a:srgbClr val="FFFFFF"/>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pic>
        <p:nvPicPr>
          <p:cNvPr id="956" name="Google Shape;956;p44"/>
          <p:cNvPicPr preferRelativeResize="0"/>
          <p:nvPr/>
        </p:nvPicPr>
        <p:blipFill rotWithShape="1">
          <a:blip r:embed="rId3">
            <a:alphaModFix/>
          </a:blip>
          <a:srcRect/>
          <a:stretch/>
        </p:blipFill>
        <p:spPr>
          <a:xfrm>
            <a:off x="2284412" y="3352800"/>
            <a:ext cx="4724400" cy="2514600"/>
          </a:xfrm>
          <a:prstGeom prst="rect">
            <a:avLst/>
          </a:prstGeom>
          <a:noFill/>
          <a:ln>
            <a:noFill/>
          </a:ln>
        </p:spPr>
      </p:pic>
      <p:sp>
        <p:nvSpPr>
          <p:cNvPr id="957" name="Google Shape;957;p44"/>
          <p:cNvSpPr txBox="1"/>
          <p:nvPr/>
        </p:nvSpPr>
        <p:spPr>
          <a:xfrm>
            <a:off x="3389312" y="6180137"/>
            <a:ext cx="2030412"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Times New Roman"/>
              <a:buNone/>
            </a:pPr>
            <a:r>
              <a:rPr lang="en-US" sz="1400" b="1" i="0" u="none">
                <a:solidFill>
                  <a:srgbClr val="000000"/>
                </a:solidFill>
                <a:latin typeface="Times New Roman"/>
                <a:ea typeface="Times New Roman"/>
                <a:cs typeface="Times New Roman"/>
                <a:sym typeface="Times New Roman"/>
              </a:rPr>
              <a:t>Figure 10: Menu system</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961"/>
        <p:cNvGrpSpPr/>
        <p:nvPr/>
      </p:nvGrpSpPr>
      <p:grpSpPr>
        <a:xfrm>
          <a:off x="0" y="0"/>
          <a:ext cx="0" cy="0"/>
          <a:chOff x="0" y="0"/>
          <a:chExt cx="0" cy="0"/>
        </a:xfrm>
      </p:grpSpPr>
      <p:sp>
        <p:nvSpPr>
          <p:cNvPr id="962" name="Google Shape;962;p45"/>
          <p:cNvSpPr txBox="1">
            <a:spLocks noGrp="1"/>
          </p:cNvSpPr>
          <p:nvPr>
            <p:ph type="title"/>
          </p:nvPr>
        </p:nvSpPr>
        <p:spPr>
          <a:xfrm>
            <a:off x="342900" y="-28575"/>
            <a:ext cx="3827462" cy="758825"/>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100"/>
              </a:spcBef>
              <a:spcAft>
                <a:spcPts val="0"/>
              </a:spcAft>
              <a:buSzPts val="1800"/>
              <a:buNone/>
            </a:pPr>
            <a:r>
              <a:rPr lang="en-US" sz="3200" b="0" i="0" u="none">
                <a:solidFill>
                  <a:srgbClr val="000000"/>
                </a:solidFill>
                <a:latin typeface="Times New Roman"/>
                <a:ea typeface="Times New Roman"/>
                <a:cs typeface="Times New Roman"/>
                <a:sym typeface="Times New Roman"/>
              </a:rPr>
              <a:t>Menu systems</a:t>
            </a:r>
            <a:endParaRPr/>
          </a:p>
        </p:txBody>
      </p:sp>
      <p:sp>
        <p:nvSpPr>
          <p:cNvPr id="963" name="Google Shape;963;p45"/>
          <p:cNvSpPr txBox="1"/>
          <p:nvPr/>
        </p:nvSpPr>
        <p:spPr>
          <a:xfrm>
            <a:off x="1206500" y="1052512"/>
            <a:ext cx="7138987" cy="2474912"/>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rgbClr val="2E2B1F"/>
              </a:buClr>
              <a:buSzPts val="1600"/>
              <a:buFont typeface="Times New Roman"/>
              <a:buNone/>
            </a:pPr>
            <a:r>
              <a:rPr lang="en-US" sz="1600" b="1" i="0" u="none">
                <a:solidFill>
                  <a:srgbClr val="2E2B1F"/>
                </a:solidFill>
                <a:latin typeface="Times New Roman"/>
                <a:ea typeface="Times New Roman"/>
                <a:cs typeface="Times New Roman"/>
                <a:sym typeface="Times New Roman"/>
              </a:rPr>
              <a:t>Advantages</a:t>
            </a:r>
            <a:endParaRPr sz="1600" b="0" i="0" u="none">
              <a:solidFill>
                <a:srgbClr val="000000"/>
              </a:solidFill>
              <a:latin typeface="Times New Roman"/>
              <a:ea typeface="Times New Roman"/>
              <a:cs typeface="Times New Roman"/>
              <a:sym typeface="Times New Roman"/>
            </a:endParaRPr>
          </a:p>
          <a:p>
            <a:pPr marL="12700" marR="0" lvl="0" indent="-101600" algn="l" rtl="0">
              <a:lnSpc>
                <a:spcPct val="100000"/>
              </a:lnSpc>
              <a:spcBef>
                <a:spcPts val="0"/>
              </a:spcBef>
              <a:spcAft>
                <a:spcPts val="0"/>
              </a:spcAft>
              <a:buClr>
                <a:srgbClr val="A8A47B"/>
              </a:buClr>
              <a:buSzPts val="1600"/>
              <a:buFont typeface="Arial"/>
              <a:buChar char="•"/>
            </a:pPr>
            <a:r>
              <a:rPr lang="en-US" sz="1600" b="0" i="0" u="none">
                <a:solidFill>
                  <a:srgbClr val="2E2B1F"/>
                </a:solidFill>
                <a:latin typeface="Times New Roman"/>
                <a:ea typeface="Times New Roman"/>
                <a:cs typeface="Times New Roman"/>
                <a:sym typeface="Times New Roman"/>
              </a:rPr>
              <a:t>Users need not remember command names</a:t>
            </a:r>
            <a:endParaRPr sz="1600" b="0" i="0" u="none">
              <a:solidFill>
                <a:srgbClr val="000000"/>
              </a:solidFill>
              <a:latin typeface="Times New Roman"/>
              <a:ea typeface="Times New Roman"/>
              <a:cs typeface="Times New Roman"/>
              <a:sym typeface="Times New Roman"/>
            </a:endParaRPr>
          </a:p>
          <a:p>
            <a:pPr marL="12700" marR="0" lvl="0" indent="-101600" algn="l" rtl="0">
              <a:lnSpc>
                <a:spcPct val="100000"/>
              </a:lnSpc>
              <a:spcBef>
                <a:spcPts val="0"/>
              </a:spcBef>
              <a:spcAft>
                <a:spcPts val="0"/>
              </a:spcAft>
              <a:buClr>
                <a:srgbClr val="A8A47B"/>
              </a:buClr>
              <a:buSzPts val="1600"/>
              <a:buFont typeface="Arial"/>
              <a:buChar char="•"/>
            </a:pPr>
            <a:r>
              <a:rPr lang="en-US" sz="1600" b="0" i="0" u="none">
                <a:solidFill>
                  <a:srgbClr val="2E2B1F"/>
                </a:solidFill>
                <a:latin typeface="Times New Roman"/>
                <a:ea typeface="Times New Roman"/>
                <a:cs typeface="Times New Roman"/>
                <a:sym typeface="Times New Roman"/>
              </a:rPr>
              <a:t>Typing effort is minimal</a:t>
            </a:r>
            <a:endParaRPr sz="1600" b="0" i="0" u="none">
              <a:solidFill>
                <a:srgbClr val="000000"/>
              </a:solidFill>
              <a:latin typeface="Times New Roman"/>
              <a:ea typeface="Times New Roman"/>
              <a:cs typeface="Times New Roman"/>
              <a:sym typeface="Times New Roman"/>
            </a:endParaRPr>
          </a:p>
          <a:p>
            <a:pPr marL="12700" marR="0" lvl="0" indent="-101600" algn="l" rtl="0">
              <a:lnSpc>
                <a:spcPct val="100000"/>
              </a:lnSpc>
              <a:spcBef>
                <a:spcPts val="0"/>
              </a:spcBef>
              <a:spcAft>
                <a:spcPts val="0"/>
              </a:spcAft>
              <a:buClr>
                <a:srgbClr val="A8A47B"/>
              </a:buClr>
              <a:buSzPts val="1600"/>
              <a:buFont typeface="Arial"/>
              <a:buChar char="•"/>
            </a:pPr>
            <a:r>
              <a:rPr lang="en-US" sz="1600" b="0" i="0" u="none">
                <a:solidFill>
                  <a:srgbClr val="2E2B1F"/>
                </a:solidFill>
                <a:latin typeface="Times New Roman"/>
                <a:ea typeface="Times New Roman"/>
                <a:cs typeface="Times New Roman"/>
                <a:sym typeface="Times New Roman"/>
              </a:rPr>
              <a:t>User errors are trapped by the interface</a:t>
            </a:r>
            <a:endParaRPr sz="1600" b="0" i="0" u="none">
              <a:solidFill>
                <a:srgbClr val="000000"/>
              </a:solidFill>
              <a:latin typeface="Times New Roman"/>
              <a:ea typeface="Times New Roman"/>
              <a:cs typeface="Times New Roman"/>
              <a:sym typeface="Times New Roman"/>
            </a:endParaRPr>
          </a:p>
          <a:p>
            <a:pPr marL="12700" marR="0" lvl="0" indent="-101600" algn="l" rtl="0">
              <a:lnSpc>
                <a:spcPct val="100000"/>
              </a:lnSpc>
              <a:spcBef>
                <a:spcPts val="0"/>
              </a:spcBef>
              <a:spcAft>
                <a:spcPts val="0"/>
              </a:spcAft>
              <a:buClr>
                <a:srgbClr val="A8A47B"/>
              </a:buClr>
              <a:buSzPts val="1600"/>
              <a:buFont typeface="Arial"/>
              <a:buChar char="•"/>
            </a:pPr>
            <a:r>
              <a:rPr lang="en-US" sz="1600" b="0" i="0" u="none">
                <a:solidFill>
                  <a:srgbClr val="2E2B1F"/>
                </a:solidFill>
                <a:latin typeface="Times New Roman"/>
                <a:ea typeface="Times New Roman"/>
                <a:cs typeface="Times New Roman"/>
                <a:sym typeface="Times New Roman"/>
              </a:rPr>
              <a:t>Context-dependent help can be provided.</a:t>
            </a:r>
            <a:endParaRPr sz="1600" b="0" i="0" u="none">
              <a:solidFill>
                <a:srgbClr val="000000"/>
              </a:solidFill>
              <a:latin typeface="Times New Roman"/>
              <a:ea typeface="Times New Roman"/>
              <a:cs typeface="Times New Roman"/>
              <a:sym typeface="Times New Roman"/>
            </a:endParaRPr>
          </a:p>
          <a:p>
            <a:pPr marL="12700" marR="0" lvl="0" indent="0" algn="l" rtl="0">
              <a:lnSpc>
                <a:spcPct val="100000"/>
              </a:lnSpc>
              <a:spcBef>
                <a:spcPts val="0"/>
              </a:spcBef>
              <a:spcAft>
                <a:spcPts val="0"/>
              </a:spcAft>
              <a:buClr>
                <a:srgbClr val="2E2B1F"/>
              </a:buClr>
              <a:buSzPts val="1600"/>
              <a:buFont typeface="Times New Roman"/>
              <a:buNone/>
            </a:pPr>
            <a:r>
              <a:rPr lang="en-US" sz="1600" b="1" i="0" u="none">
                <a:solidFill>
                  <a:srgbClr val="2E2B1F"/>
                </a:solidFill>
                <a:latin typeface="Times New Roman"/>
                <a:ea typeface="Times New Roman"/>
                <a:cs typeface="Times New Roman"/>
                <a:sym typeface="Times New Roman"/>
              </a:rPr>
              <a:t>Problems</a:t>
            </a:r>
            <a:endParaRPr sz="1600" b="0" i="0" u="none">
              <a:solidFill>
                <a:srgbClr val="000000"/>
              </a:solidFill>
              <a:latin typeface="Times New Roman"/>
              <a:ea typeface="Times New Roman"/>
              <a:cs typeface="Times New Roman"/>
              <a:sym typeface="Times New Roman"/>
            </a:endParaRPr>
          </a:p>
          <a:p>
            <a:pPr marL="12700" marR="0" lvl="0" indent="-101600" algn="l" rtl="0">
              <a:lnSpc>
                <a:spcPct val="100000"/>
              </a:lnSpc>
              <a:spcBef>
                <a:spcPts val="0"/>
              </a:spcBef>
              <a:spcAft>
                <a:spcPts val="0"/>
              </a:spcAft>
              <a:buClr>
                <a:srgbClr val="A8A47B"/>
              </a:buClr>
              <a:buSzPts val="1600"/>
              <a:buFont typeface="Arial"/>
              <a:buChar char="•"/>
            </a:pPr>
            <a:r>
              <a:rPr lang="en-US" sz="1600" b="0" i="0" u="none">
                <a:solidFill>
                  <a:srgbClr val="2E2B1F"/>
                </a:solidFill>
                <a:latin typeface="Times New Roman"/>
                <a:ea typeface="Times New Roman"/>
                <a:cs typeface="Times New Roman"/>
                <a:sym typeface="Times New Roman"/>
              </a:rPr>
              <a:t>Actions which involve logical conjunction (and)  or disjunction (or) are awkward to represent</a:t>
            </a:r>
            <a:endParaRPr sz="1600" b="0" i="0" u="none">
              <a:solidFill>
                <a:srgbClr val="000000"/>
              </a:solidFill>
              <a:latin typeface="Times New Roman"/>
              <a:ea typeface="Times New Roman"/>
              <a:cs typeface="Times New Roman"/>
              <a:sym typeface="Times New Roman"/>
            </a:endParaRPr>
          </a:p>
          <a:p>
            <a:pPr marL="12700" marR="0" lvl="0" indent="-101600" algn="l" rtl="0">
              <a:lnSpc>
                <a:spcPct val="100000"/>
              </a:lnSpc>
              <a:spcBef>
                <a:spcPts val="0"/>
              </a:spcBef>
              <a:spcAft>
                <a:spcPts val="0"/>
              </a:spcAft>
              <a:buClr>
                <a:srgbClr val="A8A47B"/>
              </a:buClr>
              <a:buSzPts val="1600"/>
              <a:buFont typeface="Arial"/>
              <a:buChar char="•"/>
            </a:pPr>
            <a:r>
              <a:rPr lang="en-US" sz="1600" b="0" i="0" u="none">
                <a:solidFill>
                  <a:srgbClr val="2E2B1F"/>
                </a:solidFill>
                <a:latin typeface="Times New Roman"/>
                <a:ea typeface="Times New Roman"/>
                <a:cs typeface="Times New Roman"/>
                <a:sym typeface="Times New Roman"/>
              </a:rPr>
              <a:t>Menu systems are best suited to presenting a  small number of choices. If there are many  choices, some menu structuring facility must be  used</a:t>
            </a:r>
            <a:endParaRPr/>
          </a:p>
        </p:txBody>
      </p:sp>
      <p:sp>
        <p:nvSpPr>
          <p:cNvPr id="964" name="Google Shape;964;p45"/>
          <p:cNvSpPr/>
          <p:nvPr/>
        </p:nvSpPr>
        <p:spPr>
          <a:xfrm>
            <a:off x="8910637" y="5648325"/>
            <a:ext cx="71437" cy="396875"/>
          </a:xfrm>
          <a:custGeom>
            <a:avLst/>
            <a:gdLst/>
            <a:ahLst/>
            <a:cxnLst/>
            <a:rect l="l" t="t" r="r" b="b"/>
            <a:pathLst>
              <a:path w="71754" h="396875" extrusionOk="0">
                <a:moveTo>
                  <a:pt x="71247" y="396875"/>
                </a:moveTo>
                <a:lnTo>
                  <a:pt x="43505" y="391277"/>
                </a:lnTo>
                <a:lnTo>
                  <a:pt x="20859" y="376012"/>
                </a:lnTo>
                <a:lnTo>
                  <a:pt x="5595" y="353370"/>
                </a:lnTo>
                <a:lnTo>
                  <a:pt x="0" y="325640"/>
                </a:lnTo>
                <a:lnTo>
                  <a:pt x="0" y="71234"/>
                </a:lnTo>
                <a:lnTo>
                  <a:pt x="5595" y="43504"/>
                </a:lnTo>
                <a:lnTo>
                  <a:pt x="20859" y="20862"/>
                </a:lnTo>
                <a:lnTo>
                  <a:pt x="43505" y="5597"/>
                </a:lnTo>
                <a:lnTo>
                  <a:pt x="71247" y="0"/>
                </a:lnTo>
              </a:path>
            </a:pathLst>
          </a:custGeom>
          <a:noFill/>
          <a:ln w="19050" cap="flat" cmpd="sng">
            <a:solidFill>
              <a:srgbClr val="FFFFFF"/>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65" name="Google Shape;965;p45"/>
          <p:cNvSpPr/>
          <p:nvPr/>
        </p:nvSpPr>
        <p:spPr>
          <a:xfrm>
            <a:off x="9388475" y="5648325"/>
            <a:ext cx="71437" cy="396875"/>
          </a:xfrm>
          <a:custGeom>
            <a:avLst/>
            <a:gdLst/>
            <a:ahLst/>
            <a:cxnLst/>
            <a:rect l="l" t="t" r="r" b="b"/>
            <a:pathLst>
              <a:path w="71754" h="396875" extrusionOk="0">
                <a:moveTo>
                  <a:pt x="0" y="0"/>
                </a:moveTo>
                <a:lnTo>
                  <a:pt x="27741" y="5597"/>
                </a:lnTo>
                <a:lnTo>
                  <a:pt x="50387" y="20862"/>
                </a:lnTo>
                <a:lnTo>
                  <a:pt x="65651" y="43504"/>
                </a:lnTo>
                <a:lnTo>
                  <a:pt x="71247" y="71234"/>
                </a:lnTo>
                <a:lnTo>
                  <a:pt x="71247" y="325640"/>
                </a:lnTo>
                <a:lnTo>
                  <a:pt x="65651" y="353370"/>
                </a:lnTo>
                <a:lnTo>
                  <a:pt x="50387" y="376012"/>
                </a:lnTo>
                <a:lnTo>
                  <a:pt x="27741" y="391277"/>
                </a:lnTo>
                <a:lnTo>
                  <a:pt x="0" y="396875"/>
                </a:lnTo>
              </a:path>
            </a:pathLst>
          </a:custGeom>
          <a:noFill/>
          <a:ln w="19050" cap="flat" cmpd="sng">
            <a:solidFill>
              <a:srgbClr val="FFFFFF"/>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66" name="Google Shape;966;p45"/>
          <p:cNvSpPr txBox="1"/>
          <p:nvPr/>
        </p:nvSpPr>
        <p:spPr>
          <a:xfrm>
            <a:off x="9059862" y="5691187"/>
            <a:ext cx="254000" cy="300037"/>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FFFFFF"/>
              </a:buClr>
              <a:buSzPts val="1800"/>
              <a:buFont typeface="Times New Roman"/>
              <a:buNone/>
            </a:pPr>
            <a:r>
              <a:rPr lang="en-US" sz="1800" b="0" i="0" u="none">
                <a:solidFill>
                  <a:srgbClr val="FFFFFF"/>
                </a:solidFill>
                <a:latin typeface="Times New Roman"/>
                <a:ea typeface="Times New Roman"/>
                <a:cs typeface="Times New Roman"/>
                <a:sym typeface="Times New Roman"/>
              </a:rPr>
              <a:t>16</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970"/>
        <p:cNvGrpSpPr/>
        <p:nvPr/>
      </p:nvGrpSpPr>
      <p:grpSpPr>
        <a:xfrm>
          <a:off x="0" y="0"/>
          <a:ext cx="0" cy="0"/>
          <a:chOff x="0" y="0"/>
          <a:chExt cx="0" cy="0"/>
        </a:xfrm>
      </p:grpSpPr>
      <p:sp>
        <p:nvSpPr>
          <p:cNvPr id="971" name="Google Shape;971;p46"/>
          <p:cNvSpPr txBox="1">
            <a:spLocks noGrp="1"/>
          </p:cNvSpPr>
          <p:nvPr>
            <p:ph type="title"/>
          </p:nvPr>
        </p:nvSpPr>
        <p:spPr>
          <a:xfrm>
            <a:off x="174625" y="1587"/>
            <a:ext cx="5270500" cy="696912"/>
          </a:xfrm>
          <a:prstGeom prst="rect">
            <a:avLst/>
          </a:prstGeom>
          <a:noFill/>
          <a:ln>
            <a:noFill/>
          </a:ln>
        </p:spPr>
        <p:txBody>
          <a:bodyPr spcFirstLastPara="1" wrap="square" lIns="0" tIns="13325" rIns="0" bIns="0" anchor="ctr" anchorCtr="0">
            <a:spAutoFit/>
          </a:bodyPr>
          <a:lstStyle/>
          <a:p>
            <a:pPr marL="12700" lvl="0" indent="0" algn="l" rtl="0">
              <a:lnSpc>
                <a:spcPct val="100000"/>
              </a:lnSpc>
              <a:spcBef>
                <a:spcPts val="100"/>
              </a:spcBef>
              <a:spcAft>
                <a:spcPts val="0"/>
              </a:spcAft>
              <a:buSzPts val="1800"/>
              <a:buNone/>
            </a:pPr>
            <a:r>
              <a:rPr lang="en-US" sz="3200" b="0" i="0" u="none">
                <a:solidFill>
                  <a:srgbClr val="000000"/>
                </a:solidFill>
                <a:latin typeface="Times New Roman"/>
                <a:ea typeface="Times New Roman"/>
                <a:cs typeface="Times New Roman"/>
                <a:sym typeface="Times New Roman"/>
              </a:rPr>
              <a:t>Form-based interface</a:t>
            </a:r>
            <a:endParaRPr/>
          </a:p>
        </p:txBody>
      </p:sp>
      <p:grpSp>
        <p:nvGrpSpPr>
          <p:cNvPr id="972" name="Google Shape;972;p46"/>
          <p:cNvGrpSpPr/>
          <p:nvPr/>
        </p:nvGrpSpPr>
        <p:grpSpPr>
          <a:xfrm>
            <a:off x="876615" y="1532246"/>
            <a:ext cx="8049875" cy="4892261"/>
            <a:chOff x="497024" y="1532162"/>
            <a:chExt cx="8050507" cy="4892577"/>
          </a:xfrm>
        </p:grpSpPr>
        <p:sp>
          <p:nvSpPr>
            <p:cNvPr id="973" name="Google Shape;973;p46"/>
            <p:cNvSpPr/>
            <p:nvPr/>
          </p:nvSpPr>
          <p:spPr>
            <a:xfrm>
              <a:off x="665276" y="1700339"/>
              <a:ext cx="7882255" cy="4724400"/>
            </a:xfrm>
            <a:custGeom>
              <a:avLst/>
              <a:gdLst/>
              <a:ahLst/>
              <a:cxnLst/>
              <a:rect l="l" t="t" r="r" b="b"/>
              <a:pathLst>
                <a:path w="7882255" h="4724400" extrusionOk="0">
                  <a:moveTo>
                    <a:pt x="7881823" y="0"/>
                  </a:moveTo>
                  <a:lnTo>
                    <a:pt x="0" y="0"/>
                  </a:lnTo>
                  <a:lnTo>
                    <a:pt x="0" y="4556176"/>
                  </a:lnTo>
                  <a:lnTo>
                    <a:pt x="0" y="4724349"/>
                  </a:lnTo>
                  <a:lnTo>
                    <a:pt x="7881823" y="4724349"/>
                  </a:lnTo>
                  <a:lnTo>
                    <a:pt x="7881823" y="4556176"/>
                  </a:lnTo>
                  <a:lnTo>
                    <a:pt x="7881823" y="0"/>
                  </a:lnTo>
                  <a:close/>
                </a:path>
              </a:pathLst>
            </a:custGeom>
            <a:solidFill>
              <a:srgbClr val="6D7968"/>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74" name="Google Shape;974;p46"/>
            <p:cNvSpPr/>
            <p:nvPr/>
          </p:nvSpPr>
          <p:spPr>
            <a:xfrm>
              <a:off x="497025" y="1532162"/>
              <a:ext cx="7882255" cy="4724400"/>
            </a:xfrm>
            <a:custGeom>
              <a:avLst/>
              <a:gdLst/>
              <a:ahLst/>
              <a:cxnLst/>
              <a:rect l="l" t="t" r="r" b="b"/>
              <a:pathLst>
                <a:path w="7882255" h="4724400" extrusionOk="0">
                  <a:moveTo>
                    <a:pt x="7881823" y="0"/>
                  </a:moveTo>
                  <a:lnTo>
                    <a:pt x="0" y="0"/>
                  </a:lnTo>
                  <a:lnTo>
                    <a:pt x="0" y="4724349"/>
                  </a:lnTo>
                  <a:lnTo>
                    <a:pt x="7881823" y="4724349"/>
                  </a:lnTo>
                  <a:lnTo>
                    <a:pt x="7881823" y="0"/>
                  </a:lnTo>
                  <a:close/>
                </a:path>
              </a:pathLst>
            </a:custGeom>
            <a:solidFill>
              <a:srgbClr val="D2E2C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75" name="Google Shape;975;p46"/>
            <p:cNvSpPr/>
            <p:nvPr/>
          </p:nvSpPr>
          <p:spPr>
            <a:xfrm>
              <a:off x="497024" y="1532169"/>
              <a:ext cx="7882255" cy="4724400"/>
            </a:xfrm>
            <a:custGeom>
              <a:avLst/>
              <a:gdLst/>
              <a:ahLst/>
              <a:cxnLst/>
              <a:rect l="l" t="t" r="r" b="b"/>
              <a:pathLst>
                <a:path w="7882255" h="4724400" extrusionOk="0">
                  <a:moveTo>
                    <a:pt x="0" y="4724341"/>
                  </a:moveTo>
                  <a:lnTo>
                    <a:pt x="7881793" y="4724341"/>
                  </a:lnTo>
                  <a:lnTo>
                    <a:pt x="7881793" y="0"/>
                  </a:lnTo>
                  <a:lnTo>
                    <a:pt x="0" y="0"/>
                  </a:lnTo>
                  <a:lnTo>
                    <a:pt x="0" y="4724341"/>
                  </a:lnTo>
                  <a:close/>
                </a:path>
              </a:pathLst>
            </a:custGeom>
            <a:noFill/>
            <a:ln w="4775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sp>
        <p:nvSpPr>
          <p:cNvPr id="976" name="Google Shape;976;p46"/>
          <p:cNvSpPr txBox="1"/>
          <p:nvPr/>
        </p:nvSpPr>
        <p:spPr>
          <a:xfrm>
            <a:off x="1271587" y="2166937"/>
            <a:ext cx="434975" cy="284162"/>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700"/>
              <a:buFont typeface="Times New Roman"/>
              <a:buNone/>
            </a:pPr>
            <a:r>
              <a:rPr lang="en-US" sz="1700" b="0" i="0" u="none">
                <a:solidFill>
                  <a:srgbClr val="000000"/>
                </a:solidFill>
                <a:latin typeface="Times New Roman"/>
                <a:ea typeface="Times New Roman"/>
                <a:cs typeface="Times New Roman"/>
                <a:sym typeface="Times New Roman"/>
              </a:rPr>
              <a:t>Title</a:t>
            </a:r>
            <a:endParaRPr/>
          </a:p>
        </p:txBody>
      </p:sp>
      <p:grpSp>
        <p:nvGrpSpPr>
          <p:cNvPr id="977" name="Google Shape;977;p46"/>
          <p:cNvGrpSpPr/>
          <p:nvPr/>
        </p:nvGrpSpPr>
        <p:grpSpPr>
          <a:xfrm>
            <a:off x="1862183" y="2155866"/>
            <a:ext cx="7120354" cy="3888973"/>
            <a:chOff x="1482625" y="2155913"/>
            <a:chExt cx="7120354" cy="3889287"/>
          </a:xfrm>
        </p:grpSpPr>
        <p:sp>
          <p:nvSpPr>
            <p:cNvPr id="978" name="Google Shape;978;p46"/>
            <p:cNvSpPr/>
            <p:nvPr/>
          </p:nvSpPr>
          <p:spPr>
            <a:xfrm>
              <a:off x="1482636" y="2155913"/>
              <a:ext cx="2763520" cy="360045"/>
            </a:xfrm>
            <a:custGeom>
              <a:avLst/>
              <a:gdLst/>
              <a:ahLst/>
              <a:cxnLst/>
              <a:rect l="l" t="t" r="r" b="b"/>
              <a:pathLst>
                <a:path w="2763520" h="360044" extrusionOk="0">
                  <a:moveTo>
                    <a:pt x="2763380" y="0"/>
                  </a:moveTo>
                  <a:lnTo>
                    <a:pt x="0" y="0"/>
                  </a:lnTo>
                  <a:lnTo>
                    <a:pt x="0" y="359613"/>
                  </a:lnTo>
                  <a:lnTo>
                    <a:pt x="2763380" y="359613"/>
                  </a:lnTo>
                  <a:lnTo>
                    <a:pt x="2763380"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79" name="Google Shape;979;p46"/>
            <p:cNvSpPr/>
            <p:nvPr/>
          </p:nvSpPr>
          <p:spPr>
            <a:xfrm>
              <a:off x="1482625" y="2155916"/>
              <a:ext cx="2763520" cy="360045"/>
            </a:xfrm>
            <a:custGeom>
              <a:avLst/>
              <a:gdLst/>
              <a:ahLst/>
              <a:cxnLst/>
              <a:rect l="l" t="t" r="r" b="b"/>
              <a:pathLst>
                <a:path w="2763520" h="360044" extrusionOk="0">
                  <a:moveTo>
                    <a:pt x="0" y="359611"/>
                  </a:moveTo>
                  <a:lnTo>
                    <a:pt x="2763373" y="359611"/>
                  </a:lnTo>
                  <a:lnTo>
                    <a:pt x="2763373" y="0"/>
                  </a:lnTo>
                  <a:lnTo>
                    <a:pt x="0" y="0"/>
                  </a:lnTo>
                  <a:lnTo>
                    <a:pt x="0" y="359611"/>
                  </a:lnTo>
                  <a:close/>
                </a:path>
              </a:pathLst>
            </a:custGeom>
            <a:noFill/>
            <a:ln w="477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80" name="Google Shape;980;p46"/>
            <p:cNvSpPr/>
            <p:nvPr/>
          </p:nvSpPr>
          <p:spPr>
            <a:xfrm>
              <a:off x="1722742" y="2851196"/>
              <a:ext cx="2523490" cy="335915"/>
            </a:xfrm>
            <a:custGeom>
              <a:avLst/>
              <a:gdLst/>
              <a:ahLst/>
              <a:cxnLst/>
              <a:rect l="l" t="t" r="r" b="b"/>
              <a:pathLst>
                <a:path w="2523490" h="335914" extrusionOk="0">
                  <a:moveTo>
                    <a:pt x="2523172" y="0"/>
                  </a:moveTo>
                  <a:lnTo>
                    <a:pt x="0" y="0"/>
                  </a:lnTo>
                  <a:lnTo>
                    <a:pt x="0" y="335766"/>
                  </a:lnTo>
                  <a:lnTo>
                    <a:pt x="2523172" y="335766"/>
                  </a:lnTo>
                  <a:lnTo>
                    <a:pt x="2523172"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81" name="Google Shape;981;p46"/>
            <p:cNvSpPr/>
            <p:nvPr/>
          </p:nvSpPr>
          <p:spPr>
            <a:xfrm>
              <a:off x="1722730" y="2851197"/>
              <a:ext cx="2523490" cy="335915"/>
            </a:xfrm>
            <a:custGeom>
              <a:avLst/>
              <a:gdLst/>
              <a:ahLst/>
              <a:cxnLst/>
              <a:rect l="l" t="t" r="r" b="b"/>
              <a:pathLst>
                <a:path w="2523490" h="335914" extrusionOk="0">
                  <a:moveTo>
                    <a:pt x="0" y="335758"/>
                  </a:moveTo>
                  <a:lnTo>
                    <a:pt x="2523166" y="335758"/>
                  </a:lnTo>
                  <a:lnTo>
                    <a:pt x="2523166" y="0"/>
                  </a:lnTo>
                  <a:lnTo>
                    <a:pt x="0" y="0"/>
                  </a:lnTo>
                  <a:lnTo>
                    <a:pt x="0" y="335758"/>
                  </a:lnTo>
                  <a:close/>
                </a:path>
              </a:pathLst>
            </a:custGeom>
            <a:noFill/>
            <a:ln w="477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82" name="Google Shape;982;p46"/>
            <p:cNvSpPr/>
            <p:nvPr/>
          </p:nvSpPr>
          <p:spPr>
            <a:xfrm>
              <a:off x="1891004" y="3522866"/>
              <a:ext cx="2355215" cy="335915"/>
            </a:xfrm>
            <a:custGeom>
              <a:avLst/>
              <a:gdLst/>
              <a:ahLst/>
              <a:cxnLst/>
              <a:rect l="l" t="t" r="r" b="b"/>
              <a:pathLst>
                <a:path w="2355215" h="335914" extrusionOk="0">
                  <a:moveTo>
                    <a:pt x="2355037" y="0"/>
                  </a:moveTo>
                  <a:lnTo>
                    <a:pt x="0" y="0"/>
                  </a:lnTo>
                  <a:lnTo>
                    <a:pt x="0" y="335761"/>
                  </a:lnTo>
                  <a:lnTo>
                    <a:pt x="2355037" y="335761"/>
                  </a:lnTo>
                  <a:lnTo>
                    <a:pt x="2355037"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83" name="Google Shape;983;p46"/>
            <p:cNvSpPr/>
            <p:nvPr/>
          </p:nvSpPr>
          <p:spPr>
            <a:xfrm>
              <a:off x="1890987" y="3522865"/>
              <a:ext cx="2355215" cy="335915"/>
            </a:xfrm>
            <a:custGeom>
              <a:avLst/>
              <a:gdLst/>
              <a:ahLst/>
              <a:cxnLst/>
              <a:rect l="l" t="t" r="r" b="b"/>
              <a:pathLst>
                <a:path w="2355215" h="335914" extrusionOk="0">
                  <a:moveTo>
                    <a:pt x="0" y="335758"/>
                  </a:moveTo>
                  <a:lnTo>
                    <a:pt x="2355037" y="335758"/>
                  </a:lnTo>
                  <a:lnTo>
                    <a:pt x="2355037" y="0"/>
                  </a:lnTo>
                  <a:lnTo>
                    <a:pt x="0" y="0"/>
                  </a:lnTo>
                  <a:lnTo>
                    <a:pt x="0" y="335758"/>
                  </a:lnTo>
                  <a:close/>
                </a:path>
              </a:pathLst>
            </a:custGeom>
            <a:noFill/>
            <a:ln w="477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84" name="Google Shape;984;p46"/>
            <p:cNvSpPr/>
            <p:nvPr/>
          </p:nvSpPr>
          <p:spPr>
            <a:xfrm>
              <a:off x="1770659" y="4194277"/>
              <a:ext cx="2475865" cy="335915"/>
            </a:xfrm>
            <a:custGeom>
              <a:avLst/>
              <a:gdLst/>
              <a:ahLst/>
              <a:cxnLst/>
              <a:rect l="l" t="t" r="r" b="b"/>
              <a:pathLst>
                <a:path w="2475865" h="335914" extrusionOk="0">
                  <a:moveTo>
                    <a:pt x="2475280" y="0"/>
                  </a:moveTo>
                  <a:lnTo>
                    <a:pt x="0" y="0"/>
                  </a:lnTo>
                  <a:lnTo>
                    <a:pt x="0" y="335761"/>
                  </a:lnTo>
                  <a:lnTo>
                    <a:pt x="2475280" y="335761"/>
                  </a:lnTo>
                  <a:lnTo>
                    <a:pt x="2475280"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85" name="Google Shape;985;p46"/>
            <p:cNvSpPr/>
            <p:nvPr/>
          </p:nvSpPr>
          <p:spPr>
            <a:xfrm>
              <a:off x="1770655" y="4194280"/>
              <a:ext cx="2475865" cy="335915"/>
            </a:xfrm>
            <a:custGeom>
              <a:avLst/>
              <a:gdLst/>
              <a:ahLst/>
              <a:cxnLst/>
              <a:rect l="l" t="t" r="r" b="b"/>
              <a:pathLst>
                <a:path w="2475865" h="335914" extrusionOk="0">
                  <a:moveTo>
                    <a:pt x="0" y="335758"/>
                  </a:moveTo>
                  <a:lnTo>
                    <a:pt x="2475267" y="335758"/>
                  </a:lnTo>
                  <a:lnTo>
                    <a:pt x="2475267" y="0"/>
                  </a:lnTo>
                  <a:lnTo>
                    <a:pt x="0" y="0"/>
                  </a:lnTo>
                  <a:lnTo>
                    <a:pt x="0" y="335758"/>
                  </a:lnTo>
                  <a:close/>
                </a:path>
              </a:pathLst>
            </a:custGeom>
            <a:noFill/>
            <a:ln w="477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86" name="Google Shape;986;p46"/>
            <p:cNvSpPr/>
            <p:nvPr/>
          </p:nvSpPr>
          <p:spPr>
            <a:xfrm>
              <a:off x="2299385" y="4865777"/>
              <a:ext cx="1946910" cy="335915"/>
            </a:xfrm>
            <a:custGeom>
              <a:avLst/>
              <a:gdLst/>
              <a:ahLst/>
              <a:cxnLst/>
              <a:rect l="l" t="t" r="r" b="b"/>
              <a:pathLst>
                <a:path w="1946910" h="335914" extrusionOk="0">
                  <a:moveTo>
                    <a:pt x="1946656" y="0"/>
                  </a:moveTo>
                  <a:lnTo>
                    <a:pt x="0" y="0"/>
                  </a:lnTo>
                  <a:lnTo>
                    <a:pt x="0" y="335761"/>
                  </a:lnTo>
                  <a:lnTo>
                    <a:pt x="1946656" y="335761"/>
                  </a:lnTo>
                  <a:lnTo>
                    <a:pt x="194665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87" name="Google Shape;987;p46"/>
            <p:cNvSpPr/>
            <p:nvPr/>
          </p:nvSpPr>
          <p:spPr>
            <a:xfrm>
              <a:off x="2299375" y="4865771"/>
              <a:ext cx="1946910" cy="335915"/>
            </a:xfrm>
            <a:custGeom>
              <a:avLst/>
              <a:gdLst/>
              <a:ahLst/>
              <a:cxnLst/>
              <a:rect l="l" t="t" r="r" b="b"/>
              <a:pathLst>
                <a:path w="1946910" h="335914" extrusionOk="0">
                  <a:moveTo>
                    <a:pt x="0" y="335770"/>
                  </a:moveTo>
                  <a:lnTo>
                    <a:pt x="1946649" y="335770"/>
                  </a:lnTo>
                  <a:lnTo>
                    <a:pt x="1946649" y="0"/>
                  </a:lnTo>
                  <a:lnTo>
                    <a:pt x="0" y="0"/>
                  </a:lnTo>
                  <a:lnTo>
                    <a:pt x="0" y="335770"/>
                  </a:lnTo>
                  <a:close/>
                </a:path>
              </a:pathLst>
            </a:custGeom>
            <a:noFill/>
            <a:ln w="477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88" name="Google Shape;988;p46"/>
            <p:cNvSpPr/>
            <p:nvPr/>
          </p:nvSpPr>
          <p:spPr>
            <a:xfrm>
              <a:off x="1891004" y="5537278"/>
              <a:ext cx="2355215" cy="335915"/>
            </a:xfrm>
            <a:custGeom>
              <a:avLst/>
              <a:gdLst/>
              <a:ahLst/>
              <a:cxnLst/>
              <a:rect l="l" t="t" r="r" b="b"/>
              <a:pathLst>
                <a:path w="2355215" h="335914" extrusionOk="0">
                  <a:moveTo>
                    <a:pt x="2355037" y="0"/>
                  </a:moveTo>
                  <a:lnTo>
                    <a:pt x="0" y="0"/>
                  </a:lnTo>
                  <a:lnTo>
                    <a:pt x="0" y="335761"/>
                  </a:lnTo>
                  <a:lnTo>
                    <a:pt x="2355037" y="335761"/>
                  </a:lnTo>
                  <a:lnTo>
                    <a:pt x="2355037"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89" name="Google Shape;989;p46"/>
            <p:cNvSpPr/>
            <p:nvPr/>
          </p:nvSpPr>
          <p:spPr>
            <a:xfrm>
              <a:off x="1890987" y="5537274"/>
              <a:ext cx="2355215" cy="335915"/>
            </a:xfrm>
            <a:custGeom>
              <a:avLst/>
              <a:gdLst/>
              <a:ahLst/>
              <a:cxnLst/>
              <a:rect l="l" t="t" r="r" b="b"/>
              <a:pathLst>
                <a:path w="2355215" h="335914" extrusionOk="0">
                  <a:moveTo>
                    <a:pt x="0" y="335765"/>
                  </a:moveTo>
                  <a:lnTo>
                    <a:pt x="2355037" y="335765"/>
                  </a:lnTo>
                  <a:lnTo>
                    <a:pt x="2355037" y="0"/>
                  </a:lnTo>
                  <a:lnTo>
                    <a:pt x="0" y="0"/>
                  </a:lnTo>
                  <a:lnTo>
                    <a:pt x="0" y="335765"/>
                  </a:lnTo>
                  <a:close/>
                </a:path>
              </a:pathLst>
            </a:custGeom>
            <a:noFill/>
            <a:ln w="477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90" name="Google Shape;990;p46"/>
            <p:cNvSpPr/>
            <p:nvPr/>
          </p:nvSpPr>
          <p:spPr>
            <a:xfrm>
              <a:off x="5327370" y="2155913"/>
              <a:ext cx="2667635" cy="360045"/>
            </a:xfrm>
            <a:custGeom>
              <a:avLst/>
              <a:gdLst/>
              <a:ahLst/>
              <a:cxnLst/>
              <a:rect l="l" t="t" r="r" b="b"/>
              <a:pathLst>
                <a:path w="2667634" h="360044" extrusionOk="0">
                  <a:moveTo>
                    <a:pt x="2667114" y="0"/>
                  </a:moveTo>
                  <a:lnTo>
                    <a:pt x="0" y="0"/>
                  </a:lnTo>
                  <a:lnTo>
                    <a:pt x="0" y="359613"/>
                  </a:lnTo>
                  <a:lnTo>
                    <a:pt x="2667114" y="359613"/>
                  </a:lnTo>
                  <a:lnTo>
                    <a:pt x="2667114"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91" name="Google Shape;991;p46"/>
            <p:cNvSpPr/>
            <p:nvPr/>
          </p:nvSpPr>
          <p:spPr>
            <a:xfrm>
              <a:off x="5327351" y="2155916"/>
              <a:ext cx="2667635" cy="360045"/>
            </a:xfrm>
            <a:custGeom>
              <a:avLst/>
              <a:gdLst/>
              <a:ahLst/>
              <a:cxnLst/>
              <a:rect l="l" t="t" r="r" b="b"/>
              <a:pathLst>
                <a:path w="2667634" h="360044" extrusionOk="0">
                  <a:moveTo>
                    <a:pt x="0" y="359611"/>
                  </a:moveTo>
                  <a:lnTo>
                    <a:pt x="2667092" y="359611"/>
                  </a:lnTo>
                  <a:lnTo>
                    <a:pt x="2667092" y="0"/>
                  </a:lnTo>
                  <a:lnTo>
                    <a:pt x="0" y="0"/>
                  </a:lnTo>
                  <a:lnTo>
                    <a:pt x="0" y="359611"/>
                  </a:lnTo>
                  <a:close/>
                </a:path>
              </a:pathLst>
            </a:custGeom>
            <a:noFill/>
            <a:ln w="477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92" name="Google Shape;992;p46"/>
            <p:cNvSpPr/>
            <p:nvPr/>
          </p:nvSpPr>
          <p:spPr>
            <a:xfrm>
              <a:off x="5278996" y="2851196"/>
              <a:ext cx="2715895" cy="335915"/>
            </a:xfrm>
            <a:custGeom>
              <a:avLst/>
              <a:gdLst/>
              <a:ahLst/>
              <a:cxnLst/>
              <a:rect l="l" t="t" r="r" b="b"/>
              <a:pathLst>
                <a:path w="2715895" h="335914" extrusionOk="0">
                  <a:moveTo>
                    <a:pt x="2715488" y="0"/>
                  </a:moveTo>
                  <a:lnTo>
                    <a:pt x="0" y="0"/>
                  </a:lnTo>
                  <a:lnTo>
                    <a:pt x="0" y="335766"/>
                  </a:lnTo>
                  <a:lnTo>
                    <a:pt x="2715488" y="335766"/>
                  </a:lnTo>
                  <a:lnTo>
                    <a:pt x="2715488"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93" name="Google Shape;993;p46"/>
            <p:cNvSpPr/>
            <p:nvPr/>
          </p:nvSpPr>
          <p:spPr>
            <a:xfrm>
              <a:off x="5278968" y="2851197"/>
              <a:ext cx="2715895" cy="335915"/>
            </a:xfrm>
            <a:custGeom>
              <a:avLst/>
              <a:gdLst/>
              <a:ahLst/>
              <a:cxnLst/>
              <a:rect l="l" t="t" r="r" b="b"/>
              <a:pathLst>
                <a:path w="2715895" h="335914" extrusionOk="0">
                  <a:moveTo>
                    <a:pt x="0" y="335758"/>
                  </a:moveTo>
                  <a:lnTo>
                    <a:pt x="2715474" y="335758"/>
                  </a:lnTo>
                  <a:lnTo>
                    <a:pt x="2715474" y="0"/>
                  </a:lnTo>
                  <a:lnTo>
                    <a:pt x="0" y="0"/>
                  </a:lnTo>
                  <a:lnTo>
                    <a:pt x="0" y="335758"/>
                  </a:lnTo>
                  <a:close/>
                </a:path>
              </a:pathLst>
            </a:custGeom>
            <a:noFill/>
            <a:ln w="477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94" name="Google Shape;994;p46"/>
            <p:cNvSpPr/>
            <p:nvPr/>
          </p:nvSpPr>
          <p:spPr>
            <a:xfrm>
              <a:off x="5856147" y="3522866"/>
              <a:ext cx="2138680" cy="335915"/>
            </a:xfrm>
            <a:custGeom>
              <a:avLst/>
              <a:gdLst/>
              <a:ahLst/>
              <a:cxnLst/>
              <a:rect l="l" t="t" r="r" b="b"/>
              <a:pathLst>
                <a:path w="2138679" h="335914" extrusionOk="0">
                  <a:moveTo>
                    <a:pt x="2138286" y="0"/>
                  </a:moveTo>
                  <a:lnTo>
                    <a:pt x="0" y="0"/>
                  </a:lnTo>
                  <a:lnTo>
                    <a:pt x="0" y="335761"/>
                  </a:lnTo>
                  <a:lnTo>
                    <a:pt x="2138286" y="335761"/>
                  </a:lnTo>
                  <a:lnTo>
                    <a:pt x="213828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95" name="Google Shape;995;p46"/>
            <p:cNvSpPr/>
            <p:nvPr/>
          </p:nvSpPr>
          <p:spPr>
            <a:xfrm>
              <a:off x="5856122" y="3522865"/>
              <a:ext cx="2138680" cy="335915"/>
            </a:xfrm>
            <a:custGeom>
              <a:avLst/>
              <a:gdLst/>
              <a:ahLst/>
              <a:cxnLst/>
              <a:rect l="l" t="t" r="r" b="b"/>
              <a:pathLst>
                <a:path w="2138679" h="335914" extrusionOk="0">
                  <a:moveTo>
                    <a:pt x="0" y="335758"/>
                  </a:moveTo>
                  <a:lnTo>
                    <a:pt x="2138270" y="335758"/>
                  </a:lnTo>
                  <a:lnTo>
                    <a:pt x="2138270" y="0"/>
                  </a:lnTo>
                  <a:lnTo>
                    <a:pt x="0" y="0"/>
                  </a:lnTo>
                  <a:lnTo>
                    <a:pt x="0" y="335758"/>
                  </a:lnTo>
                  <a:close/>
                </a:path>
              </a:pathLst>
            </a:custGeom>
            <a:noFill/>
            <a:ln w="477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96" name="Google Shape;996;p46"/>
            <p:cNvSpPr/>
            <p:nvPr/>
          </p:nvSpPr>
          <p:spPr>
            <a:xfrm>
              <a:off x="5856147" y="4194277"/>
              <a:ext cx="2138680" cy="335915"/>
            </a:xfrm>
            <a:custGeom>
              <a:avLst/>
              <a:gdLst/>
              <a:ahLst/>
              <a:cxnLst/>
              <a:rect l="l" t="t" r="r" b="b"/>
              <a:pathLst>
                <a:path w="2138679" h="335914" extrusionOk="0">
                  <a:moveTo>
                    <a:pt x="2138286" y="0"/>
                  </a:moveTo>
                  <a:lnTo>
                    <a:pt x="0" y="0"/>
                  </a:lnTo>
                  <a:lnTo>
                    <a:pt x="0" y="335761"/>
                  </a:lnTo>
                  <a:lnTo>
                    <a:pt x="2138286" y="335761"/>
                  </a:lnTo>
                  <a:lnTo>
                    <a:pt x="213828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97" name="Google Shape;997;p46"/>
            <p:cNvSpPr/>
            <p:nvPr/>
          </p:nvSpPr>
          <p:spPr>
            <a:xfrm>
              <a:off x="5856122" y="4194280"/>
              <a:ext cx="2138680" cy="335915"/>
            </a:xfrm>
            <a:custGeom>
              <a:avLst/>
              <a:gdLst/>
              <a:ahLst/>
              <a:cxnLst/>
              <a:rect l="l" t="t" r="r" b="b"/>
              <a:pathLst>
                <a:path w="2138679" h="335914" extrusionOk="0">
                  <a:moveTo>
                    <a:pt x="0" y="335758"/>
                  </a:moveTo>
                  <a:lnTo>
                    <a:pt x="2138270" y="335758"/>
                  </a:lnTo>
                  <a:lnTo>
                    <a:pt x="2138270" y="0"/>
                  </a:lnTo>
                  <a:lnTo>
                    <a:pt x="0" y="0"/>
                  </a:lnTo>
                  <a:lnTo>
                    <a:pt x="0" y="335758"/>
                  </a:lnTo>
                  <a:close/>
                </a:path>
              </a:pathLst>
            </a:custGeom>
            <a:noFill/>
            <a:ln w="477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98" name="Google Shape;998;p46"/>
            <p:cNvSpPr/>
            <p:nvPr/>
          </p:nvSpPr>
          <p:spPr>
            <a:xfrm>
              <a:off x="5880087" y="4865777"/>
              <a:ext cx="2114550" cy="335915"/>
            </a:xfrm>
            <a:custGeom>
              <a:avLst/>
              <a:gdLst/>
              <a:ahLst/>
              <a:cxnLst/>
              <a:rect l="l" t="t" r="r" b="b"/>
              <a:pathLst>
                <a:path w="2114550" h="335914" extrusionOk="0">
                  <a:moveTo>
                    <a:pt x="2114334" y="0"/>
                  </a:moveTo>
                  <a:lnTo>
                    <a:pt x="0" y="0"/>
                  </a:lnTo>
                  <a:lnTo>
                    <a:pt x="0" y="335761"/>
                  </a:lnTo>
                  <a:lnTo>
                    <a:pt x="2114334" y="335761"/>
                  </a:lnTo>
                  <a:lnTo>
                    <a:pt x="2114334"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999" name="Google Shape;999;p46"/>
            <p:cNvSpPr/>
            <p:nvPr/>
          </p:nvSpPr>
          <p:spPr>
            <a:xfrm>
              <a:off x="5880071" y="4865771"/>
              <a:ext cx="2114550" cy="335915"/>
            </a:xfrm>
            <a:custGeom>
              <a:avLst/>
              <a:gdLst/>
              <a:ahLst/>
              <a:cxnLst/>
              <a:rect l="l" t="t" r="r" b="b"/>
              <a:pathLst>
                <a:path w="2114550" h="335914" extrusionOk="0">
                  <a:moveTo>
                    <a:pt x="0" y="335770"/>
                  </a:moveTo>
                  <a:lnTo>
                    <a:pt x="2114320" y="335770"/>
                  </a:lnTo>
                  <a:lnTo>
                    <a:pt x="2114320" y="0"/>
                  </a:lnTo>
                  <a:lnTo>
                    <a:pt x="0" y="0"/>
                  </a:lnTo>
                  <a:lnTo>
                    <a:pt x="0" y="335770"/>
                  </a:lnTo>
                  <a:close/>
                </a:path>
              </a:pathLst>
            </a:custGeom>
            <a:noFill/>
            <a:ln w="477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00" name="Google Shape;1000;p46"/>
            <p:cNvSpPr/>
            <p:nvPr/>
          </p:nvSpPr>
          <p:spPr>
            <a:xfrm>
              <a:off x="5951931" y="5537278"/>
              <a:ext cx="2042795" cy="335915"/>
            </a:xfrm>
            <a:custGeom>
              <a:avLst/>
              <a:gdLst/>
              <a:ahLst/>
              <a:cxnLst/>
              <a:rect l="l" t="t" r="r" b="b"/>
              <a:pathLst>
                <a:path w="2042795" h="335914" extrusionOk="0">
                  <a:moveTo>
                    <a:pt x="2042464" y="0"/>
                  </a:moveTo>
                  <a:lnTo>
                    <a:pt x="0" y="0"/>
                  </a:lnTo>
                  <a:lnTo>
                    <a:pt x="0" y="335761"/>
                  </a:lnTo>
                  <a:lnTo>
                    <a:pt x="2042464" y="335761"/>
                  </a:lnTo>
                  <a:lnTo>
                    <a:pt x="2042464"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01" name="Google Shape;1001;p46"/>
            <p:cNvSpPr/>
            <p:nvPr/>
          </p:nvSpPr>
          <p:spPr>
            <a:xfrm>
              <a:off x="5951907" y="5537274"/>
              <a:ext cx="2042795" cy="335915"/>
            </a:xfrm>
            <a:custGeom>
              <a:avLst/>
              <a:gdLst/>
              <a:ahLst/>
              <a:cxnLst/>
              <a:rect l="l" t="t" r="r" b="b"/>
              <a:pathLst>
                <a:path w="2042795" h="335914" extrusionOk="0">
                  <a:moveTo>
                    <a:pt x="0" y="335765"/>
                  </a:moveTo>
                  <a:lnTo>
                    <a:pt x="2042459" y="335765"/>
                  </a:lnTo>
                  <a:lnTo>
                    <a:pt x="2042459" y="0"/>
                  </a:lnTo>
                  <a:lnTo>
                    <a:pt x="0" y="0"/>
                  </a:lnTo>
                  <a:lnTo>
                    <a:pt x="0" y="335765"/>
                  </a:lnTo>
                  <a:close/>
                </a:path>
              </a:pathLst>
            </a:custGeom>
            <a:noFill/>
            <a:ln w="477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02" name="Google Shape;1002;p46"/>
            <p:cNvSpPr/>
            <p:nvPr/>
          </p:nvSpPr>
          <p:spPr>
            <a:xfrm>
              <a:off x="8531224" y="5648325"/>
              <a:ext cx="71755" cy="396875"/>
            </a:xfrm>
            <a:custGeom>
              <a:avLst/>
              <a:gdLst/>
              <a:ahLst/>
              <a:cxnLst/>
              <a:rect l="l" t="t" r="r" b="b"/>
              <a:pathLst>
                <a:path w="71754" h="396875" extrusionOk="0">
                  <a:moveTo>
                    <a:pt x="71247" y="396875"/>
                  </a:moveTo>
                  <a:lnTo>
                    <a:pt x="43505" y="391277"/>
                  </a:lnTo>
                  <a:lnTo>
                    <a:pt x="20859" y="376012"/>
                  </a:lnTo>
                  <a:lnTo>
                    <a:pt x="5595" y="353370"/>
                  </a:lnTo>
                  <a:lnTo>
                    <a:pt x="0" y="325640"/>
                  </a:lnTo>
                  <a:lnTo>
                    <a:pt x="0" y="71234"/>
                  </a:lnTo>
                  <a:lnTo>
                    <a:pt x="5595" y="43504"/>
                  </a:lnTo>
                  <a:lnTo>
                    <a:pt x="20859" y="20862"/>
                  </a:lnTo>
                  <a:lnTo>
                    <a:pt x="43505" y="5597"/>
                  </a:lnTo>
                  <a:lnTo>
                    <a:pt x="71247" y="0"/>
                  </a:lnTo>
                </a:path>
              </a:pathLst>
            </a:custGeom>
            <a:noFill/>
            <a:ln w="19050" cap="flat" cmpd="sng">
              <a:solidFill>
                <a:srgbClr val="FFFFFF"/>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sp>
        <p:nvSpPr>
          <p:cNvPr id="1003" name="Google Shape;1003;p46"/>
          <p:cNvSpPr txBox="1"/>
          <p:nvPr/>
        </p:nvSpPr>
        <p:spPr>
          <a:xfrm>
            <a:off x="1271587" y="2838450"/>
            <a:ext cx="627062" cy="284162"/>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700"/>
              <a:buFont typeface="Times New Roman"/>
              <a:buNone/>
            </a:pPr>
            <a:r>
              <a:rPr lang="en-US" sz="1700" b="0" i="0" u="none">
                <a:solidFill>
                  <a:srgbClr val="000000"/>
                </a:solidFill>
                <a:latin typeface="Times New Roman"/>
                <a:ea typeface="Times New Roman"/>
                <a:cs typeface="Times New Roman"/>
                <a:sym typeface="Times New Roman"/>
              </a:rPr>
              <a:t>Author</a:t>
            </a:r>
            <a:endParaRPr/>
          </a:p>
        </p:txBody>
      </p:sp>
      <p:sp>
        <p:nvSpPr>
          <p:cNvPr id="1004" name="Google Shape;1004;p46"/>
          <p:cNvSpPr txBox="1"/>
          <p:nvPr/>
        </p:nvSpPr>
        <p:spPr>
          <a:xfrm>
            <a:off x="1271587" y="3533775"/>
            <a:ext cx="842962" cy="284162"/>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700"/>
              <a:buFont typeface="Times New Roman"/>
              <a:buNone/>
            </a:pPr>
            <a:r>
              <a:rPr lang="en-US" sz="1700" b="0" i="0" u="none">
                <a:solidFill>
                  <a:srgbClr val="000000"/>
                </a:solidFill>
                <a:latin typeface="Times New Roman"/>
                <a:ea typeface="Times New Roman"/>
                <a:cs typeface="Times New Roman"/>
                <a:sym typeface="Times New Roman"/>
              </a:rPr>
              <a:t>Publisher</a:t>
            </a:r>
            <a:endParaRPr/>
          </a:p>
        </p:txBody>
      </p:sp>
      <p:sp>
        <p:nvSpPr>
          <p:cNvPr id="1005" name="Google Shape;1005;p46"/>
          <p:cNvSpPr txBox="1"/>
          <p:nvPr/>
        </p:nvSpPr>
        <p:spPr>
          <a:xfrm>
            <a:off x="1271587" y="4181475"/>
            <a:ext cx="663575" cy="284162"/>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700"/>
              <a:buFont typeface="Times New Roman"/>
              <a:buNone/>
            </a:pPr>
            <a:r>
              <a:rPr lang="en-US" sz="1700" b="0" i="0" u="none">
                <a:solidFill>
                  <a:srgbClr val="000000"/>
                </a:solidFill>
                <a:latin typeface="Times New Roman"/>
                <a:ea typeface="Times New Roman"/>
                <a:cs typeface="Times New Roman"/>
                <a:sym typeface="Times New Roman"/>
              </a:rPr>
              <a:t>Edition</a:t>
            </a:r>
            <a:endParaRPr/>
          </a:p>
        </p:txBody>
      </p:sp>
      <p:sp>
        <p:nvSpPr>
          <p:cNvPr id="1006" name="Google Shape;1006;p46"/>
          <p:cNvSpPr txBox="1"/>
          <p:nvPr/>
        </p:nvSpPr>
        <p:spPr>
          <a:xfrm>
            <a:off x="1271587" y="4852987"/>
            <a:ext cx="1216025" cy="284162"/>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700"/>
              <a:buFont typeface="Times New Roman"/>
              <a:buNone/>
            </a:pPr>
            <a:r>
              <a:rPr lang="en-US" sz="1700" b="0" i="0" u="none">
                <a:solidFill>
                  <a:srgbClr val="000000"/>
                </a:solidFill>
                <a:latin typeface="Times New Roman"/>
                <a:ea typeface="Times New Roman"/>
                <a:cs typeface="Times New Roman"/>
                <a:sym typeface="Times New Roman"/>
              </a:rPr>
              <a:t>Classification</a:t>
            </a:r>
            <a:endParaRPr/>
          </a:p>
        </p:txBody>
      </p:sp>
      <p:sp>
        <p:nvSpPr>
          <p:cNvPr id="1007" name="Google Shape;1007;p46"/>
          <p:cNvSpPr txBox="1"/>
          <p:nvPr/>
        </p:nvSpPr>
        <p:spPr>
          <a:xfrm>
            <a:off x="1271587" y="5429250"/>
            <a:ext cx="795337" cy="523875"/>
          </a:xfrm>
          <a:prstGeom prst="rect">
            <a:avLst/>
          </a:prstGeom>
          <a:noFill/>
          <a:ln>
            <a:noFill/>
          </a:ln>
        </p:spPr>
        <p:txBody>
          <a:bodyPr spcFirstLastPara="1" wrap="square" lIns="0" tIns="36175" rIns="0" bIns="0" anchor="t" anchorCtr="0">
            <a:spAutoFit/>
          </a:bodyPr>
          <a:lstStyle/>
          <a:p>
            <a:pPr marL="12700" marR="0" lvl="0" indent="0" algn="l" rtl="0">
              <a:lnSpc>
                <a:spcPct val="105882"/>
              </a:lnSpc>
              <a:spcBef>
                <a:spcPts val="0"/>
              </a:spcBef>
              <a:spcAft>
                <a:spcPts val="0"/>
              </a:spcAft>
              <a:buClr>
                <a:srgbClr val="000000"/>
              </a:buClr>
              <a:buSzPts val="1700"/>
              <a:buFont typeface="Times New Roman"/>
              <a:buNone/>
            </a:pPr>
            <a:r>
              <a:rPr lang="en-US" sz="1700" b="0" i="0" u="none">
                <a:solidFill>
                  <a:srgbClr val="000000"/>
                </a:solidFill>
                <a:latin typeface="Times New Roman"/>
                <a:ea typeface="Times New Roman"/>
                <a:cs typeface="Times New Roman"/>
                <a:sym typeface="Times New Roman"/>
              </a:rPr>
              <a:t>Date of  purchase</a:t>
            </a:r>
            <a:endParaRPr/>
          </a:p>
        </p:txBody>
      </p:sp>
      <p:sp>
        <p:nvSpPr>
          <p:cNvPr id="1008" name="Google Shape;1008;p46"/>
          <p:cNvSpPr txBox="1"/>
          <p:nvPr/>
        </p:nvSpPr>
        <p:spPr>
          <a:xfrm>
            <a:off x="5021262" y="2166937"/>
            <a:ext cx="519112" cy="284162"/>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700"/>
              <a:buFont typeface="Times New Roman"/>
              <a:buNone/>
            </a:pPr>
            <a:r>
              <a:rPr lang="en-US" sz="1700" b="0" i="0" u="none">
                <a:solidFill>
                  <a:srgbClr val="000000"/>
                </a:solidFill>
                <a:latin typeface="Times New Roman"/>
                <a:ea typeface="Times New Roman"/>
                <a:cs typeface="Times New Roman"/>
                <a:sym typeface="Times New Roman"/>
              </a:rPr>
              <a:t>ISBN</a:t>
            </a:r>
            <a:endParaRPr/>
          </a:p>
        </p:txBody>
      </p:sp>
      <p:sp>
        <p:nvSpPr>
          <p:cNvPr id="1009" name="Google Shape;1009;p46"/>
          <p:cNvSpPr txBox="1"/>
          <p:nvPr/>
        </p:nvSpPr>
        <p:spPr>
          <a:xfrm>
            <a:off x="5021262" y="2838450"/>
            <a:ext cx="458787" cy="284162"/>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700"/>
              <a:buFont typeface="Times New Roman"/>
              <a:buNone/>
            </a:pPr>
            <a:r>
              <a:rPr lang="en-US" sz="1700" b="0" i="0" u="none">
                <a:solidFill>
                  <a:srgbClr val="000000"/>
                </a:solidFill>
                <a:latin typeface="Times New Roman"/>
                <a:ea typeface="Times New Roman"/>
                <a:cs typeface="Times New Roman"/>
                <a:sym typeface="Times New Roman"/>
              </a:rPr>
              <a:t>Price</a:t>
            </a:r>
            <a:endParaRPr/>
          </a:p>
        </p:txBody>
      </p:sp>
      <p:sp>
        <p:nvSpPr>
          <p:cNvPr id="1010" name="Google Shape;1010;p46"/>
          <p:cNvSpPr txBox="1"/>
          <p:nvPr/>
        </p:nvSpPr>
        <p:spPr>
          <a:xfrm>
            <a:off x="5021262" y="3389312"/>
            <a:ext cx="1022350" cy="1173162"/>
          </a:xfrm>
          <a:prstGeom prst="rect">
            <a:avLst/>
          </a:prstGeom>
          <a:noFill/>
          <a:ln>
            <a:noFill/>
          </a:ln>
        </p:spPr>
        <p:txBody>
          <a:bodyPr spcFirstLastPara="1" wrap="square" lIns="0" tIns="36175" rIns="0" bIns="0" anchor="t" anchorCtr="0">
            <a:spAutoFit/>
          </a:bodyPr>
          <a:lstStyle/>
          <a:p>
            <a:pPr marL="12700" marR="0" lvl="0" indent="0" algn="l" rtl="0">
              <a:lnSpc>
                <a:spcPct val="105882"/>
              </a:lnSpc>
              <a:spcBef>
                <a:spcPts val="0"/>
              </a:spcBef>
              <a:spcAft>
                <a:spcPts val="0"/>
              </a:spcAft>
              <a:buClr>
                <a:srgbClr val="000000"/>
              </a:buClr>
              <a:buSzPts val="1700"/>
              <a:buFont typeface="Times New Roman"/>
              <a:buNone/>
            </a:pPr>
            <a:r>
              <a:rPr lang="en-US" sz="1700" b="0" i="0" u="none">
                <a:solidFill>
                  <a:srgbClr val="000000"/>
                </a:solidFill>
                <a:latin typeface="Times New Roman"/>
                <a:ea typeface="Times New Roman"/>
                <a:cs typeface="Times New Roman"/>
                <a:sym typeface="Times New Roman"/>
              </a:rPr>
              <a:t>Publication  date</a:t>
            </a:r>
            <a:endParaRPr/>
          </a:p>
          <a:p>
            <a:pPr marL="12700" marR="0" lvl="0" indent="0" algn="l" rtl="0">
              <a:lnSpc>
                <a:spcPct val="105882"/>
              </a:lnSpc>
              <a:spcBef>
                <a:spcPts val="1300"/>
              </a:spcBef>
              <a:spcAft>
                <a:spcPts val="0"/>
              </a:spcAft>
              <a:buClr>
                <a:srgbClr val="000000"/>
              </a:buClr>
              <a:buSzPts val="1700"/>
              <a:buFont typeface="Times New Roman"/>
              <a:buNone/>
            </a:pPr>
            <a:r>
              <a:rPr lang="en-US" sz="1700" b="0" i="0" u="none">
                <a:solidFill>
                  <a:srgbClr val="000000"/>
                </a:solidFill>
                <a:latin typeface="Times New Roman"/>
                <a:ea typeface="Times New Roman"/>
                <a:cs typeface="Times New Roman"/>
                <a:sym typeface="Times New Roman"/>
              </a:rPr>
              <a:t>Number of  copies</a:t>
            </a:r>
            <a:endParaRPr/>
          </a:p>
        </p:txBody>
      </p:sp>
      <p:sp>
        <p:nvSpPr>
          <p:cNvPr id="1011" name="Google Shape;1011;p46"/>
          <p:cNvSpPr txBox="1"/>
          <p:nvPr/>
        </p:nvSpPr>
        <p:spPr>
          <a:xfrm>
            <a:off x="5021262" y="4900612"/>
            <a:ext cx="517525" cy="1173162"/>
          </a:xfrm>
          <a:prstGeom prst="rect">
            <a:avLst/>
          </a:prstGeom>
          <a:noFill/>
          <a:ln>
            <a:noFill/>
          </a:ln>
        </p:spPr>
        <p:txBody>
          <a:bodyPr spcFirstLastPara="1" wrap="square" lIns="0" tIns="36175" rIns="0" bIns="0" anchor="t" anchorCtr="0">
            <a:spAutoFit/>
          </a:bodyPr>
          <a:lstStyle/>
          <a:p>
            <a:pPr marL="12700" marR="0" lvl="0" indent="0" algn="l" rtl="0">
              <a:lnSpc>
                <a:spcPct val="105882"/>
              </a:lnSpc>
              <a:spcBef>
                <a:spcPts val="0"/>
              </a:spcBef>
              <a:spcAft>
                <a:spcPts val="0"/>
              </a:spcAft>
              <a:buClr>
                <a:srgbClr val="000000"/>
              </a:buClr>
              <a:buSzPts val="1700"/>
              <a:buFont typeface="Times New Roman"/>
              <a:buNone/>
            </a:pPr>
            <a:r>
              <a:rPr lang="en-US" sz="1700" b="0" i="0" u="none">
                <a:solidFill>
                  <a:srgbClr val="000000"/>
                </a:solidFill>
                <a:latin typeface="Times New Roman"/>
                <a:ea typeface="Times New Roman"/>
                <a:cs typeface="Times New Roman"/>
                <a:sym typeface="Times New Roman"/>
              </a:rPr>
              <a:t>Loan  status</a:t>
            </a:r>
            <a:endParaRPr/>
          </a:p>
          <a:p>
            <a:pPr marL="12700" marR="0" lvl="0" indent="0" algn="l" rtl="0">
              <a:lnSpc>
                <a:spcPct val="105882"/>
              </a:lnSpc>
              <a:spcBef>
                <a:spcPts val="1300"/>
              </a:spcBef>
              <a:spcAft>
                <a:spcPts val="0"/>
              </a:spcAft>
              <a:buClr>
                <a:srgbClr val="000000"/>
              </a:buClr>
              <a:buSzPts val="1700"/>
              <a:buFont typeface="Times New Roman"/>
              <a:buNone/>
            </a:pPr>
            <a:r>
              <a:rPr lang="en-US" sz="1700" b="0" i="0" u="none">
                <a:solidFill>
                  <a:srgbClr val="000000"/>
                </a:solidFill>
                <a:latin typeface="Times New Roman"/>
                <a:ea typeface="Times New Roman"/>
                <a:cs typeface="Times New Roman"/>
                <a:sym typeface="Times New Roman"/>
              </a:rPr>
              <a:t>Order  status</a:t>
            </a:r>
            <a:endParaRPr/>
          </a:p>
        </p:txBody>
      </p:sp>
      <p:sp>
        <p:nvSpPr>
          <p:cNvPr id="1012" name="Google Shape;1012;p46"/>
          <p:cNvSpPr txBox="1"/>
          <p:nvPr/>
        </p:nvSpPr>
        <p:spPr>
          <a:xfrm>
            <a:off x="4203700" y="1663700"/>
            <a:ext cx="1228725" cy="284162"/>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700"/>
              <a:buFont typeface="Times New Roman"/>
              <a:buNone/>
            </a:pPr>
            <a:r>
              <a:rPr lang="en-US" sz="1700" b="1" i="0" u="none">
                <a:solidFill>
                  <a:srgbClr val="000000"/>
                </a:solidFill>
                <a:latin typeface="Times New Roman"/>
                <a:ea typeface="Times New Roman"/>
                <a:cs typeface="Times New Roman"/>
                <a:sym typeface="Times New Roman"/>
              </a:rPr>
              <a:t>NEW</a:t>
            </a:r>
            <a:r>
              <a:rPr lang="en-US" sz="1700" b="0" i="0" u="none">
                <a:solidFill>
                  <a:srgbClr val="000000"/>
                </a:solidFill>
                <a:latin typeface="Times New Roman"/>
                <a:ea typeface="Times New Roman"/>
                <a:cs typeface="Times New Roman"/>
                <a:sym typeface="Times New Roman"/>
              </a:rPr>
              <a:t> </a:t>
            </a:r>
            <a:r>
              <a:rPr lang="en-US" sz="1700" b="1" i="0" u="none">
                <a:solidFill>
                  <a:srgbClr val="000000"/>
                </a:solidFill>
                <a:latin typeface="Times New Roman"/>
                <a:ea typeface="Times New Roman"/>
                <a:cs typeface="Times New Roman"/>
                <a:sym typeface="Times New Roman"/>
              </a:rPr>
              <a:t>BOOK</a:t>
            </a:r>
            <a:endParaRPr/>
          </a:p>
        </p:txBody>
      </p:sp>
      <p:sp>
        <p:nvSpPr>
          <p:cNvPr id="1013" name="Google Shape;1013;p46"/>
          <p:cNvSpPr/>
          <p:nvPr/>
        </p:nvSpPr>
        <p:spPr>
          <a:xfrm>
            <a:off x="9388475" y="5648325"/>
            <a:ext cx="71437" cy="396875"/>
          </a:xfrm>
          <a:custGeom>
            <a:avLst/>
            <a:gdLst/>
            <a:ahLst/>
            <a:cxnLst/>
            <a:rect l="l" t="t" r="r" b="b"/>
            <a:pathLst>
              <a:path w="71754" h="396875" extrusionOk="0">
                <a:moveTo>
                  <a:pt x="0" y="0"/>
                </a:moveTo>
                <a:lnTo>
                  <a:pt x="27741" y="5597"/>
                </a:lnTo>
                <a:lnTo>
                  <a:pt x="50387" y="20862"/>
                </a:lnTo>
                <a:lnTo>
                  <a:pt x="65651" y="43504"/>
                </a:lnTo>
                <a:lnTo>
                  <a:pt x="71247" y="71234"/>
                </a:lnTo>
                <a:lnTo>
                  <a:pt x="71247" y="325640"/>
                </a:lnTo>
                <a:lnTo>
                  <a:pt x="65651" y="353370"/>
                </a:lnTo>
                <a:lnTo>
                  <a:pt x="50387" y="376012"/>
                </a:lnTo>
                <a:lnTo>
                  <a:pt x="27741" y="391277"/>
                </a:lnTo>
                <a:lnTo>
                  <a:pt x="0" y="396875"/>
                </a:lnTo>
              </a:path>
            </a:pathLst>
          </a:custGeom>
          <a:noFill/>
          <a:ln w="19050" cap="flat" cmpd="sng">
            <a:solidFill>
              <a:srgbClr val="FFFFFF"/>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14" name="Google Shape;1014;p46"/>
          <p:cNvSpPr txBox="1"/>
          <p:nvPr/>
        </p:nvSpPr>
        <p:spPr>
          <a:xfrm>
            <a:off x="9059862" y="5691187"/>
            <a:ext cx="254000" cy="300037"/>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FFFFFF"/>
              </a:buClr>
              <a:buSzPts val="1800"/>
              <a:buFont typeface="Times New Roman"/>
              <a:buNone/>
            </a:pPr>
            <a:r>
              <a:rPr lang="en-US" sz="1800" b="0" i="0" u="none">
                <a:solidFill>
                  <a:srgbClr val="FFFFFF"/>
                </a:solidFill>
                <a:latin typeface="Times New Roman"/>
                <a:ea typeface="Times New Roman"/>
                <a:cs typeface="Times New Roman"/>
                <a:sym typeface="Times New Roman"/>
              </a:rPr>
              <a:t>17</a:t>
            </a:r>
            <a:endParaRPr/>
          </a:p>
        </p:txBody>
      </p:sp>
      <p:sp>
        <p:nvSpPr>
          <p:cNvPr id="1015" name="Google Shape;1015;p46"/>
          <p:cNvSpPr txBox="1"/>
          <p:nvPr/>
        </p:nvSpPr>
        <p:spPr>
          <a:xfrm>
            <a:off x="3387725" y="6318250"/>
            <a:ext cx="2740025"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Times New Roman"/>
              <a:buNone/>
            </a:pPr>
            <a:r>
              <a:rPr lang="en-US" sz="1400" b="1" i="0" u="none">
                <a:solidFill>
                  <a:srgbClr val="000000"/>
                </a:solidFill>
                <a:latin typeface="Times New Roman"/>
                <a:ea typeface="Times New Roman"/>
                <a:cs typeface="Times New Roman"/>
                <a:sym typeface="Times New Roman"/>
              </a:rPr>
              <a:t>Figure 10: Form Based Interface</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019"/>
        <p:cNvGrpSpPr/>
        <p:nvPr/>
      </p:nvGrpSpPr>
      <p:grpSpPr>
        <a:xfrm>
          <a:off x="0" y="0"/>
          <a:ext cx="0" cy="0"/>
          <a:chOff x="0" y="0"/>
          <a:chExt cx="0" cy="0"/>
        </a:xfrm>
      </p:grpSpPr>
      <p:sp>
        <p:nvSpPr>
          <p:cNvPr id="1020" name="Google Shape;1020;p47"/>
          <p:cNvSpPr txBox="1">
            <a:spLocks noGrp="1"/>
          </p:cNvSpPr>
          <p:nvPr>
            <p:ph type="title"/>
          </p:nvPr>
        </p:nvSpPr>
        <p:spPr>
          <a:xfrm>
            <a:off x="0" y="33337"/>
            <a:ext cx="5335587" cy="727075"/>
          </a:xfrm>
          <a:prstGeom prst="rect">
            <a:avLst/>
          </a:prstGeom>
          <a:noFill/>
          <a:ln>
            <a:noFill/>
          </a:ln>
        </p:spPr>
        <p:txBody>
          <a:bodyPr spcFirstLastPara="1" wrap="square" lIns="0" tIns="12050" rIns="0" bIns="0" anchor="ctr" anchorCtr="0">
            <a:spAutoFit/>
          </a:bodyPr>
          <a:lstStyle/>
          <a:p>
            <a:pPr marL="12700" lvl="0" indent="0" algn="l" rtl="0">
              <a:lnSpc>
                <a:spcPct val="100000"/>
              </a:lnSpc>
              <a:spcBef>
                <a:spcPts val="100"/>
              </a:spcBef>
              <a:spcAft>
                <a:spcPts val="0"/>
              </a:spcAft>
              <a:buSzPts val="1800"/>
              <a:buNone/>
            </a:pPr>
            <a:r>
              <a:rPr lang="en-US" sz="3200" b="0" i="0" u="none">
                <a:solidFill>
                  <a:srgbClr val="000000"/>
                </a:solidFill>
                <a:latin typeface="Times New Roman"/>
                <a:ea typeface="Times New Roman"/>
                <a:cs typeface="Times New Roman"/>
                <a:sym typeface="Times New Roman"/>
              </a:rPr>
              <a:t>Command interfaces</a:t>
            </a:r>
            <a:endParaRPr/>
          </a:p>
        </p:txBody>
      </p:sp>
      <p:sp>
        <p:nvSpPr>
          <p:cNvPr id="1021" name="Google Shape;1021;p47"/>
          <p:cNvSpPr txBox="1"/>
          <p:nvPr/>
        </p:nvSpPr>
        <p:spPr>
          <a:xfrm>
            <a:off x="954087" y="1311275"/>
            <a:ext cx="7594600" cy="3425825"/>
          </a:xfrm>
          <a:prstGeom prst="rect">
            <a:avLst/>
          </a:prstGeom>
          <a:noFill/>
          <a:ln>
            <a:noFill/>
          </a:ln>
        </p:spPr>
        <p:txBody>
          <a:bodyPr spcFirstLastPara="1" wrap="square" lIns="0" tIns="12050" rIns="0" bIns="0" anchor="t" anchorCtr="0">
            <a:spAutoFit/>
          </a:bodyPr>
          <a:lstStyle/>
          <a:p>
            <a:pPr marL="241300" marR="0" lvl="0" indent="-228600" algn="l" rtl="0">
              <a:lnSpc>
                <a:spcPct val="100000"/>
              </a:lnSpc>
              <a:spcBef>
                <a:spcPts val="0"/>
              </a:spcBef>
              <a:spcAft>
                <a:spcPts val="0"/>
              </a:spcAft>
              <a:buClr>
                <a:srgbClr val="A8A47B"/>
              </a:buClr>
              <a:buSzPts val="1600"/>
              <a:buFont typeface="Arial"/>
              <a:buChar char="•"/>
            </a:pPr>
            <a:r>
              <a:rPr lang="en-US" sz="1600" b="0" i="0" u="none">
                <a:solidFill>
                  <a:srgbClr val="2E2B1F"/>
                </a:solidFill>
                <a:latin typeface="Times New Roman"/>
                <a:ea typeface="Times New Roman"/>
                <a:cs typeface="Times New Roman"/>
                <a:sym typeface="Times New Roman"/>
              </a:rPr>
              <a:t>User types commands to give instructions to the system e.g.</a:t>
            </a:r>
            <a:endParaRPr sz="1600" b="0" i="0" u="none">
              <a:solidFill>
                <a:srgbClr val="000000"/>
              </a:solidFill>
              <a:latin typeface="Times New Roman"/>
              <a:ea typeface="Times New Roman"/>
              <a:cs typeface="Times New Roman"/>
              <a:sym typeface="Times New Roman"/>
            </a:endParaRPr>
          </a:p>
          <a:p>
            <a:pPr marL="241300" marR="0" lvl="0" indent="-228600" algn="l" rtl="0">
              <a:lnSpc>
                <a:spcPct val="100000"/>
              </a:lnSpc>
              <a:spcBef>
                <a:spcPts val="0"/>
              </a:spcBef>
              <a:spcAft>
                <a:spcPts val="0"/>
              </a:spcAft>
              <a:buClr>
                <a:srgbClr val="2E2B1F"/>
              </a:buClr>
              <a:buSzPts val="1600"/>
              <a:buFont typeface="Times New Roman"/>
              <a:buNone/>
            </a:pPr>
            <a:r>
              <a:rPr lang="en-US" sz="1600" b="0" i="0" u="none">
                <a:solidFill>
                  <a:srgbClr val="2E2B1F"/>
                </a:solidFill>
                <a:latin typeface="Times New Roman"/>
                <a:ea typeface="Times New Roman"/>
                <a:cs typeface="Times New Roman"/>
                <a:sym typeface="Times New Roman"/>
              </a:rPr>
              <a:t>UNIX</a:t>
            </a:r>
            <a:endParaRPr sz="1600" b="0" i="0" u="none">
              <a:solidFill>
                <a:srgbClr val="000000"/>
              </a:solidFill>
              <a:latin typeface="Times New Roman"/>
              <a:ea typeface="Times New Roman"/>
              <a:cs typeface="Times New Roman"/>
              <a:sym typeface="Times New Roman"/>
            </a:endParaRPr>
          </a:p>
          <a:p>
            <a:pPr marL="241300" marR="0" lvl="0" indent="-228600" algn="l" rtl="0">
              <a:lnSpc>
                <a:spcPct val="100000"/>
              </a:lnSpc>
              <a:spcBef>
                <a:spcPts val="0"/>
              </a:spcBef>
              <a:spcAft>
                <a:spcPts val="0"/>
              </a:spcAft>
              <a:buClr>
                <a:srgbClr val="A8A47B"/>
              </a:buClr>
              <a:buSzPts val="1600"/>
              <a:buFont typeface="Arial"/>
              <a:buChar char="•"/>
            </a:pPr>
            <a:r>
              <a:rPr lang="en-US" sz="1600" b="0" i="0" u="none">
                <a:solidFill>
                  <a:srgbClr val="2E2B1F"/>
                </a:solidFill>
                <a:latin typeface="Times New Roman"/>
                <a:ea typeface="Times New Roman"/>
                <a:cs typeface="Times New Roman"/>
                <a:sym typeface="Times New Roman"/>
              </a:rPr>
              <a:t>May be implemented using cheap terminals.</a:t>
            </a:r>
            <a:endParaRPr sz="1600" b="0" i="0" u="none">
              <a:solidFill>
                <a:srgbClr val="000000"/>
              </a:solidFill>
              <a:latin typeface="Times New Roman"/>
              <a:ea typeface="Times New Roman"/>
              <a:cs typeface="Times New Roman"/>
              <a:sym typeface="Times New Roman"/>
            </a:endParaRPr>
          </a:p>
          <a:p>
            <a:pPr marL="241300" marR="0" lvl="0" indent="-228600" algn="l" rtl="0">
              <a:lnSpc>
                <a:spcPct val="100000"/>
              </a:lnSpc>
              <a:spcBef>
                <a:spcPts val="0"/>
              </a:spcBef>
              <a:spcAft>
                <a:spcPts val="0"/>
              </a:spcAft>
              <a:buClr>
                <a:srgbClr val="A8A47B"/>
              </a:buClr>
              <a:buSzPts val="1600"/>
              <a:buFont typeface="Arial"/>
              <a:buChar char="•"/>
            </a:pPr>
            <a:r>
              <a:rPr lang="en-US" sz="1600" b="0" i="0" u="none">
                <a:solidFill>
                  <a:srgbClr val="2E2B1F"/>
                </a:solidFill>
                <a:latin typeface="Times New Roman"/>
                <a:ea typeface="Times New Roman"/>
                <a:cs typeface="Times New Roman"/>
                <a:sym typeface="Times New Roman"/>
              </a:rPr>
              <a:t>Easy to process using compiler techniques</a:t>
            </a:r>
            <a:endParaRPr sz="1600" b="0" i="0" u="none">
              <a:solidFill>
                <a:srgbClr val="000000"/>
              </a:solidFill>
              <a:latin typeface="Times New Roman"/>
              <a:ea typeface="Times New Roman"/>
              <a:cs typeface="Times New Roman"/>
              <a:sym typeface="Times New Roman"/>
            </a:endParaRPr>
          </a:p>
          <a:p>
            <a:pPr marL="241300" marR="0" lvl="0" indent="-228600" algn="l" rtl="0">
              <a:lnSpc>
                <a:spcPct val="100000"/>
              </a:lnSpc>
              <a:spcBef>
                <a:spcPts val="0"/>
              </a:spcBef>
              <a:spcAft>
                <a:spcPts val="0"/>
              </a:spcAft>
              <a:buClr>
                <a:srgbClr val="A8A47B"/>
              </a:buClr>
              <a:buSzPts val="1600"/>
              <a:buFont typeface="Arial"/>
              <a:buChar char="•"/>
            </a:pPr>
            <a:r>
              <a:rPr lang="en-US" sz="1600" b="0" i="0" u="none">
                <a:solidFill>
                  <a:srgbClr val="2E2B1F"/>
                </a:solidFill>
                <a:latin typeface="Times New Roman"/>
                <a:ea typeface="Times New Roman"/>
                <a:cs typeface="Times New Roman"/>
                <a:sym typeface="Times New Roman"/>
              </a:rPr>
              <a:t>Commands of arbitrary complexity can be created by command</a:t>
            </a:r>
            <a:endParaRPr sz="1600" b="0" i="0" u="none">
              <a:solidFill>
                <a:srgbClr val="000000"/>
              </a:solidFill>
              <a:latin typeface="Times New Roman"/>
              <a:ea typeface="Times New Roman"/>
              <a:cs typeface="Times New Roman"/>
              <a:sym typeface="Times New Roman"/>
            </a:endParaRPr>
          </a:p>
          <a:p>
            <a:pPr marL="241300" marR="0" lvl="0" indent="-228600" algn="l" rtl="0">
              <a:lnSpc>
                <a:spcPct val="100000"/>
              </a:lnSpc>
              <a:spcBef>
                <a:spcPts val="0"/>
              </a:spcBef>
              <a:spcAft>
                <a:spcPts val="0"/>
              </a:spcAft>
              <a:buClr>
                <a:srgbClr val="2E2B1F"/>
              </a:buClr>
              <a:buSzPts val="1600"/>
              <a:buFont typeface="Times New Roman"/>
              <a:buNone/>
            </a:pPr>
            <a:r>
              <a:rPr lang="en-US" sz="1600" b="0" i="0" u="none">
                <a:solidFill>
                  <a:srgbClr val="2E2B1F"/>
                </a:solidFill>
                <a:latin typeface="Times New Roman"/>
                <a:ea typeface="Times New Roman"/>
                <a:cs typeface="Times New Roman"/>
                <a:sym typeface="Times New Roman"/>
              </a:rPr>
              <a:t>combination</a:t>
            </a:r>
            <a:endParaRPr sz="1600" b="0" i="0" u="none">
              <a:solidFill>
                <a:srgbClr val="000000"/>
              </a:solidFill>
              <a:latin typeface="Times New Roman"/>
              <a:ea typeface="Times New Roman"/>
              <a:cs typeface="Times New Roman"/>
              <a:sym typeface="Times New Roman"/>
            </a:endParaRPr>
          </a:p>
          <a:p>
            <a:pPr marL="241300" marR="0" lvl="0" indent="-228600" algn="l" rtl="0">
              <a:lnSpc>
                <a:spcPct val="162500"/>
              </a:lnSpc>
              <a:spcBef>
                <a:spcPts val="0"/>
              </a:spcBef>
              <a:spcAft>
                <a:spcPts val="0"/>
              </a:spcAft>
              <a:buClr>
                <a:srgbClr val="A8A47B"/>
              </a:buClr>
              <a:buSzPts val="1600"/>
              <a:buFont typeface="Arial"/>
              <a:buChar char="•"/>
            </a:pPr>
            <a:r>
              <a:rPr lang="en-US" sz="1600" b="0" i="0" u="none">
                <a:solidFill>
                  <a:srgbClr val="2E2B1F"/>
                </a:solidFill>
                <a:latin typeface="Times New Roman"/>
                <a:ea typeface="Times New Roman"/>
                <a:cs typeface="Times New Roman"/>
                <a:sym typeface="Times New Roman"/>
              </a:rPr>
              <a:t>Concise interfaces requiring minimal typing can be created</a:t>
            </a:r>
            <a:endParaRPr sz="1600" b="0" i="0" u="none">
              <a:solidFill>
                <a:srgbClr val="000000"/>
              </a:solidFill>
              <a:latin typeface="Times New Roman"/>
              <a:ea typeface="Times New Roman"/>
              <a:cs typeface="Times New Roman"/>
              <a:sym typeface="Times New Roman"/>
            </a:endParaRPr>
          </a:p>
          <a:p>
            <a:pPr marL="241300" marR="0" lvl="0" indent="-228600" algn="l" rtl="0">
              <a:lnSpc>
                <a:spcPct val="175000"/>
              </a:lnSpc>
              <a:spcBef>
                <a:spcPts val="0"/>
              </a:spcBef>
              <a:spcAft>
                <a:spcPts val="0"/>
              </a:spcAft>
              <a:buClr>
                <a:srgbClr val="2E2B1F"/>
              </a:buClr>
              <a:buSzPts val="1600"/>
              <a:buFont typeface="Times New Roman"/>
              <a:buNone/>
            </a:pPr>
            <a:r>
              <a:rPr lang="en-US" sz="1600" b="1" i="0" u="none">
                <a:solidFill>
                  <a:srgbClr val="2E2B1F"/>
                </a:solidFill>
                <a:latin typeface="Times New Roman"/>
                <a:ea typeface="Times New Roman"/>
                <a:cs typeface="Times New Roman"/>
                <a:sym typeface="Times New Roman"/>
              </a:rPr>
              <a:t>Problems</a:t>
            </a:r>
            <a:endParaRPr sz="1600" b="0" i="0" u="none">
              <a:solidFill>
                <a:srgbClr val="000000"/>
              </a:solidFill>
              <a:latin typeface="Times New Roman"/>
              <a:ea typeface="Times New Roman"/>
              <a:cs typeface="Times New Roman"/>
              <a:sym typeface="Times New Roman"/>
            </a:endParaRPr>
          </a:p>
          <a:p>
            <a:pPr marL="241300" marR="0" lvl="0" indent="-228600" algn="l" rtl="0">
              <a:lnSpc>
                <a:spcPct val="100000"/>
              </a:lnSpc>
              <a:spcBef>
                <a:spcPts val="0"/>
              </a:spcBef>
              <a:spcAft>
                <a:spcPts val="0"/>
              </a:spcAft>
              <a:buClr>
                <a:srgbClr val="A8A47B"/>
              </a:buClr>
              <a:buSzPts val="1600"/>
              <a:buFont typeface="Arial"/>
              <a:buChar char="•"/>
            </a:pPr>
            <a:r>
              <a:rPr lang="en-US" sz="1600" b="0" i="0" u="none">
                <a:solidFill>
                  <a:srgbClr val="2E2B1F"/>
                </a:solidFill>
                <a:latin typeface="Times New Roman"/>
                <a:ea typeface="Times New Roman"/>
                <a:cs typeface="Times New Roman"/>
                <a:sym typeface="Times New Roman"/>
              </a:rPr>
              <a:t>Users have to learn and remember a command	language.  Command interfaces are therefore unsuitable for occasional  users</a:t>
            </a:r>
            <a:endParaRPr sz="1600" b="0" i="0" u="none">
              <a:solidFill>
                <a:srgbClr val="000000"/>
              </a:solidFill>
              <a:latin typeface="Times New Roman"/>
              <a:ea typeface="Times New Roman"/>
              <a:cs typeface="Times New Roman"/>
              <a:sym typeface="Times New Roman"/>
            </a:endParaRPr>
          </a:p>
          <a:p>
            <a:pPr marL="241300" marR="0" lvl="0" indent="-228600" algn="l" rtl="0">
              <a:lnSpc>
                <a:spcPct val="100000"/>
              </a:lnSpc>
              <a:spcBef>
                <a:spcPts val="0"/>
              </a:spcBef>
              <a:spcAft>
                <a:spcPts val="0"/>
              </a:spcAft>
              <a:buClr>
                <a:srgbClr val="A8A47B"/>
              </a:buClr>
              <a:buSzPts val="1600"/>
              <a:buFont typeface="Arial"/>
              <a:buChar char="•"/>
            </a:pPr>
            <a:r>
              <a:rPr lang="en-US" sz="1600" b="0" i="0" u="none">
                <a:solidFill>
                  <a:srgbClr val="2E2B1F"/>
                </a:solidFill>
                <a:latin typeface="Times New Roman"/>
                <a:ea typeface="Times New Roman"/>
                <a:cs typeface="Times New Roman"/>
                <a:sym typeface="Times New Roman"/>
              </a:rPr>
              <a:t>Users make errors in command. An error detection and recovery</a:t>
            </a:r>
            <a:endParaRPr sz="1600" b="0" i="0" u="none">
              <a:solidFill>
                <a:srgbClr val="000000"/>
              </a:solidFill>
              <a:latin typeface="Times New Roman"/>
              <a:ea typeface="Times New Roman"/>
              <a:cs typeface="Times New Roman"/>
              <a:sym typeface="Times New Roman"/>
            </a:endParaRPr>
          </a:p>
          <a:p>
            <a:pPr marL="241300" marR="0" lvl="0" indent="-228600" algn="l" rtl="0">
              <a:lnSpc>
                <a:spcPct val="100000"/>
              </a:lnSpc>
              <a:spcBef>
                <a:spcPts val="0"/>
              </a:spcBef>
              <a:spcAft>
                <a:spcPts val="0"/>
              </a:spcAft>
              <a:buClr>
                <a:srgbClr val="2E2B1F"/>
              </a:buClr>
              <a:buSzPts val="1600"/>
              <a:buFont typeface="Times New Roman"/>
              <a:buNone/>
            </a:pPr>
            <a:r>
              <a:rPr lang="en-US" sz="1600" b="0" i="0" u="none">
                <a:solidFill>
                  <a:srgbClr val="2E2B1F"/>
                </a:solidFill>
                <a:latin typeface="Times New Roman"/>
                <a:ea typeface="Times New Roman"/>
                <a:cs typeface="Times New Roman"/>
                <a:sym typeface="Times New Roman"/>
              </a:rPr>
              <a:t>system is required</a:t>
            </a:r>
            <a:endParaRPr sz="1600" b="0" i="0" u="none">
              <a:solidFill>
                <a:srgbClr val="000000"/>
              </a:solidFill>
              <a:latin typeface="Times New Roman"/>
              <a:ea typeface="Times New Roman"/>
              <a:cs typeface="Times New Roman"/>
              <a:sym typeface="Times New Roman"/>
            </a:endParaRPr>
          </a:p>
          <a:p>
            <a:pPr marL="241300" marR="0" lvl="0" indent="-228600" algn="l" rtl="0">
              <a:lnSpc>
                <a:spcPct val="100000"/>
              </a:lnSpc>
              <a:spcBef>
                <a:spcPts val="0"/>
              </a:spcBef>
              <a:spcAft>
                <a:spcPts val="0"/>
              </a:spcAft>
              <a:buClr>
                <a:srgbClr val="A8A47B"/>
              </a:buClr>
              <a:buSzPts val="1600"/>
              <a:buFont typeface="Arial"/>
              <a:buChar char="•"/>
            </a:pPr>
            <a:r>
              <a:rPr lang="en-US" sz="1600" b="0" i="0" u="none">
                <a:solidFill>
                  <a:srgbClr val="2E2B1F"/>
                </a:solidFill>
                <a:latin typeface="Times New Roman"/>
                <a:ea typeface="Times New Roman"/>
                <a:cs typeface="Times New Roman"/>
                <a:sym typeface="Times New Roman"/>
              </a:rPr>
              <a:t>System interaction is through a keyboard so typing ability is  required</a:t>
            </a:r>
            <a:endParaRPr/>
          </a:p>
        </p:txBody>
      </p:sp>
      <p:sp>
        <p:nvSpPr>
          <p:cNvPr id="1022" name="Google Shape;1022;p47"/>
          <p:cNvSpPr/>
          <p:nvPr/>
        </p:nvSpPr>
        <p:spPr>
          <a:xfrm>
            <a:off x="8910637" y="5648325"/>
            <a:ext cx="71437" cy="396875"/>
          </a:xfrm>
          <a:custGeom>
            <a:avLst/>
            <a:gdLst/>
            <a:ahLst/>
            <a:cxnLst/>
            <a:rect l="l" t="t" r="r" b="b"/>
            <a:pathLst>
              <a:path w="71754" h="396875" extrusionOk="0">
                <a:moveTo>
                  <a:pt x="71247" y="396875"/>
                </a:moveTo>
                <a:lnTo>
                  <a:pt x="43505" y="391277"/>
                </a:lnTo>
                <a:lnTo>
                  <a:pt x="20859" y="376012"/>
                </a:lnTo>
                <a:lnTo>
                  <a:pt x="5595" y="353370"/>
                </a:lnTo>
                <a:lnTo>
                  <a:pt x="0" y="325640"/>
                </a:lnTo>
                <a:lnTo>
                  <a:pt x="0" y="71234"/>
                </a:lnTo>
                <a:lnTo>
                  <a:pt x="5595" y="43504"/>
                </a:lnTo>
                <a:lnTo>
                  <a:pt x="20859" y="20862"/>
                </a:lnTo>
                <a:lnTo>
                  <a:pt x="43505" y="5597"/>
                </a:lnTo>
                <a:lnTo>
                  <a:pt x="71247" y="0"/>
                </a:lnTo>
              </a:path>
            </a:pathLst>
          </a:custGeom>
          <a:noFill/>
          <a:ln w="19050" cap="flat" cmpd="sng">
            <a:solidFill>
              <a:srgbClr val="FFFFFF"/>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23" name="Google Shape;1023;p47"/>
          <p:cNvSpPr/>
          <p:nvPr/>
        </p:nvSpPr>
        <p:spPr>
          <a:xfrm>
            <a:off x="9388475" y="5648325"/>
            <a:ext cx="71437" cy="396875"/>
          </a:xfrm>
          <a:custGeom>
            <a:avLst/>
            <a:gdLst/>
            <a:ahLst/>
            <a:cxnLst/>
            <a:rect l="l" t="t" r="r" b="b"/>
            <a:pathLst>
              <a:path w="71754" h="396875" extrusionOk="0">
                <a:moveTo>
                  <a:pt x="0" y="0"/>
                </a:moveTo>
                <a:lnTo>
                  <a:pt x="27741" y="5597"/>
                </a:lnTo>
                <a:lnTo>
                  <a:pt x="50387" y="20862"/>
                </a:lnTo>
                <a:lnTo>
                  <a:pt x="65651" y="43504"/>
                </a:lnTo>
                <a:lnTo>
                  <a:pt x="71247" y="71234"/>
                </a:lnTo>
                <a:lnTo>
                  <a:pt x="71247" y="325640"/>
                </a:lnTo>
                <a:lnTo>
                  <a:pt x="65651" y="353370"/>
                </a:lnTo>
                <a:lnTo>
                  <a:pt x="50387" y="376012"/>
                </a:lnTo>
                <a:lnTo>
                  <a:pt x="27741" y="391277"/>
                </a:lnTo>
                <a:lnTo>
                  <a:pt x="0" y="396875"/>
                </a:lnTo>
              </a:path>
            </a:pathLst>
          </a:custGeom>
          <a:noFill/>
          <a:ln w="19050" cap="flat" cmpd="sng">
            <a:solidFill>
              <a:srgbClr val="FFFFFF"/>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24" name="Google Shape;1024;p47"/>
          <p:cNvSpPr txBox="1"/>
          <p:nvPr/>
        </p:nvSpPr>
        <p:spPr>
          <a:xfrm>
            <a:off x="9059862" y="5691187"/>
            <a:ext cx="254000" cy="300037"/>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FFFFFF"/>
              </a:buClr>
              <a:buSzPts val="1800"/>
              <a:buFont typeface="Times New Roman"/>
              <a:buNone/>
            </a:pPr>
            <a:r>
              <a:rPr lang="en-US" sz="1800" b="0" i="0" u="none">
                <a:solidFill>
                  <a:srgbClr val="FFFFFF"/>
                </a:solidFill>
                <a:latin typeface="Times New Roman"/>
                <a:ea typeface="Times New Roman"/>
                <a:cs typeface="Times New Roman"/>
                <a:sym typeface="Times New Roman"/>
              </a:rPr>
              <a:t>18</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028"/>
        <p:cNvGrpSpPr/>
        <p:nvPr/>
      </p:nvGrpSpPr>
      <p:grpSpPr>
        <a:xfrm>
          <a:off x="0" y="0"/>
          <a:ext cx="0" cy="0"/>
          <a:chOff x="0" y="0"/>
          <a:chExt cx="0" cy="0"/>
        </a:xfrm>
      </p:grpSpPr>
      <p:sp>
        <p:nvSpPr>
          <p:cNvPr id="1029" name="Google Shape;1029;p48"/>
          <p:cNvSpPr txBox="1">
            <a:spLocks noGrp="1"/>
          </p:cNvSpPr>
          <p:nvPr>
            <p:ph type="title"/>
          </p:nvPr>
        </p:nvSpPr>
        <p:spPr>
          <a:xfrm>
            <a:off x="342900" y="0"/>
            <a:ext cx="6675437" cy="696912"/>
          </a:xfrm>
          <a:prstGeom prst="rect">
            <a:avLst/>
          </a:prstGeom>
          <a:noFill/>
          <a:ln>
            <a:noFill/>
          </a:ln>
        </p:spPr>
        <p:txBody>
          <a:bodyPr spcFirstLastPara="1" wrap="square" lIns="0" tIns="13325" rIns="0" bIns="0" anchor="ctr" anchorCtr="0">
            <a:spAutoFit/>
          </a:bodyPr>
          <a:lstStyle/>
          <a:p>
            <a:pPr marL="12700" lvl="0" indent="0" algn="l" rtl="0">
              <a:lnSpc>
                <a:spcPct val="100000"/>
              </a:lnSpc>
              <a:spcBef>
                <a:spcPts val="100"/>
              </a:spcBef>
              <a:spcAft>
                <a:spcPts val="0"/>
              </a:spcAft>
              <a:buSzPts val="1800"/>
              <a:buNone/>
            </a:pPr>
            <a:r>
              <a:rPr lang="en-US" sz="3200" b="0" i="0" u="none">
                <a:solidFill>
                  <a:srgbClr val="000000"/>
                </a:solidFill>
                <a:latin typeface="Times New Roman"/>
                <a:ea typeface="Times New Roman"/>
                <a:cs typeface="Times New Roman"/>
                <a:sym typeface="Times New Roman"/>
              </a:rPr>
              <a:t>Sample Commands in UNIX</a:t>
            </a:r>
            <a:endParaRPr/>
          </a:p>
        </p:txBody>
      </p:sp>
      <p:sp>
        <p:nvSpPr>
          <p:cNvPr id="1030" name="Google Shape;1030;p48"/>
          <p:cNvSpPr txBox="1"/>
          <p:nvPr/>
        </p:nvSpPr>
        <p:spPr>
          <a:xfrm>
            <a:off x="9218612" y="5715000"/>
            <a:ext cx="304800" cy="242887"/>
          </a:xfrm>
          <a:prstGeom prst="rect">
            <a:avLst/>
          </a:prstGeom>
          <a:noFill/>
          <a:ln>
            <a:noFill/>
          </a:ln>
        </p:spPr>
        <p:txBody>
          <a:bodyPr spcFirstLastPara="1" wrap="square" lIns="0" tIns="0" rIns="0" bIns="0" anchor="t" anchorCtr="0">
            <a:spAutoFit/>
          </a:bodyPr>
          <a:lstStyle/>
          <a:p>
            <a:pPr marL="38100" marR="0" lvl="0" indent="0" algn="l" rtl="0">
              <a:lnSpc>
                <a:spcPct val="142857"/>
              </a:lnSpc>
              <a:spcBef>
                <a:spcPts val="0"/>
              </a:spcBef>
              <a:spcAft>
                <a:spcPts val="0"/>
              </a:spcAft>
              <a:buClr>
                <a:srgbClr val="000000"/>
              </a:buClr>
              <a:buSzPts val="1400"/>
              <a:buFont typeface="Arial"/>
              <a:buNone/>
            </a:pPr>
            <a:fld id="{00000000-1234-1234-1234-123412341234}" type="slidenum">
              <a:rPr lang="en-US" sz="1400" b="0" i="0" u="none">
                <a:solidFill>
                  <a:srgbClr val="000000"/>
                </a:solidFill>
                <a:latin typeface="Arial"/>
                <a:ea typeface="Arial"/>
                <a:cs typeface="Arial"/>
                <a:sym typeface="Arial"/>
              </a:rPr>
              <a:pPr marL="38100" marR="0" lvl="0" indent="0" algn="l" rtl="0">
                <a:lnSpc>
                  <a:spcPct val="142857"/>
                </a:lnSpc>
                <a:spcBef>
                  <a:spcPts val="0"/>
                </a:spcBef>
                <a:spcAft>
                  <a:spcPts val="0"/>
                </a:spcAft>
                <a:buClr>
                  <a:srgbClr val="000000"/>
                </a:buClr>
                <a:buSzPts val="1400"/>
                <a:buFont typeface="Arial"/>
                <a:buNone/>
              </a:pPr>
              <a:t>67</a:t>
            </a:fld>
            <a:endParaRPr/>
          </a:p>
        </p:txBody>
      </p:sp>
      <p:sp>
        <p:nvSpPr>
          <p:cNvPr id="1031" name="Google Shape;1031;p48"/>
          <p:cNvSpPr txBox="1"/>
          <p:nvPr/>
        </p:nvSpPr>
        <p:spPr>
          <a:xfrm>
            <a:off x="1030287" y="1616075"/>
            <a:ext cx="6376987" cy="1812925"/>
          </a:xfrm>
          <a:prstGeom prst="rect">
            <a:avLst/>
          </a:prstGeom>
          <a:noFill/>
          <a:ln>
            <a:noFill/>
          </a:ln>
        </p:spPr>
        <p:txBody>
          <a:bodyPr spcFirstLastPara="1" wrap="square" lIns="0" tIns="12050" rIns="0" bIns="0" anchor="t" anchorCtr="0">
            <a:spAutoFit/>
          </a:bodyPr>
          <a:lstStyle/>
          <a:p>
            <a:pPr marL="241300" marR="0" lvl="0" indent="-228600" algn="l" rtl="0">
              <a:lnSpc>
                <a:spcPct val="100000"/>
              </a:lnSpc>
              <a:spcBef>
                <a:spcPts val="0"/>
              </a:spcBef>
              <a:spcAft>
                <a:spcPts val="0"/>
              </a:spcAft>
              <a:buClr>
                <a:srgbClr val="A8A47B"/>
              </a:buClr>
              <a:buSzPts val="1600"/>
              <a:buFont typeface="Arial"/>
              <a:buChar char="•"/>
            </a:pPr>
            <a:r>
              <a:rPr lang="en-US" sz="1600" b="0" i="1" u="none">
                <a:solidFill>
                  <a:srgbClr val="2E2B1F"/>
                </a:solidFill>
                <a:latin typeface="Times New Roman"/>
                <a:ea typeface="Times New Roman"/>
                <a:cs typeface="Times New Roman"/>
                <a:sym typeface="Times New Roman"/>
              </a:rPr>
              <a:t># Find all files in /usr/bin which are not documented in</a:t>
            </a:r>
            <a:endParaRPr sz="1600" b="0" i="0" u="none">
              <a:solidFill>
                <a:srgbClr val="000000"/>
              </a:solidFill>
              <a:latin typeface="Times New Roman"/>
              <a:ea typeface="Times New Roman"/>
              <a:cs typeface="Times New Roman"/>
              <a:sym typeface="Times New Roman"/>
            </a:endParaRPr>
          </a:p>
          <a:p>
            <a:pPr marL="241300" marR="0" lvl="0" indent="-228600" algn="l" rtl="0">
              <a:lnSpc>
                <a:spcPct val="100000"/>
              </a:lnSpc>
              <a:spcBef>
                <a:spcPts val="0"/>
              </a:spcBef>
              <a:spcAft>
                <a:spcPts val="0"/>
              </a:spcAft>
              <a:buClr>
                <a:srgbClr val="2E2B1F"/>
              </a:buClr>
              <a:buSzPts val="1600"/>
              <a:buFont typeface="Times New Roman"/>
              <a:buNone/>
            </a:pPr>
            <a:r>
              <a:rPr lang="en-US" sz="1600" b="0" i="1" u="none">
                <a:solidFill>
                  <a:srgbClr val="2E2B1F"/>
                </a:solidFill>
                <a:latin typeface="Times New Roman"/>
                <a:ea typeface="Times New Roman"/>
                <a:cs typeface="Times New Roman"/>
                <a:sym typeface="Times New Roman"/>
              </a:rPr>
              <a:t>/usr/man/man1 with source in /usr/src</a:t>
            </a:r>
            <a:r>
              <a:rPr lang="en-US" sz="1600" b="0" i="0" u="none">
                <a:solidFill>
                  <a:srgbClr val="2E2B1F"/>
                </a:solidFill>
                <a:latin typeface="Times New Roman"/>
                <a:ea typeface="Times New Roman"/>
                <a:cs typeface="Times New Roman"/>
                <a:sym typeface="Times New Roman"/>
              </a:rPr>
              <a:t>:</a:t>
            </a:r>
            <a:endParaRPr sz="1600" b="0" i="0" u="none">
              <a:solidFill>
                <a:srgbClr val="000000"/>
              </a:solidFill>
              <a:latin typeface="Times New Roman"/>
              <a:ea typeface="Times New Roman"/>
              <a:cs typeface="Times New Roman"/>
              <a:sym typeface="Times New Roman"/>
            </a:endParaRPr>
          </a:p>
          <a:p>
            <a:pPr marL="241300" marR="0" lvl="0" indent="-228600" algn="l" rtl="0">
              <a:lnSpc>
                <a:spcPct val="100000"/>
              </a:lnSpc>
              <a:spcBef>
                <a:spcPts val="600"/>
              </a:spcBef>
              <a:spcAft>
                <a:spcPts val="0"/>
              </a:spcAft>
              <a:buClr>
                <a:srgbClr val="2E2B1F"/>
              </a:buClr>
              <a:buSzPts val="1600"/>
              <a:buFont typeface="Times New Roman"/>
              <a:buNone/>
            </a:pPr>
            <a:r>
              <a:rPr lang="en-US" sz="1600" b="1" i="0" u="none">
                <a:solidFill>
                  <a:srgbClr val="2E2B1F"/>
                </a:solidFill>
                <a:latin typeface="Times New Roman"/>
                <a:ea typeface="Times New Roman"/>
                <a:cs typeface="Times New Roman"/>
                <a:sym typeface="Times New Roman"/>
              </a:rPr>
              <a:t>% cd /usr/bin %</a:t>
            </a:r>
            <a:endParaRPr sz="1600" b="0" i="0" u="none">
              <a:solidFill>
                <a:srgbClr val="000000"/>
              </a:solidFill>
              <a:latin typeface="Times New Roman"/>
              <a:ea typeface="Times New Roman"/>
              <a:cs typeface="Times New Roman"/>
              <a:sym typeface="Times New Roman"/>
            </a:endParaRPr>
          </a:p>
          <a:p>
            <a:pPr marL="241300" marR="0" lvl="0" indent="-228600" algn="l" rtl="0">
              <a:lnSpc>
                <a:spcPct val="100000"/>
              </a:lnSpc>
              <a:spcBef>
                <a:spcPts val="0"/>
              </a:spcBef>
              <a:spcAft>
                <a:spcPts val="0"/>
              </a:spcAft>
              <a:buClr>
                <a:srgbClr val="000000"/>
              </a:buClr>
              <a:buSzPts val="1600"/>
              <a:buFont typeface="Arial"/>
              <a:buNone/>
            </a:pPr>
            <a:endParaRPr sz="1600" b="0" i="0" u="none">
              <a:solidFill>
                <a:srgbClr val="000000"/>
              </a:solidFill>
              <a:latin typeface="Times New Roman"/>
              <a:ea typeface="Times New Roman"/>
              <a:cs typeface="Times New Roman"/>
              <a:sym typeface="Times New Roman"/>
            </a:endParaRPr>
          </a:p>
          <a:p>
            <a:pPr marL="241300" marR="0" lvl="0" indent="-228600" algn="l" rtl="0">
              <a:lnSpc>
                <a:spcPct val="100000"/>
              </a:lnSpc>
              <a:spcBef>
                <a:spcPts val="0"/>
              </a:spcBef>
              <a:spcAft>
                <a:spcPts val="0"/>
              </a:spcAft>
              <a:buClr>
                <a:srgbClr val="A8A47B"/>
              </a:buClr>
              <a:buSzPts val="1600"/>
              <a:buFont typeface="Arial"/>
              <a:buChar char="•"/>
            </a:pPr>
            <a:r>
              <a:rPr lang="en-US" sz="1600" b="1" i="0" u="none">
                <a:solidFill>
                  <a:srgbClr val="2E2B1F"/>
                </a:solidFill>
                <a:latin typeface="Times New Roman"/>
                <a:ea typeface="Times New Roman"/>
                <a:cs typeface="Times New Roman"/>
                <a:sym typeface="Times New Roman"/>
              </a:rPr>
              <a:t>mv old.html new.html</a:t>
            </a:r>
            <a:endParaRPr sz="1600" b="0" i="0" u="none">
              <a:solidFill>
                <a:srgbClr val="000000"/>
              </a:solidFill>
              <a:latin typeface="Times New Roman"/>
              <a:ea typeface="Times New Roman"/>
              <a:cs typeface="Times New Roman"/>
              <a:sym typeface="Times New Roman"/>
            </a:endParaRPr>
          </a:p>
          <a:p>
            <a:pPr marL="241300" marR="0" lvl="0" indent="-127000" algn="l" rtl="0">
              <a:lnSpc>
                <a:spcPct val="100000"/>
              </a:lnSpc>
              <a:spcBef>
                <a:spcPts val="0"/>
              </a:spcBef>
              <a:spcAft>
                <a:spcPts val="0"/>
              </a:spcAft>
              <a:buClr>
                <a:srgbClr val="000000"/>
              </a:buClr>
              <a:buSzPts val="1600"/>
              <a:buFont typeface="Arial"/>
              <a:buNone/>
            </a:pPr>
            <a:endParaRPr sz="1600" b="0" i="0" u="none">
              <a:solidFill>
                <a:srgbClr val="000000"/>
              </a:solidFill>
              <a:latin typeface="Times New Roman"/>
              <a:ea typeface="Times New Roman"/>
              <a:cs typeface="Times New Roman"/>
              <a:sym typeface="Times New Roman"/>
            </a:endParaRPr>
          </a:p>
          <a:p>
            <a:pPr marL="241300" marR="0" lvl="0" indent="-228600" algn="l" rtl="0">
              <a:lnSpc>
                <a:spcPct val="100000"/>
              </a:lnSpc>
              <a:spcBef>
                <a:spcPts val="0"/>
              </a:spcBef>
              <a:spcAft>
                <a:spcPts val="0"/>
              </a:spcAft>
              <a:buClr>
                <a:srgbClr val="A8A47B"/>
              </a:buClr>
              <a:buSzPts val="1600"/>
              <a:buFont typeface="Arial"/>
              <a:buChar char="•"/>
            </a:pPr>
            <a:r>
              <a:rPr lang="en-US" sz="1600" b="1" i="0" u="none">
                <a:solidFill>
                  <a:srgbClr val="2E2B1F"/>
                </a:solidFill>
                <a:latin typeface="Times New Roman"/>
                <a:ea typeface="Times New Roman"/>
                <a:cs typeface="Times New Roman"/>
                <a:sym typeface="Times New Roman"/>
              </a:rPr>
              <a:t>gcc file.c -o file</a:t>
            </a:r>
            <a:endParaRPr/>
          </a:p>
        </p:txBody>
      </p:sp>
      <p:sp>
        <p:nvSpPr>
          <p:cNvPr id="1032" name="Google Shape;1032;p48"/>
          <p:cNvSpPr/>
          <p:nvPr/>
        </p:nvSpPr>
        <p:spPr>
          <a:xfrm>
            <a:off x="8910637" y="5648325"/>
            <a:ext cx="71437" cy="396875"/>
          </a:xfrm>
          <a:custGeom>
            <a:avLst/>
            <a:gdLst/>
            <a:ahLst/>
            <a:cxnLst/>
            <a:rect l="l" t="t" r="r" b="b"/>
            <a:pathLst>
              <a:path w="71754" h="396875" extrusionOk="0">
                <a:moveTo>
                  <a:pt x="71247" y="396875"/>
                </a:moveTo>
                <a:lnTo>
                  <a:pt x="43505" y="391277"/>
                </a:lnTo>
                <a:lnTo>
                  <a:pt x="20859" y="376012"/>
                </a:lnTo>
                <a:lnTo>
                  <a:pt x="5595" y="353370"/>
                </a:lnTo>
                <a:lnTo>
                  <a:pt x="0" y="325640"/>
                </a:lnTo>
                <a:lnTo>
                  <a:pt x="0" y="71234"/>
                </a:lnTo>
                <a:lnTo>
                  <a:pt x="5595" y="43504"/>
                </a:lnTo>
                <a:lnTo>
                  <a:pt x="20859" y="20862"/>
                </a:lnTo>
                <a:lnTo>
                  <a:pt x="43505" y="5597"/>
                </a:lnTo>
                <a:lnTo>
                  <a:pt x="71247" y="0"/>
                </a:lnTo>
              </a:path>
            </a:pathLst>
          </a:custGeom>
          <a:noFill/>
          <a:ln w="19050" cap="flat" cmpd="sng">
            <a:solidFill>
              <a:srgbClr val="FFFFFF"/>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33" name="Google Shape;1033;p48"/>
          <p:cNvSpPr/>
          <p:nvPr/>
        </p:nvSpPr>
        <p:spPr>
          <a:xfrm>
            <a:off x="9388475" y="5648325"/>
            <a:ext cx="71437" cy="396875"/>
          </a:xfrm>
          <a:custGeom>
            <a:avLst/>
            <a:gdLst/>
            <a:ahLst/>
            <a:cxnLst/>
            <a:rect l="l" t="t" r="r" b="b"/>
            <a:pathLst>
              <a:path w="71754" h="396875" extrusionOk="0">
                <a:moveTo>
                  <a:pt x="0" y="0"/>
                </a:moveTo>
                <a:lnTo>
                  <a:pt x="27741" y="5597"/>
                </a:lnTo>
                <a:lnTo>
                  <a:pt x="50387" y="20862"/>
                </a:lnTo>
                <a:lnTo>
                  <a:pt x="65651" y="43504"/>
                </a:lnTo>
                <a:lnTo>
                  <a:pt x="71247" y="71234"/>
                </a:lnTo>
                <a:lnTo>
                  <a:pt x="71247" y="325640"/>
                </a:lnTo>
                <a:lnTo>
                  <a:pt x="65651" y="353370"/>
                </a:lnTo>
                <a:lnTo>
                  <a:pt x="50387" y="376012"/>
                </a:lnTo>
                <a:lnTo>
                  <a:pt x="27741" y="391277"/>
                </a:lnTo>
                <a:lnTo>
                  <a:pt x="0" y="396875"/>
                </a:lnTo>
              </a:path>
            </a:pathLst>
          </a:custGeom>
          <a:noFill/>
          <a:ln w="19050" cap="flat" cmpd="sng">
            <a:solidFill>
              <a:srgbClr val="FFFFFF"/>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037"/>
        <p:cNvGrpSpPr/>
        <p:nvPr/>
      </p:nvGrpSpPr>
      <p:grpSpPr>
        <a:xfrm>
          <a:off x="0" y="0"/>
          <a:ext cx="0" cy="0"/>
          <a:chOff x="0" y="0"/>
          <a:chExt cx="0" cy="0"/>
        </a:xfrm>
      </p:grpSpPr>
      <p:sp>
        <p:nvSpPr>
          <p:cNvPr id="1038" name="Google Shape;1038;p49"/>
          <p:cNvSpPr txBox="1">
            <a:spLocks noGrp="1"/>
          </p:cNvSpPr>
          <p:nvPr>
            <p:ph type="title"/>
          </p:nvPr>
        </p:nvSpPr>
        <p:spPr>
          <a:xfrm>
            <a:off x="0" y="0"/>
            <a:ext cx="6756400" cy="696912"/>
          </a:xfrm>
          <a:prstGeom prst="rect">
            <a:avLst/>
          </a:prstGeom>
          <a:noFill/>
          <a:ln>
            <a:noFill/>
          </a:ln>
        </p:spPr>
        <p:txBody>
          <a:bodyPr spcFirstLastPara="1" wrap="square" lIns="0" tIns="13325" rIns="0" bIns="0" anchor="ctr" anchorCtr="0">
            <a:spAutoFit/>
          </a:bodyPr>
          <a:lstStyle/>
          <a:p>
            <a:pPr marL="12700" lvl="0" indent="0" algn="l" rtl="0">
              <a:lnSpc>
                <a:spcPct val="100000"/>
              </a:lnSpc>
              <a:spcBef>
                <a:spcPts val="100"/>
              </a:spcBef>
              <a:spcAft>
                <a:spcPts val="0"/>
              </a:spcAft>
              <a:buSzPts val="1800"/>
              <a:buNone/>
            </a:pPr>
            <a:r>
              <a:rPr lang="en-US" sz="3200" b="0" i="0" u="none">
                <a:solidFill>
                  <a:srgbClr val="000000"/>
                </a:solidFill>
                <a:latin typeface="Times New Roman"/>
                <a:ea typeface="Times New Roman"/>
                <a:cs typeface="Times New Roman"/>
                <a:sym typeface="Times New Roman"/>
              </a:rPr>
              <a:t>Natural language interfaces</a:t>
            </a:r>
            <a:endParaRPr/>
          </a:p>
        </p:txBody>
      </p:sp>
      <p:sp>
        <p:nvSpPr>
          <p:cNvPr id="1039" name="Google Shape;1039;p49"/>
          <p:cNvSpPr txBox="1"/>
          <p:nvPr/>
        </p:nvSpPr>
        <p:spPr>
          <a:xfrm>
            <a:off x="9218612" y="5715000"/>
            <a:ext cx="304800" cy="242887"/>
          </a:xfrm>
          <a:prstGeom prst="rect">
            <a:avLst/>
          </a:prstGeom>
          <a:noFill/>
          <a:ln>
            <a:noFill/>
          </a:ln>
        </p:spPr>
        <p:txBody>
          <a:bodyPr spcFirstLastPara="1" wrap="square" lIns="0" tIns="0" rIns="0" bIns="0" anchor="t" anchorCtr="0">
            <a:spAutoFit/>
          </a:bodyPr>
          <a:lstStyle/>
          <a:p>
            <a:pPr marL="38100" marR="0" lvl="0" indent="0" algn="l" rtl="0">
              <a:lnSpc>
                <a:spcPct val="142857"/>
              </a:lnSpc>
              <a:spcBef>
                <a:spcPts val="0"/>
              </a:spcBef>
              <a:spcAft>
                <a:spcPts val="0"/>
              </a:spcAft>
              <a:buClr>
                <a:srgbClr val="000000"/>
              </a:buClr>
              <a:buSzPts val="1400"/>
              <a:buFont typeface="Arial"/>
              <a:buNone/>
            </a:pPr>
            <a:fld id="{00000000-1234-1234-1234-123412341234}" type="slidenum">
              <a:rPr lang="en-US" sz="1400" b="0" i="0" u="none">
                <a:solidFill>
                  <a:srgbClr val="000000"/>
                </a:solidFill>
                <a:latin typeface="Arial"/>
                <a:ea typeface="Arial"/>
                <a:cs typeface="Arial"/>
                <a:sym typeface="Arial"/>
              </a:rPr>
              <a:pPr marL="38100" marR="0" lvl="0" indent="0" algn="l" rtl="0">
                <a:lnSpc>
                  <a:spcPct val="142857"/>
                </a:lnSpc>
                <a:spcBef>
                  <a:spcPts val="0"/>
                </a:spcBef>
                <a:spcAft>
                  <a:spcPts val="0"/>
                </a:spcAft>
                <a:buClr>
                  <a:srgbClr val="000000"/>
                </a:buClr>
                <a:buSzPts val="1400"/>
                <a:buFont typeface="Arial"/>
                <a:buNone/>
              </a:pPr>
              <a:t>68</a:t>
            </a:fld>
            <a:endParaRPr/>
          </a:p>
        </p:txBody>
      </p:sp>
      <p:sp>
        <p:nvSpPr>
          <p:cNvPr id="1040" name="Google Shape;1040;p49"/>
          <p:cNvSpPr txBox="1"/>
          <p:nvPr/>
        </p:nvSpPr>
        <p:spPr>
          <a:xfrm>
            <a:off x="1030287" y="1611312"/>
            <a:ext cx="7323137" cy="1333500"/>
          </a:xfrm>
          <a:prstGeom prst="rect">
            <a:avLst/>
          </a:prstGeom>
          <a:noFill/>
          <a:ln>
            <a:noFill/>
          </a:ln>
        </p:spPr>
        <p:txBody>
          <a:bodyPr spcFirstLastPara="1" wrap="square" lIns="0" tIns="12050" rIns="0" bIns="0" anchor="t" anchorCtr="0">
            <a:spAutoFit/>
          </a:bodyPr>
          <a:lstStyle/>
          <a:p>
            <a:pPr marL="241300" marR="0" lvl="0" indent="-228600" algn="l" rtl="0">
              <a:lnSpc>
                <a:spcPct val="100000"/>
              </a:lnSpc>
              <a:spcBef>
                <a:spcPts val="0"/>
              </a:spcBef>
              <a:spcAft>
                <a:spcPts val="0"/>
              </a:spcAft>
              <a:buClr>
                <a:srgbClr val="A8A47B"/>
              </a:buClr>
              <a:buSzPts val="1600"/>
              <a:buFont typeface="Arial"/>
              <a:buChar char="•"/>
            </a:pPr>
            <a:r>
              <a:rPr lang="en-US" sz="1600" b="0" i="0" u="none">
                <a:solidFill>
                  <a:srgbClr val="2E2B1F"/>
                </a:solidFill>
                <a:latin typeface="Times New Roman"/>
                <a:ea typeface="Times New Roman"/>
                <a:cs typeface="Times New Roman"/>
                <a:sym typeface="Times New Roman"/>
              </a:rPr>
              <a:t>The user types a command in a natural language.  Generally, the vocabulary is limited and these  systems are confined to specific application  domains (e.g. timetable enquiries)</a:t>
            </a:r>
            <a:endParaRPr sz="1600" b="0" i="0" u="none">
              <a:solidFill>
                <a:srgbClr val="000000"/>
              </a:solidFill>
              <a:latin typeface="Times New Roman"/>
              <a:ea typeface="Times New Roman"/>
              <a:cs typeface="Times New Roman"/>
              <a:sym typeface="Times New Roman"/>
            </a:endParaRPr>
          </a:p>
          <a:p>
            <a:pPr marL="241300" marR="0" lvl="0" indent="-228600" algn="l" rtl="0">
              <a:lnSpc>
                <a:spcPct val="100000"/>
              </a:lnSpc>
              <a:spcBef>
                <a:spcPts val="600"/>
              </a:spcBef>
              <a:spcAft>
                <a:spcPts val="0"/>
              </a:spcAft>
              <a:buClr>
                <a:srgbClr val="A8A47B"/>
              </a:buClr>
              <a:buSzPts val="1600"/>
              <a:buFont typeface="Arial"/>
              <a:buChar char="•"/>
            </a:pPr>
            <a:r>
              <a:rPr lang="en-US" sz="1600" b="0" i="0" u="none">
                <a:solidFill>
                  <a:srgbClr val="2E2B1F"/>
                </a:solidFill>
                <a:latin typeface="Times New Roman"/>
                <a:ea typeface="Times New Roman"/>
                <a:cs typeface="Times New Roman"/>
                <a:sym typeface="Times New Roman"/>
              </a:rPr>
              <a:t>NL processing technology is now good enough to  make these interfaces effective for casual users  but experienced users find that they require too  much typing</a:t>
            </a:r>
            <a:endParaRPr/>
          </a:p>
        </p:txBody>
      </p:sp>
      <p:sp>
        <p:nvSpPr>
          <p:cNvPr id="1041" name="Google Shape;1041;p49"/>
          <p:cNvSpPr/>
          <p:nvPr/>
        </p:nvSpPr>
        <p:spPr>
          <a:xfrm>
            <a:off x="8910637" y="5648325"/>
            <a:ext cx="71437" cy="396875"/>
          </a:xfrm>
          <a:custGeom>
            <a:avLst/>
            <a:gdLst/>
            <a:ahLst/>
            <a:cxnLst/>
            <a:rect l="l" t="t" r="r" b="b"/>
            <a:pathLst>
              <a:path w="71754" h="396875" extrusionOk="0">
                <a:moveTo>
                  <a:pt x="71247" y="396875"/>
                </a:moveTo>
                <a:lnTo>
                  <a:pt x="43505" y="391277"/>
                </a:lnTo>
                <a:lnTo>
                  <a:pt x="20859" y="376012"/>
                </a:lnTo>
                <a:lnTo>
                  <a:pt x="5595" y="353370"/>
                </a:lnTo>
                <a:lnTo>
                  <a:pt x="0" y="325640"/>
                </a:lnTo>
                <a:lnTo>
                  <a:pt x="0" y="71234"/>
                </a:lnTo>
                <a:lnTo>
                  <a:pt x="5595" y="43504"/>
                </a:lnTo>
                <a:lnTo>
                  <a:pt x="20859" y="20862"/>
                </a:lnTo>
                <a:lnTo>
                  <a:pt x="43505" y="5597"/>
                </a:lnTo>
                <a:lnTo>
                  <a:pt x="71247" y="0"/>
                </a:lnTo>
              </a:path>
            </a:pathLst>
          </a:custGeom>
          <a:noFill/>
          <a:ln w="19050" cap="flat" cmpd="sng">
            <a:solidFill>
              <a:srgbClr val="FFFFFF"/>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42" name="Google Shape;1042;p49"/>
          <p:cNvSpPr/>
          <p:nvPr/>
        </p:nvSpPr>
        <p:spPr>
          <a:xfrm>
            <a:off x="9388475" y="5648325"/>
            <a:ext cx="71437" cy="396875"/>
          </a:xfrm>
          <a:custGeom>
            <a:avLst/>
            <a:gdLst/>
            <a:ahLst/>
            <a:cxnLst/>
            <a:rect l="l" t="t" r="r" b="b"/>
            <a:pathLst>
              <a:path w="71754" h="396875" extrusionOk="0">
                <a:moveTo>
                  <a:pt x="0" y="0"/>
                </a:moveTo>
                <a:lnTo>
                  <a:pt x="27741" y="5597"/>
                </a:lnTo>
                <a:lnTo>
                  <a:pt x="50387" y="20862"/>
                </a:lnTo>
                <a:lnTo>
                  <a:pt x="65651" y="43504"/>
                </a:lnTo>
                <a:lnTo>
                  <a:pt x="71247" y="71234"/>
                </a:lnTo>
                <a:lnTo>
                  <a:pt x="71247" y="325640"/>
                </a:lnTo>
                <a:lnTo>
                  <a:pt x="65651" y="353370"/>
                </a:lnTo>
                <a:lnTo>
                  <a:pt x="50387" y="376012"/>
                </a:lnTo>
                <a:lnTo>
                  <a:pt x="27741" y="391277"/>
                </a:lnTo>
                <a:lnTo>
                  <a:pt x="0" y="396875"/>
                </a:lnTo>
              </a:path>
            </a:pathLst>
          </a:custGeom>
          <a:noFill/>
          <a:ln w="19050" cap="flat" cmpd="sng">
            <a:solidFill>
              <a:srgbClr val="FFFFFF"/>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046"/>
        <p:cNvGrpSpPr/>
        <p:nvPr/>
      </p:nvGrpSpPr>
      <p:grpSpPr>
        <a:xfrm>
          <a:off x="0" y="0"/>
          <a:ext cx="0" cy="0"/>
          <a:chOff x="0" y="0"/>
          <a:chExt cx="0" cy="0"/>
        </a:xfrm>
      </p:grpSpPr>
      <p:sp>
        <p:nvSpPr>
          <p:cNvPr id="1047" name="Google Shape;1047;p50"/>
          <p:cNvSpPr txBox="1">
            <a:spLocks noGrp="1"/>
          </p:cNvSpPr>
          <p:nvPr>
            <p:ph type="title"/>
          </p:nvPr>
        </p:nvSpPr>
        <p:spPr>
          <a:xfrm>
            <a:off x="271462" y="115887"/>
            <a:ext cx="5292725" cy="635000"/>
          </a:xfrm>
          <a:prstGeom prst="rect">
            <a:avLst/>
          </a:prstGeom>
          <a:noFill/>
          <a:ln>
            <a:noFill/>
          </a:ln>
        </p:spPr>
        <p:txBody>
          <a:bodyPr spcFirstLastPara="1" wrap="square" lIns="0" tIns="12050" rIns="0" bIns="0" anchor="ctr" anchorCtr="0">
            <a:spAutoFit/>
          </a:bodyPr>
          <a:lstStyle/>
          <a:p>
            <a:pPr marL="12700" lvl="0" indent="0" algn="l" rtl="0">
              <a:lnSpc>
                <a:spcPct val="100000"/>
              </a:lnSpc>
              <a:spcBef>
                <a:spcPts val="0"/>
              </a:spcBef>
              <a:spcAft>
                <a:spcPts val="0"/>
              </a:spcAft>
              <a:buSzPts val="3200"/>
              <a:buNone/>
            </a:pPr>
            <a:r>
              <a:rPr lang="en-US" sz="3200" b="1" i="0" u="none">
                <a:solidFill>
                  <a:srgbClr val="675E46"/>
                </a:solidFill>
                <a:latin typeface="Times New Roman"/>
                <a:ea typeface="Times New Roman"/>
                <a:cs typeface="Times New Roman"/>
                <a:sym typeface="Times New Roman"/>
              </a:rPr>
              <a:t>Multiple</a:t>
            </a:r>
            <a:r>
              <a:rPr lang="en-US" sz="3200" b="0" i="0" u="none">
                <a:solidFill>
                  <a:srgbClr val="675E46"/>
                </a:solidFill>
                <a:latin typeface="Times New Roman"/>
                <a:ea typeface="Times New Roman"/>
                <a:cs typeface="Times New Roman"/>
                <a:sym typeface="Times New Roman"/>
              </a:rPr>
              <a:t> </a:t>
            </a:r>
            <a:r>
              <a:rPr lang="en-US" sz="3200" b="1" i="0" u="none">
                <a:solidFill>
                  <a:srgbClr val="675E46"/>
                </a:solidFill>
                <a:latin typeface="Times New Roman"/>
                <a:ea typeface="Times New Roman"/>
                <a:cs typeface="Times New Roman"/>
                <a:sym typeface="Times New Roman"/>
              </a:rPr>
              <a:t>user</a:t>
            </a:r>
            <a:r>
              <a:rPr lang="en-US" sz="3200" b="0" i="0" u="none">
                <a:solidFill>
                  <a:srgbClr val="675E46"/>
                </a:solidFill>
                <a:latin typeface="Times New Roman"/>
                <a:ea typeface="Times New Roman"/>
                <a:cs typeface="Times New Roman"/>
                <a:sym typeface="Times New Roman"/>
              </a:rPr>
              <a:t> </a:t>
            </a:r>
            <a:r>
              <a:rPr lang="en-US" sz="3200" b="1" i="0" u="none">
                <a:solidFill>
                  <a:srgbClr val="675E46"/>
                </a:solidFill>
                <a:latin typeface="Times New Roman"/>
                <a:ea typeface="Times New Roman"/>
                <a:cs typeface="Times New Roman"/>
                <a:sym typeface="Times New Roman"/>
              </a:rPr>
              <a:t>interfaces</a:t>
            </a:r>
            <a:endParaRPr/>
          </a:p>
        </p:txBody>
      </p:sp>
      <p:sp>
        <p:nvSpPr>
          <p:cNvPr id="1048" name="Google Shape;1048;p50"/>
          <p:cNvSpPr txBox="1"/>
          <p:nvPr/>
        </p:nvSpPr>
        <p:spPr>
          <a:xfrm>
            <a:off x="379412" y="0"/>
            <a:ext cx="0" cy="538162"/>
          </a:xfrm>
          <a:prstGeom prst="rect">
            <a:avLst/>
          </a:prstGeom>
          <a:noFill/>
          <a:ln>
            <a:noFill/>
          </a:ln>
        </p:spPr>
        <p:txBody>
          <a:bodyPr spcFirstLastPara="1" wrap="square" lIns="0" tIns="0" rIns="0" bIns="0" anchor="t" anchorCtr="0">
            <a:spAutoFit/>
          </a:bodyPr>
          <a:lstStyle/>
          <a:p>
            <a:pPr marL="38100" marR="0" lvl="0" indent="0" algn="l" rtl="0">
              <a:lnSpc>
                <a:spcPct val="111111"/>
              </a:lnSpc>
              <a:spcBef>
                <a:spcPts val="0"/>
              </a:spcBef>
              <a:spcAft>
                <a:spcPts val="0"/>
              </a:spcAft>
              <a:buClr>
                <a:schemeClr val="lt1"/>
              </a:buClr>
              <a:buSzPts val="1800"/>
              <a:buFont typeface="Times New Roman"/>
              <a:buNone/>
            </a:pPr>
            <a:fld id="{00000000-1234-1234-1234-123412341234}" type="slidenum">
              <a:rPr lang="en-US" sz="1800" b="0" i="0" u="none">
                <a:solidFill>
                  <a:schemeClr val="lt1"/>
                </a:solidFill>
                <a:latin typeface="Times New Roman"/>
                <a:ea typeface="Times New Roman"/>
                <a:cs typeface="Times New Roman"/>
                <a:sym typeface="Times New Roman"/>
              </a:rPr>
              <a:pPr marL="38100" marR="0" lvl="0" indent="0" algn="l" rtl="0">
                <a:lnSpc>
                  <a:spcPct val="111111"/>
                </a:lnSpc>
                <a:spcBef>
                  <a:spcPts val="0"/>
                </a:spcBef>
                <a:spcAft>
                  <a:spcPts val="0"/>
                </a:spcAft>
                <a:buClr>
                  <a:schemeClr val="lt1"/>
                </a:buClr>
                <a:buSzPts val="1800"/>
                <a:buFont typeface="Times New Roman"/>
                <a:buNone/>
              </a:pPr>
              <a:t>69</a:t>
            </a:fld>
            <a:endParaRPr/>
          </a:p>
        </p:txBody>
      </p:sp>
      <p:grpSp>
        <p:nvGrpSpPr>
          <p:cNvPr id="1049" name="Google Shape;1049;p50"/>
          <p:cNvGrpSpPr/>
          <p:nvPr/>
        </p:nvGrpSpPr>
        <p:grpSpPr>
          <a:xfrm>
            <a:off x="608012" y="1600200"/>
            <a:ext cx="8229600" cy="4648200"/>
            <a:chOff x="228600" y="1600199"/>
            <a:chExt cx="8229600" cy="4648200"/>
          </a:xfrm>
        </p:grpSpPr>
        <p:sp>
          <p:nvSpPr>
            <p:cNvPr id="1050" name="Google Shape;1050;p50"/>
            <p:cNvSpPr/>
            <p:nvPr/>
          </p:nvSpPr>
          <p:spPr>
            <a:xfrm>
              <a:off x="228600" y="1600199"/>
              <a:ext cx="8229600" cy="4648200"/>
            </a:xfrm>
            <a:custGeom>
              <a:avLst/>
              <a:gdLst/>
              <a:ahLst/>
              <a:cxnLst/>
              <a:rect l="l" t="t" r="r" b="b"/>
              <a:pathLst>
                <a:path w="8229600" h="4648200" extrusionOk="0">
                  <a:moveTo>
                    <a:pt x="8229600" y="0"/>
                  </a:moveTo>
                  <a:lnTo>
                    <a:pt x="0" y="0"/>
                  </a:lnTo>
                  <a:lnTo>
                    <a:pt x="0" y="4648200"/>
                  </a:lnTo>
                  <a:lnTo>
                    <a:pt x="8229600" y="4648200"/>
                  </a:lnTo>
                  <a:lnTo>
                    <a:pt x="8229600"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51" name="Google Shape;1051;p50"/>
            <p:cNvSpPr/>
            <p:nvPr/>
          </p:nvSpPr>
          <p:spPr>
            <a:xfrm>
              <a:off x="228600" y="1600199"/>
              <a:ext cx="8229600" cy="4648200"/>
            </a:xfrm>
            <a:custGeom>
              <a:avLst/>
              <a:gdLst/>
              <a:ahLst/>
              <a:cxnLst/>
              <a:rect l="l" t="t" r="r" b="b"/>
              <a:pathLst>
                <a:path w="8229600" h="4648200" extrusionOk="0">
                  <a:moveTo>
                    <a:pt x="0" y="4648200"/>
                  </a:moveTo>
                  <a:lnTo>
                    <a:pt x="8229600" y="4648200"/>
                  </a:lnTo>
                  <a:lnTo>
                    <a:pt x="8229600" y="0"/>
                  </a:lnTo>
                  <a:lnTo>
                    <a:pt x="0" y="0"/>
                  </a:lnTo>
                  <a:lnTo>
                    <a:pt x="0" y="4648200"/>
                  </a:lnTo>
                  <a:close/>
                </a:path>
              </a:pathLst>
            </a:custGeom>
            <a:noFill/>
            <a:ln w="25400" cap="flat" cmpd="sng">
              <a:solidFill>
                <a:srgbClr val="A8A47B"/>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pic>
          <p:nvPicPr>
            <p:cNvPr id="1052" name="Google Shape;1052;p50"/>
            <p:cNvPicPr preferRelativeResize="0"/>
            <p:nvPr/>
          </p:nvPicPr>
          <p:blipFill rotWithShape="1">
            <a:blip r:embed="rId3">
              <a:alphaModFix/>
            </a:blip>
            <a:srcRect/>
            <a:stretch/>
          </p:blipFill>
          <p:spPr>
            <a:xfrm>
              <a:off x="1524000" y="1981136"/>
              <a:ext cx="5715000" cy="4027551"/>
            </a:xfrm>
            <a:prstGeom prst="rect">
              <a:avLst/>
            </a:prstGeom>
            <a:noFill/>
            <a:ln>
              <a:noFill/>
            </a:ln>
          </p:spPr>
        </p:pic>
      </p:grpSp>
      <p:sp>
        <p:nvSpPr>
          <p:cNvPr id="1053" name="Google Shape;1053;p50"/>
          <p:cNvSpPr/>
          <p:nvPr/>
        </p:nvSpPr>
        <p:spPr>
          <a:xfrm>
            <a:off x="8910637" y="5648325"/>
            <a:ext cx="71437" cy="396875"/>
          </a:xfrm>
          <a:custGeom>
            <a:avLst/>
            <a:gdLst/>
            <a:ahLst/>
            <a:cxnLst/>
            <a:rect l="l" t="t" r="r" b="b"/>
            <a:pathLst>
              <a:path w="71754" h="396875" extrusionOk="0">
                <a:moveTo>
                  <a:pt x="71247" y="396875"/>
                </a:moveTo>
                <a:lnTo>
                  <a:pt x="43505" y="391277"/>
                </a:lnTo>
                <a:lnTo>
                  <a:pt x="20859" y="376012"/>
                </a:lnTo>
                <a:lnTo>
                  <a:pt x="5595" y="353370"/>
                </a:lnTo>
                <a:lnTo>
                  <a:pt x="0" y="325640"/>
                </a:lnTo>
                <a:lnTo>
                  <a:pt x="0" y="71234"/>
                </a:lnTo>
                <a:lnTo>
                  <a:pt x="5595" y="43504"/>
                </a:lnTo>
                <a:lnTo>
                  <a:pt x="20859" y="20862"/>
                </a:lnTo>
                <a:lnTo>
                  <a:pt x="43505" y="5597"/>
                </a:lnTo>
                <a:lnTo>
                  <a:pt x="71247" y="0"/>
                </a:lnTo>
              </a:path>
            </a:pathLst>
          </a:custGeom>
          <a:noFill/>
          <a:ln w="19050" cap="flat" cmpd="sng">
            <a:solidFill>
              <a:srgbClr val="FFFFFF"/>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54" name="Google Shape;1054;p50"/>
          <p:cNvSpPr/>
          <p:nvPr/>
        </p:nvSpPr>
        <p:spPr>
          <a:xfrm>
            <a:off x="9388475" y="5648325"/>
            <a:ext cx="71437" cy="396875"/>
          </a:xfrm>
          <a:custGeom>
            <a:avLst/>
            <a:gdLst/>
            <a:ahLst/>
            <a:cxnLst/>
            <a:rect l="l" t="t" r="r" b="b"/>
            <a:pathLst>
              <a:path w="71754" h="396875" extrusionOk="0">
                <a:moveTo>
                  <a:pt x="0" y="0"/>
                </a:moveTo>
                <a:lnTo>
                  <a:pt x="27741" y="5597"/>
                </a:lnTo>
                <a:lnTo>
                  <a:pt x="50387" y="20862"/>
                </a:lnTo>
                <a:lnTo>
                  <a:pt x="65651" y="43504"/>
                </a:lnTo>
                <a:lnTo>
                  <a:pt x="71247" y="71234"/>
                </a:lnTo>
                <a:lnTo>
                  <a:pt x="71247" y="325640"/>
                </a:lnTo>
                <a:lnTo>
                  <a:pt x="65651" y="353370"/>
                </a:lnTo>
                <a:lnTo>
                  <a:pt x="50387" y="376012"/>
                </a:lnTo>
                <a:lnTo>
                  <a:pt x="27741" y="391277"/>
                </a:lnTo>
                <a:lnTo>
                  <a:pt x="0" y="396875"/>
                </a:lnTo>
              </a:path>
            </a:pathLst>
          </a:custGeom>
          <a:noFill/>
          <a:ln w="19050" cap="flat" cmpd="sng">
            <a:solidFill>
              <a:srgbClr val="FFFFFF"/>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55" name="Google Shape;1055;p50"/>
          <p:cNvSpPr txBox="1"/>
          <p:nvPr/>
        </p:nvSpPr>
        <p:spPr>
          <a:xfrm>
            <a:off x="3352800" y="6321425"/>
            <a:ext cx="2811462"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Times New Roman"/>
              <a:buNone/>
            </a:pPr>
            <a:r>
              <a:rPr lang="en-US" sz="1400" b="1" i="0" u="none">
                <a:solidFill>
                  <a:srgbClr val="000000"/>
                </a:solidFill>
                <a:latin typeface="Times New Roman"/>
                <a:ea typeface="Times New Roman"/>
                <a:cs typeface="Times New Roman"/>
                <a:sym typeface="Times New Roman"/>
              </a:rPr>
              <a:t>Figure 11: Multiple User Interface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6"/>
          <p:cNvSpPr txBox="1">
            <a:spLocks noGrp="1"/>
          </p:cNvSpPr>
          <p:nvPr>
            <p:ph type="title"/>
          </p:nvPr>
        </p:nvSpPr>
        <p:spPr>
          <a:xfrm>
            <a:off x="0" y="0"/>
            <a:ext cx="5942012" cy="9144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1800"/>
              <a:buNone/>
            </a:pPr>
            <a:r>
              <a:rPr lang="en-US" sz="3200" b="0" i="0" u="none">
                <a:solidFill>
                  <a:srgbClr val="000000"/>
                </a:solidFill>
                <a:latin typeface="Times New Roman"/>
                <a:ea typeface="Times New Roman"/>
                <a:cs typeface="Times New Roman"/>
                <a:sym typeface="Times New Roman"/>
              </a:rPr>
              <a:t>Generic Design Process</a:t>
            </a:r>
            <a:endParaRPr/>
          </a:p>
        </p:txBody>
      </p:sp>
      <p:sp>
        <p:nvSpPr>
          <p:cNvPr id="262" name="Google Shape;262;p6"/>
          <p:cNvSpPr txBox="1">
            <a:spLocks noGrp="1"/>
          </p:cNvSpPr>
          <p:nvPr>
            <p:ph type="body" idx="1"/>
          </p:nvPr>
        </p:nvSpPr>
        <p:spPr>
          <a:xfrm>
            <a:off x="495300" y="1604962"/>
            <a:ext cx="8912225" cy="3976687"/>
          </a:xfrm>
          <a:prstGeom prst="rect">
            <a:avLst/>
          </a:prstGeom>
          <a:noFill/>
          <a:ln>
            <a:noFill/>
          </a:ln>
        </p:spPr>
        <p:txBody>
          <a:bodyPr spcFirstLastPara="1" wrap="square" lIns="0" tIns="0" rIns="0" bIns="0" anchor="t" anchorCtr="0">
            <a:noAutofit/>
          </a:bodyPr>
          <a:lstStyle/>
          <a:p>
            <a:pPr marL="533400" lvl="0" indent="-533400" algn="l" rtl="0">
              <a:lnSpc>
                <a:spcPct val="90000"/>
              </a:lnSpc>
              <a:spcBef>
                <a:spcPts val="1000"/>
              </a:spcBef>
              <a:spcAft>
                <a:spcPts val="0"/>
              </a:spcAft>
              <a:buClr>
                <a:srgbClr val="000000"/>
              </a:buClr>
              <a:buSzPts val="200"/>
              <a:buFont typeface="Arial"/>
              <a:buChar char="•"/>
            </a:pPr>
            <a:r>
              <a:rPr lang="en-US" sz="1600" b="0" i="0" u="none" dirty="0">
                <a:solidFill>
                  <a:srgbClr val="000000"/>
                </a:solidFill>
                <a:latin typeface="Times New Roman"/>
                <a:ea typeface="Times New Roman"/>
                <a:cs typeface="Times New Roman"/>
                <a:sym typeface="Times New Roman"/>
              </a:rPr>
              <a:t>The design process involves:</a:t>
            </a:r>
            <a:endParaRPr/>
          </a:p>
          <a:p>
            <a:pPr marL="1028700" lvl="1" indent="-457200" algn="l" rtl="0">
              <a:lnSpc>
                <a:spcPct val="90000"/>
              </a:lnSpc>
              <a:spcBef>
                <a:spcPts val="500"/>
              </a:spcBef>
              <a:spcAft>
                <a:spcPts val="0"/>
              </a:spcAft>
              <a:buClr>
                <a:srgbClr val="000000"/>
              </a:buClr>
              <a:buSzPts val="200"/>
              <a:buFont typeface="Noto Sans Symbols"/>
              <a:buChar char="−"/>
            </a:pPr>
            <a:r>
              <a:rPr lang="en-US" sz="1600" b="0" i="0" u="none" dirty="0">
                <a:solidFill>
                  <a:srgbClr val="000000"/>
                </a:solidFill>
                <a:latin typeface="Times New Roman"/>
                <a:ea typeface="Times New Roman"/>
                <a:cs typeface="Times New Roman"/>
                <a:sym typeface="Times New Roman"/>
              </a:rPr>
              <a:t>Diversification (acquisition of alternatives)</a:t>
            </a:r>
            <a:endParaRPr/>
          </a:p>
          <a:p>
            <a:pPr marL="1028700" lvl="1" indent="-457200" algn="l" rtl="0">
              <a:lnSpc>
                <a:spcPct val="90000"/>
              </a:lnSpc>
              <a:spcBef>
                <a:spcPts val="500"/>
              </a:spcBef>
              <a:spcAft>
                <a:spcPts val="0"/>
              </a:spcAft>
              <a:buClr>
                <a:srgbClr val="000000"/>
              </a:buClr>
              <a:buSzPts val="200"/>
              <a:buFont typeface="Arial"/>
              <a:buChar char="•"/>
            </a:pPr>
            <a:r>
              <a:rPr lang="en-US" sz="1600" b="0" i="0" u="none" dirty="0">
                <a:solidFill>
                  <a:srgbClr val="000000"/>
                </a:solidFill>
                <a:latin typeface="Times New Roman"/>
                <a:ea typeface="Times New Roman"/>
                <a:cs typeface="Times New Roman"/>
                <a:sym typeface="Times New Roman"/>
              </a:rPr>
              <a:t>Followed By</a:t>
            </a:r>
            <a:endParaRPr/>
          </a:p>
          <a:p>
            <a:pPr marL="1028700" lvl="1" indent="-457200" algn="l" rtl="0">
              <a:lnSpc>
                <a:spcPct val="90000"/>
              </a:lnSpc>
              <a:spcBef>
                <a:spcPts val="500"/>
              </a:spcBef>
              <a:spcAft>
                <a:spcPts val="0"/>
              </a:spcAft>
              <a:buClr>
                <a:srgbClr val="000000"/>
              </a:buClr>
              <a:buSzPts val="200"/>
              <a:buFont typeface="Noto Sans Symbols"/>
              <a:buChar char="−"/>
            </a:pPr>
            <a:r>
              <a:rPr lang="en-US" sz="1600" b="0" i="0" u="none" dirty="0">
                <a:solidFill>
                  <a:srgbClr val="000000"/>
                </a:solidFill>
                <a:latin typeface="Times New Roman"/>
                <a:ea typeface="Times New Roman"/>
                <a:cs typeface="Times New Roman"/>
                <a:sym typeface="Times New Roman"/>
              </a:rPr>
              <a:t>Convergence (elimination of all but one particular configuration)</a:t>
            </a:r>
            <a:endParaRPr/>
          </a:p>
          <a:p>
            <a:pPr marL="533400" lvl="0" indent="-533400" algn="l" rtl="0">
              <a:lnSpc>
                <a:spcPct val="90000"/>
              </a:lnSpc>
              <a:spcBef>
                <a:spcPts val="1000"/>
              </a:spcBef>
              <a:spcAft>
                <a:spcPts val="0"/>
              </a:spcAft>
              <a:buClr>
                <a:srgbClr val="000000"/>
              </a:buClr>
              <a:buSzPts val="200"/>
              <a:buFont typeface="Arial"/>
              <a:buChar char="•"/>
            </a:pPr>
            <a:r>
              <a:rPr lang="en-US" sz="1600" b="0" i="0" u="none" dirty="0">
                <a:solidFill>
                  <a:srgbClr val="000000"/>
                </a:solidFill>
                <a:latin typeface="Times New Roman"/>
                <a:ea typeface="Times New Roman"/>
                <a:cs typeface="Times New Roman"/>
                <a:sym typeface="Times New Roman"/>
              </a:rPr>
              <a:t>All design methods have the following characteristics:</a:t>
            </a:r>
            <a:endParaRPr/>
          </a:p>
          <a:p>
            <a:pPr marL="1028700" lvl="1" indent="-457200" algn="l" rtl="0">
              <a:lnSpc>
                <a:spcPct val="90000"/>
              </a:lnSpc>
              <a:spcBef>
                <a:spcPts val="500"/>
              </a:spcBef>
              <a:spcAft>
                <a:spcPts val="0"/>
              </a:spcAft>
              <a:buClr>
                <a:srgbClr val="000000"/>
              </a:buClr>
              <a:buSzPts val="200"/>
              <a:buFont typeface="Noto Sans Symbols"/>
              <a:buChar char="−"/>
            </a:pPr>
            <a:r>
              <a:rPr lang="en-US" sz="1600" b="0" i="0" u="none" dirty="0">
                <a:solidFill>
                  <a:srgbClr val="000000"/>
                </a:solidFill>
                <a:latin typeface="Times New Roman"/>
                <a:ea typeface="Times New Roman"/>
                <a:cs typeface="Times New Roman"/>
                <a:sym typeface="Times New Roman"/>
              </a:rPr>
              <a:t>A mechanism for the translation of the analysis model into a design representation</a:t>
            </a:r>
            <a:endParaRPr/>
          </a:p>
          <a:p>
            <a:pPr marL="1028700" lvl="1" indent="-457200" algn="l" rtl="0">
              <a:lnSpc>
                <a:spcPct val="90000"/>
              </a:lnSpc>
              <a:spcBef>
                <a:spcPts val="500"/>
              </a:spcBef>
              <a:spcAft>
                <a:spcPts val="0"/>
              </a:spcAft>
              <a:buClr>
                <a:srgbClr val="000000"/>
              </a:buClr>
              <a:buSzPts val="200"/>
              <a:buFont typeface="Noto Sans Symbols"/>
              <a:buChar char="−"/>
            </a:pPr>
            <a:r>
              <a:rPr lang="en-US" sz="1600" b="0" i="0" u="none" dirty="0">
                <a:solidFill>
                  <a:srgbClr val="000000"/>
                </a:solidFill>
                <a:latin typeface="Times New Roman"/>
                <a:ea typeface="Times New Roman"/>
                <a:cs typeface="Times New Roman"/>
                <a:sym typeface="Times New Roman"/>
              </a:rPr>
              <a:t>A notation for representing functional components and their interfaces</a:t>
            </a:r>
            <a:endParaRPr/>
          </a:p>
          <a:p>
            <a:pPr marL="1028700" lvl="1" indent="-457200" algn="l" rtl="0">
              <a:lnSpc>
                <a:spcPct val="90000"/>
              </a:lnSpc>
              <a:spcBef>
                <a:spcPts val="500"/>
              </a:spcBef>
              <a:spcAft>
                <a:spcPts val="0"/>
              </a:spcAft>
              <a:buClr>
                <a:srgbClr val="000000"/>
              </a:buClr>
              <a:buSzPts val="200"/>
              <a:buFont typeface="Noto Sans Symbols"/>
              <a:buChar char="−"/>
            </a:pPr>
            <a:r>
              <a:rPr lang="en-US" sz="1600" b="0" i="0" u="none" dirty="0">
                <a:solidFill>
                  <a:srgbClr val="000000"/>
                </a:solidFill>
                <a:latin typeface="Times New Roman"/>
                <a:ea typeface="Times New Roman"/>
                <a:cs typeface="Times New Roman"/>
                <a:sym typeface="Times New Roman"/>
              </a:rPr>
              <a:t>Heuristics for refinement and partitioning</a:t>
            </a:r>
            <a:endParaRPr/>
          </a:p>
          <a:p>
            <a:pPr marL="1028700" lvl="1" indent="-457200" algn="l" rtl="0">
              <a:lnSpc>
                <a:spcPct val="90000"/>
              </a:lnSpc>
              <a:spcBef>
                <a:spcPts val="500"/>
              </a:spcBef>
              <a:spcAft>
                <a:spcPts val="0"/>
              </a:spcAft>
              <a:buClr>
                <a:srgbClr val="000000"/>
              </a:buClr>
              <a:buSzPts val="200"/>
              <a:buFont typeface="Noto Sans Symbols"/>
              <a:buChar char="−"/>
            </a:pPr>
            <a:r>
              <a:rPr lang="en-US" sz="1600" b="0" i="0" u="none" dirty="0">
                <a:solidFill>
                  <a:srgbClr val="000000"/>
                </a:solidFill>
                <a:latin typeface="Times New Roman"/>
                <a:ea typeface="Times New Roman"/>
                <a:cs typeface="Times New Roman"/>
                <a:sym typeface="Times New Roman"/>
              </a:rPr>
              <a:t>Guidelines for quality assessment</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059"/>
        <p:cNvGrpSpPr/>
        <p:nvPr/>
      </p:nvGrpSpPr>
      <p:grpSpPr>
        <a:xfrm>
          <a:off x="0" y="0"/>
          <a:ext cx="0" cy="0"/>
          <a:chOff x="0" y="0"/>
          <a:chExt cx="0" cy="0"/>
        </a:xfrm>
      </p:grpSpPr>
      <p:sp>
        <p:nvSpPr>
          <p:cNvPr id="1060" name="Google Shape;1060;p51"/>
          <p:cNvSpPr txBox="1">
            <a:spLocks noGrp="1"/>
          </p:cNvSpPr>
          <p:nvPr>
            <p:ph type="title"/>
          </p:nvPr>
        </p:nvSpPr>
        <p:spPr>
          <a:xfrm>
            <a:off x="271462" y="0"/>
            <a:ext cx="4765675" cy="727075"/>
          </a:xfrm>
          <a:prstGeom prst="rect">
            <a:avLst/>
          </a:prstGeom>
          <a:noFill/>
          <a:ln>
            <a:noFill/>
          </a:ln>
        </p:spPr>
        <p:txBody>
          <a:bodyPr spcFirstLastPara="1" wrap="square" lIns="0" tIns="12050" rIns="0" bIns="0" anchor="ctr" anchorCtr="0">
            <a:spAutoFit/>
          </a:bodyPr>
          <a:lstStyle/>
          <a:p>
            <a:pPr marL="12700" lvl="0" indent="0" algn="l" rtl="0">
              <a:lnSpc>
                <a:spcPct val="100000"/>
              </a:lnSpc>
              <a:spcBef>
                <a:spcPts val="100"/>
              </a:spcBef>
              <a:spcAft>
                <a:spcPts val="0"/>
              </a:spcAft>
              <a:buSzPts val="1800"/>
              <a:buNone/>
            </a:pPr>
            <a:r>
              <a:rPr lang="en-US" sz="3200" b="0" i="0" u="none">
                <a:solidFill>
                  <a:srgbClr val="000000"/>
                </a:solidFill>
                <a:latin typeface="Times New Roman"/>
                <a:ea typeface="Times New Roman"/>
                <a:cs typeface="Times New Roman"/>
                <a:sym typeface="Times New Roman"/>
              </a:rPr>
              <a:t>LIBSYS interaction</a:t>
            </a:r>
            <a:endParaRPr/>
          </a:p>
        </p:txBody>
      </p:sp>
      <p:sp>
        <p:nvSpPr>
          <p:cNvPr id="1061" name="Google Shape;1061;p51"/>
          <p:cNvSpPr txBox="1"/>
          <p:nvPr/>
        </p:nvSpPr>
        <p:spPr>
          <a:xfrm>
            <a:off x="9218612" y="5715000"/>
            <a:ext cx="304800" cy="242887"/>
          </a:xfrm>
          <a:prstGeom prst="rect">
            <a:avLst/>
          </a:prstGeom>
          <a:noFill/>
          <a:ln>
            <a:noFill/>
          </a:ln>
        </p:spPr>
        <p:txBody>
          <a:bodyPr spcFirstLastPara="1" wrap="square" lIns="0" tIns="0" rIns="0" bIns="0" anchor="t" anchorCtr="0">
            <a:spAutoFit/>
          </a:bodyPr>
          <a:lstStyle/>
          <a:p>
            <a:pPr marL="38100" marR="0" lvl="0" indent="0" algn="l" rtl="0">
              <a:lnSpc>
                <a:spcPct val="142857"/>
              </a:lnSpc>
              <a:spcBef>
                <a:spcPts val="0"/>
              </a:spcBef>
              <a:spcAft>
                <a:spcPts val="0"/>
              </a:spcAft>
              <a:buClr>
                <a:srgbClr val="000000"/>
              </a:buClr>
              <a:buSzPts val="1400"/>
              <a:buFont typeface="Arial"/>
              <a:buNone/>
            </a:pPr>
            <a:fld id="{00000000-1234-1234-1234-123412341234}" type="slidenum">
              <a:rPr lang="en-US" sz="1400" b="0" i="0" u="none">
                <a:solidFill>
                  <a:srgbClr val="000000"/>
                </a:solidFill>
                <a:latin typeface="Arial"/>
                <a:ea typeface="Arial"/>
                <a:cs typeface="Arial"/>
                <a:sym typeface="Arial"/>
              </a:rPr>
              <a:pPr marL="38100" marR="0" lvl="0" indent="0" algn="l" rtl="0">
                <a:lnSpc>
                  <a:spcPct val="142857"/>
                </a:lnSpc>
                <a:spcBef>
                  <a:spcPts val="0"/>
                </a:spcBef>
                <a:spcAft>
                  <a:spcPts val="0"/>
                </a:spcAft>
                <a:buClr>
                  <a:srgbClr val="000000"/>
                </a:buClr>
                <a:buSzPts val="1400"/>
                <a:buFont typeface="Arial"/>
                <a:buNone/>
              </a:pPr>
              <a:t>70</a:t>
            </a:fld>
            <a:endParaRPr/>
          </a:p>
        </p:txBody>
      </p:sp>
      <p:sp>
        <p:nvSpPr>
          <p:cNvPr id="1062" name="Google Shape;1062;p51"/>
          <p:cNvSpPr txBox="1"/>
          <p:nvPr/>
        </p:nvSpPr>
        <p:spPr>
          <a:xfrm>
            <a:off x="1030287" y="1511300"/>
            <a:ext cx="7259637" cy="4318000"/>
          </a:xfrm>
          <a:prstGeom prst="rect">
            <a:avLst/>
          </a:prstGeom>
          <a:noFill/>
          <a:ln>
            <a:noFill/>
          </a:ln>
        </p:spPr>
        <p:txBody>
          <a:bodyPr spcFirstLastPara="1" wrap="square" lIns="0" tIns="110475" rIns="0" bIns="0" anchor="t" anchorCtr="0">
            <a:spAutoFit/>
          </a:bodyPr>
          <a:lstStyle/>
          <a:p>
            <a:pPr marL="241300" marR="0" lvl="0" indent="-228600" algn="l" rtl="0">
              <a:lnSpc>
                <a:spcPct val="100000"/>
              </a:lnSpc>
              <a:spcBef>
                <a:spcPts val="0"/>
              </a:spcBef>
              <a:spcAft>
                <a:spcPts val="0"/>
              </a:spcAft>
              <a:buClr>
                <a:srgbClr val="A8A47B"/>
              </a:buClr>
              <a:buSzPts val="3200"/>
              <a:buFont typeface="Arial"/>
              <a:buChar char="•"/>
            </a:pPr>
            <a:r>
              <a:rPr lang="en-US" sz="3200" b="0" i="0" u="none">
                <a:solidFill>
                  <a:srgbClr val="2E2B1F"/>
                </a:solidFill>
                <a:latin typeface="Calibri"/>
                <a:ea typeface="Calibri"/>
                <a:cs typeface="Calibri"/>
                <a:sym typeface="Calibri"/>
              </a:rPr>
              <a:t>Document search</a:t>
            </a:r>
            <a:endParaRPr sz="3200" b="0" i="0" u="none">
              <a:solidFill>
                <a:srgbClr val="000000"/>
              </a:solidFill>
              <a:latin typeface="Calibri"/>
              <a:ea typeface="Calibri"/>
              <a:cs typeface="Calibri"/>
              <a:sym typeface="Calibri"/>
            </a:endParaRPr>
          </a:p>
          <a:p>
            <a:pPr marL="538162" marR="0" lvl="1" indent="-228599" algn="l" rtl="0">
              <a:lnSpc>
                <a:spcPct val="100000"/>
              </a:lnSpc>
              <a:spcBef>
                <a:spcPts val="700"/>
              </a:spcBef>
              <a:spcAft>
                <a:spcPts val="0"/>
              </a:spcAft>
              <a:buClr>
                <a:srgbClr val="9BBDBC"/>
              </a:buClr>
              <a:buSzPts val="3200"/>
              <a:buFont typeface="Arial"/>
              <a:buChar char="•"/>
            </a:pPr>
            <a:r>
              <a:rPr lang="en-US" sz="3200" b="0" i="0" u="none" strike="noStrike" cap="none">
                <a:solidFill>
                  <a:srgbClr val="2E2B1F"/>
                </a:solidFill>
                <a:latin typeface="Calibri"/>
                <a:ea typeface="Calibri"/>
                <a:cs typeface="Calibri"/>
                <a:sym typeface="Calibri"/>
              </a:rPr>
              <a:t>Users need to be able to use the search  facilities to find the documents that they  need.</a:t>
            </a:r>
            <a:endParaRPr sz="3200" b="0" i="0" u="none" strike="noStrike" cap="none">
              <a:solidFill>
                <a:srgbClr val="000000"/>
              </a:solidFill>
              <a:latin typeface="Calibri"/>
              <a:ea typeface="Calibri"/>
              <a:cs typeface="Calibri"/>
              <a:sym typeface="Calibri"/>
            </a:endParaRPr>
          </a:p>
          <a:p>
            <a:pPr marL="241300" marR="0" lvl="0" indent="-228600" algn="l" rtl="0">
              <a:lnSpc>
                <a:spcPct val="100000"/>
              </a:lnSpc>
              <a:spcBef>
                <a:spcPts val="700"/>
              </a:spcBef>
              <a:spcAft>
                <a:spcPts val="0"/>
              </a:spcAft>
              <a:buClr>
                <a:srgbClr val="A8A47B"/>
              </a:buClr>
              <a:buSzPts val="3200"/>
              <a:buFont typeface="Arial"/>
              <a:buChar char="•"/>
            </a:pPr>
            <a:r>
              <a:rPr lang="en-US" sz="3200" b="0" i="0" u="none">
                <a:solidFill>
                  <a:srgbClr val="2E2B1F"/>
                </a:solidFill>
                <a:latin typeface="Calibri"/>
                <a:ea typeface="Calibri"/>
                <a:cs typeface="Calibri"/>
                <a:sym typeface="Calibri"/>
              </a:rPr>
              <a:t>Document request</a:t>
            </a:r>
            <a:endParaRPr sz="3200" b="0" i="0" u="none">
              <a:solidFill>
                <a:srgbClr val="000000"/>
              </a:solidFill>
              <a:latin typeface="Calibri"/>
              <a:ea typeface="Calibri"/>
              <a:cs typeface="Calibri"/>
              <a:sym typeface="Calibri"/>
            </a:endParaRPr>
          </a:p>
          <a:p>
            <a:pPr marL="538162" marR="0" lvl="1" indent="-228599" algn="l" rtl="0">
              <a:lnSpc>
                <a:spcPct val="100000"/>
              </a:lnSpc>
              <a:spcBef>
                <a:spcPts val="700"/>
              </a:spcBef>
              <a:spcAft>
                <a:spcPts val="0"/>
              </a:spcAft>
              <a:buClr>
                <a:srgbClr val="9BBDBC"/>
              </a:buClr>
              <a:buSzPts val="3200"/>
              <a:buFont typeface="Arial"/>
              <a:buChar char="•"/>
            </a:pPr>
            <a:r>
              <a:rPr lang="en-US" sz="3200" b="0" i="0" u="none" strike="noStrike" cap="none">
                <a:solidFill>
                  <a:srgbClr val="2E2B1F"/>
                </a:solidFill>
                <a:latin typeface="Calibri"/>
                <a:ea typeface="Calibri"/>
                <a:cs typeface="Calibri"/>
                <a:sym typeface="Calibri"/>
              </a:rPr>
              <a:t>Users request that a document be  delivered to their machine or to a server  for printing</a:t>
            </a:r>
            <a:r>
              <a:rPr lang="en-US" sz="2000" b="0" i="0" u="none" strike="noStrike" cap="none">
                <a:solidFill>
                  <a:srgbClr val="2E2B1F"/>
                </a:solidFill>
                <a:latin typeface="Calibri"/>
                <a:ea typeface="Calibri"/>
                <a:cs typeface="Calibri"/>
                <a:sym typeface="Calibri"/>
              </a:rPr>
              <a:t>.</a:t>
            </a:r>
            <a:endParaRPr/>
          </a:p>
        </p:txBody>
      </p:sp>
      <p:sp>
        <p:nvSpPr>
          <p:cNvPr id="1063" name="Google Shape;1063;p51"/>
          <p:cNvSpPr/>
          <p:nvPr/>
        </p:nvSpPr>
        <p:spPr>
          <a:xfrm>
            <a:off x="8910637" y="5648325"/>
            <a:ext cx="71437" cy="396875"/>
          </a:xfrm>
          <a:custGeom>
            <a:avLst/>
            <a:gdLst/>
            <a:ahLst/>
            <a:cxnLst/>
            <a:rect l="l" t="t" r="r" b="b"/>
            <a:pathLst>
              <a:path w="71754" h="396875" extrusionOk="0">
                <a:moveTo>
                  <a:pt x="71247" y="396875"/>
                </a:moveTo>
                <a:lnTo>
                  <a:pt x="43505" y="391277"/>
                </a:lnTo>
                <a:lnTo>
                  <a:pt x="20859" y="376012"/>
                </a:lnTo>
                <a:lnTo>
                  <a:pt x="5595" y="353370"/>
                </a:lnTo>
                <a:lnTo>
                  <a:pt x="0" y="325640"/>
                </a:lnTo>
                <a:lnTo>
                  <a:pt x="0" y="71234"/>
                </a:lnTo>
                <a:lnTo>
                  <a:pt x="5595" y="43504"/>
                </a:lnTo>
                <a:lnTo>
                  <a:pt x="20859" y="20862"/>
                </a:lnTo>
                <a:lnTo>
                  <a:pt x="43505" y="5597"/>
                </a:lnTo>
                <a:lnTo>
                  <a:pt x="71247" y="0"/>
                </a:lnTo>
              </a:path>
            </a:pathLst>
          </a:custGeom>
          <a:noFill/>
          <a:ln w="19050" cap="flat" cmpd="sng">
            <a:solidFill>
              <a:srgbClr val="FFFFFF"/>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64" name="Google Shape;1064;p51"/>
          <p:cNvSpPr/>
          <p:nvPr/>
        </p:nvSpPr>
        <p:spPr>
          <a:xfrm>
            <a:off x="9388475" y="5648325"/>
            <a:ext cx="71437" cy="396875"/>
          </a:xfrm>
          <a:custGeom>
            <a:avLst/>
            <a:gdLst/>
            <a:ahLst/>
            <a:cxnLst/>
            <a:rect l="l" t="t" r="r" b="b"/>
            <a:pathLst>
              <a:path w="71754" h="396875" extrusionOk="0">
                <a:moveTo>
                  <a:pt x="0" y="0"/>
                </a:moveTo>
                <a:lnTo>
                  <a:pt x="27741" y="5597"/>
                </a:lnTo>
                <a:lnTo>
                  <a:pt x="50387" y="20862"/>
                </a:lnTo>
                <a:lnTo>
                  <a:pt x="65651" y="43504"/>
                </a:lnTo>
                <a:lnTo>
                  <a:pt x="71247" y="71234"/>
                </a:lnTo>
                <a:lnTo>
                  <a:pt x="71247" y="325640"/>
                </a:lnTo>
                <a:lnTo>
                  <a:pt x="65651" y="353370"/>
                </a:lnTo>
                <a:lnTo>
                  <a:pt x="50387" y="376012"/>
                </a:lnTo>
                <a:lnTo>
                  <a:pt x="27741" y="391277"/>
                </a:lnTo>
                <a:lnTo>
                  <a:pt x="0" y="396875"/>
                </a:lnTo>
              </a:path>
            </a:pathLst>
          </a:custGeom>
          <a:noFill/>
          <a:ln w="19050" cap="flat" cmpd="sng">
            <a:solidFill>
              <a:srgbClr val="FFFFFF"/>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068"/>
        <p:cNvGrpSpPr/>
        <p:nvPr/>
      </p:nvGrpSpPr>
      <p:grpSpPr>
        <a:xfrm>
          <a:off x="0" y="0"/>
          <a:ext cx="0" cy="0"/>
          <a:chOff x="0" y="0"/>
          <a:chExt cx="0" cy="0"/>
        </a:xfrm>
      </p:grpSpPr>
      <p:sp>
        <p:nvSpPr>
          <p:cNvPr id="1069" name="Google Shape;1069;p52"/>
          <p:cNvSpPr txBox="1">
            <a:spLocks noGrp="1"/>
          </p:cNvSpPr>
          <p:nvPr>
            <p:ph type="title"/>
          </p:nvPr>
        </p:nvSpPr>
        <p:spPr>
          <a:xfrm>
            <a:off x="379412" y="190500"/>
            <a:ext cx="4322762" cy="635000"/>
          </a:xfrm>
          <a:prstGeom prst="rect">
            <a:avLst/>
          </a:prstGeom>
          <a:noFill/>
          <a:ln>
            <a:noFill/>
          </a:ln>
        </p:spPr>
        <p:txBody>
          <a:bodyPr spcFirstLastPara="1" wrap="square" lIns="0" tIns="12050" rIns="0" bIns="0" anchor="ctr" anchorCtr="0">
            <a:spAutoFit/>
          </a:bodyPr>
          <a:lstStyle/>
          <a:p>
            <a:pPr marL="12700" lvl="0" indent="0" algn="l" rtl="0">
              <a:lnSpc>
                <a:spcPct val="100000"/>
              </a:lnSpc>
              <a:spcBef>
                <a:spcPts val="0"/>
              </a:spcBef>
              <a:spcAft>
                <a:spcPts val="0"/>
              </a:spcAft>
              <a:buSzPts val="3200"/>
              <a:buNone/>
            </a:pPr>
            <a:r>
              <a:rPr lang="en-US" sz="3200" b="1" i="0" u="none">
                <a:solidFill>
                  <a:srgbClr val="675E46"/>
                </a:solidFill>
                <a:latin typeface="Times New Roman"/>
                <a:ea typeface="Times New Roman"/>
                <a:cs typeface="Times New Roman"/>
                <a:sym typeface="Times New Roman"/>
              </a:rPr>
              <a:t>LIBSYS</a:t>
            </a:r>
            <a:r>
              <a:rPr lang="en-US" sz="3200" b="0" i="0" u="none">
                <a:solidFill>
                  <a:srgbClr val="675E46"/>
                </a:solidFill>
                <a:latin typeface="Times New Roman"/>
                <a:ea typeface="Times New Roman"/>
                <a:cs typeface="Times New Roman"/>
                <a:sym typeface="Times New Roman"/>
              </a:rPr>
              <a:t> </a:t>
            </a:r>
            <a:r>
              <a:rPr lang="en-US" sz="3200" b="1" i="0" u="none">
                <a:solidFill>
                  <a:srgbClr val="675E46"/>
                </a:solidFill>
                <a:latin typeface="Times New Roman"/>
                <a:ea typeface="Times New Roman"/>
                <a:cs typeface="Times New Roman"/>
                <a:sym typeface="Times New Roman"/>
              </a:rPr>
              <a:t>search</a:t>
            </a:r>
            <a:r>
              <a:rPr lang="en-US" sz="3200" b="0" i="0" u="none">
                <a:solidFill>
                  <a:srgbClr val="675E46"/>
                </a:solidFill>
                <a:latin typeface="Times New Roman"/>
                <a:ea typeface="Times New Roman"/>
                <a:cs typeface="Times New Roman"/>
                <a:sym typeface="Times New Roman"/>
              </a:rPr>
              <a:t> </a:t>
            </a:r>
            <a:r>
              <a:rPr lang="en-US" sz="3200" b="1" i="0" u="none">
                <a:solidFill>
                  <a:srgbClr val="675E46"/>
                </a:solidFill>
                <a:latin typeface="Times New Roman"/>
                <a:ea typeface="Times New Roman"/>
                <a:cs typeface="Times New Roman"/>
                <a:sym typeface="Times New Roman"/>
              </a:rPr>
              <a:t>form</a:t>
            </a:r>
            <a:endParaRPr/>
          </a:p>
        </p:txBody>
      </p:sp>
      <p:sp>
        <p:nvSpPr>
          <p:cNvPr id="1070" name="Google Shape;1070;p52"/>
          <p:cNvSpPr txBox="1"/>
          <p:nvPr/>
        </p:nvSpPr>
        <p:spPr>
          <a:xfrm>
            <a:off x="379412" y="0"/>
            <a:ext cx="0" cy="269875"/>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nvGrpSpPr>
          <p:cNvPr id="1071" name="Google Shape;1071;p52"/>
          <p:cNvGrpSpPr/>
          <p:nvPr/>
        </p:nvGrpSpPr>
        <p:grpSpPr>
          <a:xfrm>
            <a:off x="760412" y="1600200"/>
            <a:ext cx="8077200" cy="4648200"/>
            <a:chOff x="381000" y="1600199"/>
            <a:chExt cx="8077200" cy="4648200"/>
          </a:xfrm>
        </p:grpSpPr>
        <p:sp>
          <p:nvSpPr>
            <p:cNvPr id="1072" name="Google Shape;1072;p52"/>
            <p:cNvSpPr/>
            <p:nvPr/>
          </p:nvSpPr>
          <p:spPr>
            <a:xfrm>
              <a:off x="381000" y="1600199"/>
              <a:ext cx="8077200" cy="4648200"/>
            </a:xfrm>
            <a:custGeom>
              <a:avLst/>
              <a:gdLst/>
              <a:ahLst/>
              <a:cxnLst/>
              <a:rect l="l" t="t" r="r" b="b"/>
              <a:pathLst>
                <a:path w="8077200" h="4648200" extrusionOk="0">
                  <a:moveTo>
                    <a:pt x="8077200" y="0"/>
                  </a:moveTo>
                  <a:lnTo>
                    <a:pt x="0" y="0"/>
                  </a:lnTo>
                  <a:lnTo>
                    <a:pt x="0" y="4648200"/>
                  </a:lnTo>
                  <a:lnTo>
                    <a:pt x="8077200" y="4648200"/>
                  </a:lnTo>
                  <a:lnTo>
                    <a:pt x="8077200"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73" name="Google Shape;1073;p52"/>
            <p:cNvSpPr/>
            <p:nvPr/>
          </p:nvSpPr>
          <p:spPr>
            <a:xfrm>
              <a:off x="381000" y="1600199"/>
              <a:ext cx="8077200" cy="4648200"/>
            </a:xfrm>
            <a:custGeom>
              <a:avLst/>
              <a:gdLst/>
              <a:ahLst/>
              <a:cxnLst/>
              <a:rect l="l" t="t" r="r" b="b"/>
              <a:pathLst>
                <a:path w="8077200" h="4648200" extrusionOk="0">
                  <a:moveTo>
                    <a:pt x="0" y="4648200"/>
                  </a:moveTo>
                  <a:lnTo>
                    <a:pt x="8077200" y="4648200"/>
                  </a:lnTo>
                  <a:lnTo>
                    <a:pt x="8077200" y="0"/>
                  </a:lnTo>
                  <a:lnTo>
                    <a:pt x="0" y="0"/>
                  </a:lnTo>
                  <a:lnTo>
                    <a:pt x="0" y="4648200"/>
                  </a:lnTo>
                  <a:close/>
                </a:path>
              </a:pathLst>
            </a:custGeom>
            <a:noFill/>
            <a:ln w="25400" cap="flat" cmpd="sng">
              <a:solidFill>
                <a:srgbClr val="A8A47B"/>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pic>
          <p:nvPicPr>
            <p:cNvPr id="1074" name="Google Shape;1074;p52"/>
            <p:cNvPicPr preferRelativeResize="0"/>
            <p:nvPr/>
          </p:nvPicPr>
          <p:blipFill rotWithShape="1">
            <a:blip r:embed="rId3">
              <a:alphaModFix/>
            </a:blip>
            <a:srcRect/>
            <a:stretch/>
          </p:blipFill>
          <p:spPr>
            <a:xfrm>
              <a:off x="609600" y="1904999"/>
              <a:ext cx="7467600" cy="4191000"/>
            </a:xfrm>
            <a:prstGeom prst="rect">
              <a:avLst/>
            </a:prstGeom>
            <a:noFill/>
            <a:ln>
              <a:noFill/>
            </a:ln>
          </p:spPr>
        </p:pic>
      </p:grpSp>
      <p:sp>
        <p:nvSpPr>
          <p:cNvPr id="1075" name="Google Shape;1075;p52"/>
          <p:cNvSpPr/>
          <p:nvPr/>
        </p:nvSpPr>
        <p:spPr>
          <a:xfrm>
            <a:off x="8910637" y="5648325"/>
            <a:ext cx="71437" cy="396875"/>
          </a:xfrm>
          <a:custGeom>
            <a:avLst/>
            <a:gdLst/>
            <a:ahLst/>
            <a:cxnLst/>
            <a:rect l="l" t="t" r="r" b="b"/>
            <a:pathLst>
              <a:path w="71754" h="396875" extrusionOk="0">
                <a:moveTo>
                  <a:pt x="71247" y="396875"/>
                </a:moveTo>
                <a:lnTo>
                  <a:pt x="43505" y="391277"/>
                </a:lnTo>
                <a:lnTo>
                  <a:pt x="20859" y="376012"/>
                </a:lnTo>
                <a:lnTo>
                  <a:pt x="5595" y="353370"/>
                </a:lnTo>
                <a:lnTo>
                  <a:pt x="0" y="325640"/>
                </a:lnTo>
                <a:lnTo>
                  <a:pt x="0" y="71234"/>
                </a:lnTo>
                <a:lnTo>
                  <a:pt x="5595" y="43504"/>
                </a:lnTo>
                <a:lnTo>
                  <a:pt x="20859" y="20862"/>
                </a:lnTo>
                <a:lnTo>
                  <a:pt x="43505" y="5597"/>
                </a:lnTo>
                <a:lnTo>
                  <a:pt x="71247" y="0"/>
                </a:lnTo>
              </a:path>
            </a:pathLst>
          </a:custGeom>
          <a:noFill/>
          <a:ln w="19050" cap="flat" cmpd="sng">
            <a:solidFill>
              <a:srgbClr val="FFFFFF"/>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76" name="Google Shape;1076;p52"/>
          <p:cNvSpPr/>
          <p:nvPr/>
        </p:nvSpPr>
        <p:spPr>
          <a:xfrm>
            <a:off x="9388475" y="5648325"/>
            <a:ext cx="71437" cy="396875"/>
          </a:xfrm>
          <a:custGeom>
            <a:avLst/>
            <a:gdLst/>
            <a:ahLst/>
            <a:cxnLst/>
            <a:rect l="l" t="t" r="r" b="b"/>
            <a:pathLst>
              <a:path w="71754" h="396875" extrusionOk="0">
                <a:moveTo>
                  <a:pt x="0" y="0"/>
                </a:moveTo>
                <a:lnTo>
                  <a:pt x="27741" y="5597"/>
                </a:lnTo>
                <a:lnTo>
                  <a:pt x="50387" y="20862"/>
                </a:lnTo>
                <a:lnTo>
                  <a:pt x="65651" y="43504"/>
                </a:lnTo>
                <a:lnTo>
                  <a:pt x="71247" y="71234"/>
                </a:lnTo>
                <a:lnTo>
                  <a:pt x="71247" y="325640"/>
                </a:lnTo>
                <a:lnTo>
                  <a:pt x="65651" y="353370"/>
                </a:lnTo>
                <a:lnTo>
                  <a:pt x="50387" y="376012"/>
                </a:lnTo>
                <a:lnTo>
                  <a:pt x="27741" y="391277"/>
                </a:lnTo>
                <a:lnTo>
                  <a:pt x="0" y="396875"/>
                </a:lnTo>
              </a:path>
            </a:pathLst>
          </a:custGeom>
          <a:noFill/>
          <a:ln w="19050" cap="flat" cmpd="sng">
            <a:solidFill>
              <a:srgbClr val="FFFFFF"/>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77" name="Google Shape;1077;p52"/>
          <p:cNvSpPr txBox="1"/>
          <p:nvPr/>
        </p:nvSpPr>
        <p:spPr>
          <a:xfrm>
            <a:off x="3389312" y="6180137"/>
            <a:ext cx="2662237"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Times New Roman"/>
              <a:buNone/>
            </a:pPr>
            <a:r>
              <a:rPr lang="en-US" sz="1400" b="1" i="0" u="none">
                <a:solidFill>
                  <a:srgbClr val="000000"/>
                </a:solidFill>
                <a:latin typeface="Times New Roman"/>
                <a:ea typeface="Times New Roman"/>
                <a:cs typeface="Times New Roman"/>
                <a:sym typeface="Times New Roman"/>
              </a:rPr>
              <a:t>Figure 11: LIBSYS search Form</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081"/>
        <p:cNvGrpSpPr/>
        <p:nvPr/>
      </p:nvGrpSpPr>
      <p:grpSpPr>
        <a:xfrm>
          <a:off x="0" y="0"/>
          <a:ext cx="0" cy="0"/>
          <a:chOff x="0" y="0"/>
          <a:chExt cx="0" cy="0"/>
        </a:xfrm>
      </p:grpSpPr>
      <p:sp>
        <p:nvSpPr>
          <p:cNvPr id="1082" name="Google Shape;1082;p53"/>
          <p:cNvSpPr txBox="1">
            <a:spLocks noGrp="1"/>
          </p:cNvSpPr>
          <p:nvPr>
            <p:ph type="title"/>
          </p:nvPr>
        </p:nvSpPr>
        <p:spPr>
          <a:xfrm>
            <a:off x="342900" y="260350"/>
            <a:ext cx="5695950" cy="239712"/>
          </a:xfrm>
          <a:prstGeom prst="rect">
            <a:avLst/>
          </a:prstGeom>
          <a:noFill/>
          <a:ln>
            <a:noFill/>
          </a:ln>
        </p:spPr>
        <p:txBody>
          <a:bodyPr spcFirstLastPara="1" wrap="square" lIns="0" tIns="12050" rIns="0" bIns="0" anchor="ctr" anchorCtr="0">
            <a:spAutoFit/>
          </a:bodyPr>
          <a:lstStyle/>
          <a:p>
            <a:pPr marL="12700" lvl="0" indent="0" algn="l" rtl="0">
              <a:lnSpc>
                <a:spcPct val="100000"/>
              </a:lnSpc>
              <a:spcBef>
                <a:spcPts val="100"/>
              </a:spcBef>
              <a:spcAft>
                <a:spcPts val="0"/>
              </a:spcAft>
              <a:buSzPts val="1800"/>
              <a:buNone/>
            </a:pPr>
            <a:r>
              <a:rPr lang="en-US" sz="3200" b="0" i="0" u="none">
                <a:solidFill>
                  <a:srgbClr val="000000"/>
                </a:solidFill>
                <a:latin typeface="Times New Roman"/>
                <a:ea typeface="Times New Roman"/>
                <a:cs typeface="Times New Roman"/>
                <a:sym typeface="Times New Roman"/>
              </a:rPr>
              <a:t>Information presentation</a:t>
            </a:r>
            <a:endParaRPr/>
          </a:p>
        </p:txBody>
      </p:sp>
      <p:sp>
        <p:nvSpPr>
          <p:cNvPr id="1083" name="Google Shape;1083;p53"/>
          <p:cNvSpPr txBox="1"/>
          <p:nvPr/>
        </p:nvSpPr>
        <p:spPr>
          <a:xfrm>
            <a:off x="9218612" y="5715000"/>
            <a:ext cx="304800" cy="242887"/>
          </a:xfrm>
          <a:prstGeom prst="rect">
            <a:avLst/>
          </a:prstGeom>
          <a:noFill/>
          <a:ln>
            <a:noFill/>
          </a:ln>
        </p:spPr>
        <p:txBody>
          <a:bodyPr spcFirstLastPara="1" wrap="square" lIns="0" tIns="0" rIns="0" bIns="0" anchor="t" anchorCtr="0">
            <a:spAutoFit/>
          </a:bodyPr>
          <a:lstStyle/>
          <a:p>
            <a:pPr marL="38100" marR="0" lvl="0" indent="0" algn="l" rtl="0">
              <a:lnSpc>
                <a:spcPct val="142857"/>
              </a:lnSpc>
              <a:spcBef>
                <a:spcPts val="0"/>
              </a:spcBef>
              <a:spcAft>
                <a:spcPts val="0"/>
              </a:spcAft>
              <a:buClr>
                <a:srgbClr val="000000"/>
              </a:buClr>
              <a:buSzPts val="1400"/>
              <a:buFont typeface="Arial"/>
              <a:buNone/>
            </a:pPr>
            <a:fld id="{00000000-1234-1234-1234-123412341234}" type="slidenum">
              <a:rPr lang="en-US" sz="1400" b="0" i="0" u="none">
                <a:solidFill>
                  <a:srgbClr val="000000"/>
                </a:solidFill>
                <a:latin typeface="Arial"/>
                <a:ea typeface="Arial"/>
                <a:cs typeface="Arial"/>
                <a:sym typeface="Arial"/>
              </a:rPr>
              <a:pPr marL="38100" marR="0" lvl="0" indent="0" algn="l" rtl="0">
                <a:lnSpc>
                  <a:spcPct val="142857"/>
                </a:lnSpc>
                <a:spcBef>
                  <a:spcPts val="0"/>
                </a:spcBef>
                <a:spcAft>
                  <a:spcPts val="0"/>
                </a:spcAft>
                <a:buClr>
                  <a:srgbClr val="000000"/>
                </a:buClr>
                <a:buSzPts val="1400"/>
                <a:buFont typeface="Arial"/>
                <a:buNone/>
              </a:pPr>
              <a:t>72</a:t>
            </a:fld>
            <a:endParaRPr/>
          </a:p>
        </p:txBody>
      </p:sp>
      <p:sp>
        <p:nvSpPr>
          <p:cNvPr id="1084" name="Google Shape;1084;p53"/>
          <p:cNvSpPr txBox="1"/>
          <p:nvPr/>
        </p:nvSpPr>
        <p:spPr>
          <a:xfrm>
            <a:off x="915987" y="1608137"/>
            <a:ext cx="6878637" cy="1101725"/>
          </a:xfrm>
          <a:prstGeom prst="rect">
            <a:avLst/>
          </a:prstGeom>
          <a:noFill/>
          <a:ln>
            <a:noFill/>
          </a:ln>
        </p:spPr>
        <p:txBody>
          <a:bodyPr spcFirstLastPara="1" wrap="square" lIns="0" tIns="13325" rIns="0" bIns="0" anchor="t" anchorCtr="0">
            <a:spAutoFit/>
          </a:bodyPr>
          <a:lstStyle/>
          <a:p>
            <a:pPr marL="179387" marR="0" lvl="0" indent="-166687" algn="just" rtl="0">
              <a:lnSpc>
                <a:spcPct val="100000"/>
              </a:lnSpc>
              <a:spcBef>
                <a:spcPts val="0"/>
              </a:spcBef>
              <a:spcAft>
                <a:spcPts val="0"/>
              </a:spcAft>
              <a:buClr>
                <a:srgbClr val="A8A47B"/>
              </a:buClr>
              <a:buSzPts val="1600"/>
              <a:buFont typeface="Arial"/>
              <a:buChar char="•"/>
            </a:pPr>
            <a:r>
              <a:rPr lang="en-US" sz="1600" b="0" i="0" u="none">
                <a:solidFill>
                  <a:srgbClr val="2E2B1F"/>
                </a:solidFill>
                <a:latin typeface="Times New Roman"/>
                <a:ea typeface="Times New Roman"/>
                <a:cs typeface="Times New Roman"/>
                <a:sym typeface="Times New Roman"/>
              </a:rPr>
              <a:t>Information presentation is concerned  with presenting system information to  system users.</a:t>
            </a:r>
            <a:endParaRPr sz="1600" b="0" i="0" u="none">
              <a:solidFill>
                <a:srgbClr val="000000"/>
              </a:solidFill>
              <a:latin typeface="Times New Roman"/>
              <a:ea typeface="Times New Roman"/>
              <a:cs typeface="Times New Roman"/>
              <a:sym typeface="Times New Roman"/>
            </a:endParaRPr>
          </a:p>
          <a:p>
            <a:pPr marL="179387" marR="0" lvl="0" indent="-166687" algn="l" rtl="0">
              <a:lnSpc>
                <a:spcPct val="100000"/>
              </a:lnSpc>
              <a:spcBef>
                <a:spcPts val="700"/>
              </a:spcBef>
              <a:spcAft>
                <a:spcPts val="0"/>
              </a:spcAft>
              <a:buClr>
                <a:srgbClr val="A8A47B"/>
              </a:buClr>
              <a:buSzPts val="1600"/>
              <a:buFont typeface="Arial"/>
              <a:buChar char="•"/>
            </a:pPr>
            <a:r>
              <a:rPr lang="en-US" sz="1600" b="0" i="0" u="none">
                <a:solidFill>
                  <a:srgbClr val="2E2B1F"/>
                </a:solidFill>
                <a:latin typeface="Times New Roman"/>
                <a:ea typeface="Times New Roman"/>
                <a:cs typeface="Times New Roman"/>
                <a:sym typeface="Times New Roman"/>
              </a:rPr>
              <a:t>The information may be presented  directly (e.g. text in a word processor) or  may be transformed in some way for  presentation (e.g. in some graphical  form).</a:t>
            </a:r>
            <a:endParaRPr/>
          </a:p>
        </p:txBody>
      </p:sp>
      <p:sp>
        <p:nvSpPr>
          <p:cNvPr id="1085" name="Google Shape;1085;p53"/>
          <p:cNvSpPr/>
          <p:nvPr/>
        </p:nvSpPr>
        <p:spPr>
          <a:xfrm>
            <a:off x="8910637" y="5648325"/>
            <a:ext cx="71437" cy="396875"/>
          </a:xfrm>
          <a:custGeom>
            <a:avLst/>
            <a:gdLst/>
            <a:ahLst/>
            <a:cxnLst/>
            <a:rect l="l" t="t" r="r" b="b"/>
            <a:pathLst>
              <a:path w="71754" h="396875" extrusionOk="0">
                <a:moveTo>
                  <a:pt x="71247" y="396875"/>
                </a:moveTo>
                <a:lnTo>
                  <a:pt x="43505" y="391277"/>
                </a:lnTo>
                <a:lnTo>
                  <a:pt x="20859" y="376012"/>
                </a:lnTo>
                <a:lnTo>
                  <a:pt x="5595" y="353370"/>
                </a:lnTo>
                <a:lnTo>
                  <a:pt x="0" y="325640"/>
                </a:lnTo>
                <a:lnTo>
                  <a:pt x="0" y="71234"/>
                </a:lnTo>
                <a:lnTo>
                  <a:pt x="5595" y="43504"/>
                </a:lnTo>
                <a:lnTo>
                  <a:pt x="20859" y="20862"/>
                </a:lnTo>
                <a:lnTo>
                  <a:pt x="43505" y="5597"/>
                </a:lnTo>
                <a:lnTo>
                  <a:pt x="71247" y="0"/>
                </a:lnTo>
              </a:path>
            </a:pathLst>
          </a:custGeom>
          <a:noFill/>
          <a:ln w="19050" cap="flat" cmpd="sng">
            <a:solidFill>
              <a:srgbClr val="FFFFFF"/>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1086" name="Google Shape;1086;p53"/>
          <p:cNvSpPr/>
          <p:nvPr/>
        </p:nvSpPr>
        <p:spPr>
          <a:xfrm>
            <a:off x="9388475" y="5648325"/>
            <a:ext cx="71437" cy="396875"/>
          </a:xfrm>
          <a:custGeom>
            <a:avLst/>
            <a:gdLst/>
            <a:ahLst/>
            <a:cxnLst/>
            <a:rect l="l" t="t" r="r" b="b"/>
            <a:pathLst>
              <a:path w="71754" h="396875" extrusionOk="0">
                <a:moveTo>
                  <a:pt x="0" y="0"/>
                </a:moveTo>
                <a:lnTo>
                  <a:pt x="27741" y="5597"/>
                </a:lnTo>
                <a:lnTo>
                  <a:pt x="50387" y="20862"/>
                </a:lnTo>
                <a:lnTo>
                  <a:pt x="65651" y="43504"/>
                </a:lnTo>
                <a:lnTo>
                  <a:pt x="71247" y="71234"/>
                </a:lnTo>
                <a:lnTo>
                  <a:pt x="71247" y="325640"/>
                </a:lnTo>
                <a:lnTo>
                  <a:pt x="65651" y="353370"/>
                </a:lnTo>
                <a:lnTo>
                  <a:pt x="50387" y="376012"/>
                </a:lnTo>
                <a:lnTo>
                  <a:pt x="27741" y="391277"/>
                </a:lnTo>
                <a:lnTo>
                  <a:pt x="0" y="396875"/>
                </a:lnTo>
              </a:path>
            </a:pathLst>
          </a:custGeom>
          <a:noFill/>
          <a:ln w="19050" cap="flat" cmpd="sng">
            <a:solidFill>
              <a:srgbClr val="FFFFFF"/>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090"/>
        <p:cNvGrpSpPr/>
        <p:nvPr/>
      </p:nvGrpSpPr>
      <p:grpSpPr>
        <a:xfrm>
          <a:off x="0" y="0"/>
          <a:ext cx="0" cy="0"/>
          <a:chOff x="0" y="0"/>
          <a:chExt cx="0" cy="0"/>
        </a:xfrm>
      </p:grpSpPr>
      <p:sp>
        <p:nvSpPr>
          <p:cNvPr id="1091" name="Google Shape;1091;p54"/>
          <p:cNvSpPr txBox="1">
            <a:spLocks noGrp="1"/>
          </p:cNvSpPr>
          <p:nvPr>
            <p:ph type="title"/>
          </p:nvPr>
        </p:nvSpPr>
        <p:spPr>
          <a:xfrm>
            <a:off x="127000" y="0"/>
            <a:ext cx="4156075" cy="9144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SzPts val="1800"/>
              <a:buNone/>
            </a:pPr>
            <a:r>
              <a:rPr lang="en-US" sz="3600" b="0" i="0" u="none">
                <a:solidFill>
                  <a:srgbClr val="000000"/>
                </a:solidFill>
                <a:latin typeface="Arial"/>
                <a:ea typeface="Arial"/>
                <a:cs typeface="Arial"/>
                <a:sym typeface="Arial"/>
              </a:rPr>
              <a:t>Practice Questions</a:t>
            </a:r>
            <a:endParaRPr/>
          </a:p>
        </p:txBody>
      </p:sp>
      <p:sp>
        <p:nvSpPr>
          <p:cNvPr id="1092" name="Google Shape;1092;p54"/>
          <p:cNvSpPr txBox="1">
            <a:spLocks noGrp="1"/>
          </p:cNvSpPr>
          <p:nvPr>
            <p:ph type="body" idx="1"/>
          </p:nvPr>
        </p:nvSpPr>
        <p:spPr>
          <a:xfrm>
            <a:off x="836612" y="1604962"/>
            <a:ext cx="8229600" cy="3976687"/>
          </a:xfrm>
          <a:prstGeom prst="rect">
            <a:avLst/>
          </a:prstGeom>
          <a:noFill/>
          <a:ln>
            <a:noFill/>
          </a:ln>
        </p:spPr>
        <p:txBody>
          <a:bodyPr spcFirstLastPara="1" wrap="square" lIns="0" tIns="0" rIns="0" bIns="0" anchor="t" anchorCtr="0">
            <a:normAutofit/>
          </a:bodyPr>
          <a:lstStyle/>
          <a:p>
            <a:pPr marL="514350" indent="-400050">
              <a:buClr>
                <a:srgbClr val="000000"/>
              </a:buClr>
              <a:buSzPts val="200"/>
              <a:buFont typeface="+mj-lt"/>
              <a:buAutoNum type="romanLcPeriod"/>
            </a:pPr>
            <a:r>
              <a:rPr lang="en-US" sz="1600" b="0" i="0" u="none" dirty="0">
                <a:solidFill>
                  <a:schemeClr val="tx1">
                    <a:lumMod val="75000"/>
                    <a:lumOff val="25000"/>
                  </a:schemeClr>
                </a:solidFill>
                <a:latin typeface="Times New Roman"/>
                <a:ea typeface="Times New Roman"/>
                <a:cs typeface="Times New Roman"/>
                <a:sym typeface="Times New Roman"/>
              </a:rPr>
              <a:t>What Is System Design?</a:t>
            </a:r>
            <a:endParaRPr dirty="0">
              <a:solidFill>
                <a:schemeClr val="tx1">
                  <a:lumMod val="75000"/>
                  <a:lumOff val="25000"/>
                </a:schemeClr>
              </a:solidFill>
            </a:endParaRPr>
          </a:p>
          <a:p>
            <a:pPr marL="514350" indent="-400050">
              <a:buClr>
                <a:srgbClr val="000000"/>
              </a:buClr>
              <a:buSzPts val="200"/>
              <a:buFont typeface="+mj-lt"/>
              <a:buAutoNum type="romanLcPeriod"/>
            </a:pPr>
            <a:r>
              <a:rPr lang="en-US" sz="1600" b="0" i="0" u="none" dirty="0">
                <a:solidFill>
                  <a:schemeClr val="tx1">
                    <a:lumMod val="75000"/>
                    <a:lumOff val="25000"/>
                  </a:schemeClr>
                </a:solidFill>
                <a:latin typeface="Times New Roman"/>
                <a:ea typeface="Times New Roman"/>
                <a:cs typeface="Times New Roman"/>
                <a:sym typeface="Times New Roman"/>
              </a:rPr>
              <a:t>What is load balancing, and why is it important in system design?</a:t>
            </a:r>
            <a:endParaRPr dirty="0">
              <a:solidFill>
                <a:schemeClr val="tx1">
                  <a:lumMod val="75000"/>
                  <a:lumOff val="25000"/>
                </a:schemeClr>
              </a:solidFill>
            </a:endParaRPr>
          </a:p>
          <a:p>
            <a:pPr marL="514350" indent="-400050">
              <a:buClr>
                <a:srgbClr val="000000"/>
              </a:buClr>
              <a:buSzPts val="200"/>
              <a:buFont typeface="+mj-lt"/>
              <a:buAutoNum type="romanLcPeriod"/>
            </a:pPr>
            <a:r>
              <a:rPr lang="en-US" sz="1600" b="0" i="0" u="none" dirty="0">
                <a:solidFill>
                  <a:schemeClr val="tx1">
                    <a:lumMod val="75000"/>
                    <a:lumOff val="25000"/>
                  </a:schemeClr>
                </a:solidFill>
                <a:latin typeface="Times New Roman"/>
                <a:ea typeface="Times New Roman"/>
                <a:cs typeface="Times New Roman"/>
                <a:sym typeface="Times New Roman"/>
              </a:rPr>
              <a:t>How are performance and scalability related to each other?</a:t>
            </a:r>
            <a:endParaRPr dirty="0">
              <a:solidFill>
                <a:schemeClr val="tx1">
                  <a:lumMod val="75000"/>
                  <a:lumOff val="25000"/>
                </a:schemeClr>
              </a:solidFill>
            </a:endParaRPr>
          </a:p>
          <a:p>
            <a:pPr marL="514350" indent="-400050">
              <a:buClr>
                <a:srgbClr val="000000"/>
              </a:buClr>
              <a:buSzPts val="200"/>
              <a:buFont typeface="+mj-lt"/>
              <a:buAutoNum type="romanLcPeriod"/>
            </a:pPr>
            <a:r>
              <a:rPr lang="en-US" sz="1600" b="0" i="0" u="none" dirty="0">
                <a:solidFill>
                  <a:schemeClr val="tx1">
                    <a:lumMod val="75000"/>
                    <a:lumOff val="25000"/>
                  </a:schemeClr>
                </a:solidFill>
                <a:latin typeface="Times New Roman"/>
                <a:ea typeface="Times New Roman"/>
                <a:cs typeface="Times New Roman"/>
                <a:sym typeface="Times New Roman"/>
              </a:rPr>
              <a:t> How do you approach system design?</a:t>
            </a:r>
            <a:endParaRPr dirty="0">
              <a:solidFill>
                <a:schemeClr val="tx1">
                  <a:lumMod val="75000"/>
                  <a:lumOff val="25000"/>
                </a:schemeClr>
              </a:solidFill>
            </a:endParaRPr>
          </a:p>
          <a:p>
            <a:pPr marL="514350" indent="-400050">
              <a:buClr>
                <a:srgbClr val="000000"/>
              </a:buClr>
              <a:buSzPts val="200"/>
              <a:buFont typeface="+mj-lt"/>
              <a:buAutoNum type="romanLcPeriod"/>
            </a:pPr>
            <a:r>
              <a:rPr lang="en-US" sz="1600" b="0" i="0" u="none" dirty="0">
                <a:solidFill>
                  <a:schemeClr val="tx1">
                    <a:lumMod val="75000"/>
                    <a:lumOff val="25000"/>
                  </a:schemeClr>
                </a:solidFill>
                <a:latin typeface="Times New Roman"/>
                <a:ea typeface="Times New Roman"/>
                <a:cs typeface="Times New Roman"/>
                <a:sym typeface="Times New Roman"/>
              </a:rPr>
              <a:t> Which is the primary tool for structured design?</a:t>
            </a:r>
            <a:endParaRPr dirty="0">
              <a:solidFill>
                <a:schemeClr val="tx1">
                  <a:lumMod val="75000"/>
                  <a:lumOff val="25000"/>
                </a:schemeClr>
              </a:solidFill>
            </a:endParaRPr>
          </a:p>
          <a:p>
            <a:pPr marL="514350" indent="-400050">
              <a:buClr>
                <a:srgbClr val="000000"/>
              </a:buClr>
              <a:buSzPts val="200"/>
              <a:buFont typeface="+mj-lt"/>
              <a:buAutoNum type="romanLcPeriod"/>
            </a:pPr>
            <a:r>
              <a:rPr lang="en-US" sz="1600" b="0" i="0" u="none" dirty="0">
                <a:solidFill>
                  <a:schemeClr val="tx1">
                    <a:lumMod val="75000"/>
                    <a:lumOff val="25000"/>
                  </a:schemeClr>
                </a:solidFill>
                <a:latin typeface="Times New Roman"/>
                <a:ea typeface="Times New Roman"/>
                <a:cs typeface="Times New Roman"/>
                <a:sym typeface="Times New Roman"/>
              </a:rPr>
              <a:t>Can you name some metrics for measuring system performance?</a:t>
            </a:r>
            <a:endParaRPr dirty="0">
              <a:solidFill>
                <a:schemeClr val="tx1">
                  <a:lumMod val="75000"/>
                  <a:lumOff val="25000"/>
                </a:schemeClr>
              </a:solidFill>
            </a:endParaRPr>
          </a:p>
          <a:p>
            <a:pPr marL="514350" indent="-400050">
              <a:buClr>
                <a:srgbClr val="000000"/>
              </a:buClr>
              <a:buSzPts val="200"/>
              <a:buFont typeface="+mj-lt"/>
              <a:buAutoNum type="romanLcPeriod"/>
            </a:pPr>
            <a:r>
              <a:rPr lang="en-US" sz="1600" b="0" i="0" u="none" dirty="0">
                <a:solidFill>
                  <a:schemeClr val="tx1">
                    <a:lumMod val="75000"/>
                    <a:lumOff val="25000"/>
                  </a:schemeClr>
                </a:solidFill>
                <a:latin typeface="Times New Roman"/>
                <a:ea typeface="Times New Roman"/>
                <a:cs typeface="Times New Roman"/>
                <a:sym typeface="Times New Roman"/>
              </a:rPr>
              <a:t>There are basic approaches in Integration testing: Top down, bottom up. Discuss each one of them.</a:t>
            </a:r>
            <a:endParaRPr dirty="0">
              <a:solidFill>
                <a:schemeClr val="tx1">
                  <a:lumMod val="75000"/>
                  <a:lumOff val="25000"/>
                </a:schemeClr>
              </a:solidFill>
            </a:endParaRPr>
          </a:p>
          <a:p>
            <a:pPr marL="514350" indent="-400050">
              <a:buClr>
                <a:srgbClr val="000000"/>
              </a:buClr>
              <a:buSzPts val="200"/>
              <a:buFont typeface="+mj-lt"/>
              <a:buAutoNum type="romanLcPeriod"/>
            </a:pPr>
            <a:r>
              <a:rPr lang="en-US" sz="1600" b="0" i="0" u="none" dirty="0">
                <a:solidFill>
                  <a:schemeClr val="tx1">
                    <a:lumMod val="75000"/>
                    <a:lumOff val="25000"/>
                  </a:schemeClr>
                </a:solidFill>
                <a:latin typeface="Times New Roman"/>
                <a:ea typeface="Times New Roman"/>
                <a:cs typeface="Times New Roman"/>
                <a:sym typeface="Times New Roman"/>
              </a:rPr>
              <a:t>What are the pros and cons of bottom-up models versus top-down models? </a:t>
            </a:r>
            <a:endParaRPr dirty="0">
              <a:solidFill>
                <a:schemeClr val="tx1">
                  <a:lumMod val="75000"/>
                  <a:lumOff val="25000"/>
                </a:schemeClr>
              </a:solidFill>
            </a:endParaRPr>
          </a:p>
          <a:p>
            <a:pPr marL="514350" indent="-400050">
              <a:buFont typeface="+mj-lt"/>
              <a:buAutoNum type="romanLcPeriod"/>
            </a:pPr>
            <a:endParaRPr sz="1600" b="1" i="0" u="none" dirty="0">
              <a:solidFill>
                <a:schemeClr val="tx1">
                  <a:lumMod val="75000"/>
                  <a:lumOff val="25000"/>
                </a:schemeClr>
              </a:solidFill>
              <a:latin typeface="Times New Roman"/>
              <a:ea typeface="Times New Roman"/>
              <a:cs typeface="Times New Roman"/>
              <a:sym typeface="Times New Roman"/>
            </a:endParaRPr>
          </a:p>
          <a:p>
            <a:pPr marL="628650" indent="-400050">
              <a:buFont typeface="+mj-lt"/>
              <a:buAutoNum type="romanLcPeriod"/>
            </a:pPr>
            <a:endParaRPr sz="1600" b="1" i="0" u="none" dirty="0">
              <a:solidFill>
                <a:schemeClr val="tx1">
                  <a:lumMod val="75000"/>
                  <a:lumOff val="25000"/>
                </a:schemeClr>
              </a:solidFill>
              <a:latin typeface="Times New Roman"/>
              <a:ea typeface="Times New Roman"/>
              <a:cs typeface="Times New Roman"/>
              <a:sym typeface="Times New Roman"/>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1096"/>
        <p:cNvGrpSpPr/>
        <p:nvPr/>
      </p:nvGrpSpPr>
      <p:grpSpPr>
        <a:xfrm>
          <a:off x="0" y="0"/>
          <a:ext cx="0" cy="0"/>
          <a:chOff x="0" y="0"/>
          <a:chExt cx="0" cy="0"/>
        </a:xfrm>
      </p:grpSpPr>
      <p:sp>
        <p:nvSpPr>
          <p:cNvPr id="1097" name="Google Shape;1097;p55"/>
          <p:cNvSpPr txBox="1">
            <a:spLocks noGrp="1"/>
          </p:cNvSpPr>
          <p:nvPr>
            <p:ph type="body" idx="1"/>
          </p:nvPr>
        </p:nvSpPr>
        <p:spPr>
          <a:xfrm>
            <a:off x="495300" y="1604962"/>
            <a:ext cx="8912225" cy="3976687"/>
          </a:xfrm>
          <a:prstGeom prst="rect">
            <a:avLst/>
          </a:prstGeom>
          <a:noFill/>
          <a:ln>
            <a:noFill/>
          </a:ln>
        </p:spPr>
        <p:txBody>
          <a:bodyPr spcFirstLastPara="1" wrap="square" lIns="0" tIns="0" rIns="0" bIns="0" anchor="t" anchorCtr="0">
            <a:normAutofit/>
          </a:bodyPr>
          <a:lstStyle/>
          <a:p>
            <a:pPr marL="457200" marR="0" lvl="0" indent="-330200" algn="ctr" rtl="0">
              <a:lnSpc>
                <a:spcPct val="90000"/>
              </a:lnSpc>
              <a:spcBef>
                <a:spcPts val="0"/>
              </a:spcBef>
              <a:spcAft>
                <a:spcPts val="0"/>
              </a:spcAft>
              <a:buClr>
                <a:srgbClr val="000000"/>
              </a:buClr>
              <a:buSzPts val="200"/>
              <a:buFont typeface="Arial"/>
              <a:buNone/>
            </a:pPr>
            <a:endParaRPr sz="4400" b="0" i="0" u="none" strike="noStrike" cap="none">
              <a:solidFill>
                <a:srgbClr val="000000"/>
              </a:solidFill>
              <a:latin typeface="Arial"/>
              <a:ea typeface="Arial"/>
              <a:cs typeface="Arial"/>
              <a:sym typeface="Arial"/>
            </a:endParaRPr>
          </a:p>
          <a:p>
            <a:pPr marL="457200" marR="0" lvl="0" indent="-330200" algn="ctr" rtl="0">
              <a:lnSpc>
                <a:spcPct val="90000"/>
              </a:lnSpc>
              <a:spcBef>
                <a:spcPts val="1000"/>
              </a:spcBef>
              <a:spcAft>
                <a:spcPts val="0"/>
              </a:spcAft>
              <a:buClr>
                <a:srgbClr val="000000"/>
              </a:buClr>
              <a:buSzPts val="200"/>
              <a:buFont typeface="Arial"/>
              <a:buNone/>
            </a:pPr>
            <a:endParaRPr sz="4400" b="0" i="0" u="none" strike="noStrike" cap="none">
              <a:solidFill>
                <a:srgbClr val="000000"/>
              </a:solidFill>
              <a:latin typeface="Arial"/>
              <a:ea typeface="Arial"/>
              <a:cs typeface="Arial"/>
              <a:sym typeface="Arial"/>
            </a:endParaRPr>
          </a:p>
          <a:p>
            <a:pPr marL="457200" marR="0" lvl="0" indent="-342900" algn="ctr" rtl="0">
              <a:lnSpc>
                <a:spcPct val="90000"/>
              </a:lnSpc>
              <a:spcBef>
                <a:spcPts val="1000"/>
              </a:spcBef>
              <a:spcAft>
                <a:spcPts val="0"/>
              </a:spcAft>
              <a:buClr>
                <a:srgbClr val="000000"/>
              </a:buClr>
              <a:buSzPts val="4400"/>
              <a:buFont typeface="Arial"/>
              <a:buNone/>
            </a:pPr>
            <a:r>
              <a:rPr lang="en-US" sz="4400" b="0" i="0" u="none" strike="noStrike" cap="none">
                <a:solidFill>
                  <a:srgbClr val="000000"/>
                </a:solidFill>
                <a:latin typeface="Arial"/>
                <a:ea typeface="Arial"/>
                <a:cs typeface="Arial"/>
                <a:sym typeface="Arial"/>
              </a:rPr>
              <a:t>THANKS</a:t>
            </a:r>
            <a:endParaRPr/>
          </a:p>
        </p:txBody>
      </p:sp>
      <p:sp>
        <p:nvSpPr>
          <p:cNvPr id="1098" name="Google Shape;1098;p55"/>
          <p:cNvSpPr txBox="1"/>
          <p:nvPr/>
        </p:nvSpPr>
        <p:spPr>
          <a:xfrm>
            <a:off x="6553200" y="6629400"/>
            <a:ext cx="2133600" cy="179387"/>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1200"/>
              <a:buFont typeface="Times New Roman"/>
              <a:buNone/>
            </a:pPr>
            <a:fld id="{00000000-1234-1234-1234-123412341234}" type="slidenum">
              <a:rPr lang="en-US" sz="1200" b="1" i="0" u="none">
                <a:solidFill>
                  <a:schemeClr val="lt1"/>
                </a:solidFill>
                <a:latin typeface="Times New Roman"/>
                <a:ea typeface="Times New Roman"/>
                <a:cs typeface="Times New Roman"/>
                <a:sym typeface="Times New Roman"/>
              </a:rPr>
              <a:pPr marL="0" marR="0" lvl="0" indent="0" algn="r" rtl="0">
                <a:lnSpc>
                  <a:spcPct val="100000"/>
                </a:lnSpc>
                <a:spcBef>
                  <a:spcPts val="0"/>
                </a:spcBef>
                <a:spcAft>
                  <a:spcPts val="0"/>
                </a:spcAft>
                <a:buClr>
                  <a:schemeClr val="lt1"/>
                </a:buClr>
                <a:buSzPts val="1200"/>
                <a:buFont typeface="Times New Roman"/>
                <a:buNone/>
              </a:pPr>
              <a:t>74</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latin typeface="Times New Roman" pitchFamily="18" charset="0"/>
                <a:cs typeface="Times New Roman" pitchFamily="18" charset="0"/>
              </a:rPr>
              <a:t>Software Design Process </a:t>
            </a:r>
            <a:endParaRPr lang="en-US" sz="3200" dirty="0">
              <a:latin typeface="Times New Roman" pitchFamily="18" charset="0"/>
              <a:cs typeface="Times New Roman" pitchFamily="18" charset="0"/>
            </a:endParaRPr>
          </a:p>
        </p:txBody>
      </p:sp>
      <p:sp>
        <p:nvSpPr>
          <p:cNvPr id="3" name="Text Placeholder 2"/>
          <p:cNvSpPr>
            <a:spLocks noGrp="1"/>
          </p:cNvSpPr>
          <p:nvPr>
            <p:ph type="body" idx="1"/>
          </p:nvPr>
        </p:nvSpPr>
        <p:spPr/>
        <p:txBody>
          <a:bodyPr>
            <a:normAutofit/>
          </a:bodyPr>
          <a:lstStyle/>
          <a:p>
            <a:pPr fontAlgn="base">
              <a:buNone/>
            </a:pPr>
            <a:r>
              <a:rPr lang="en-US" sz="1600" dirty="0" smtClean="0">
                <a:latin typeface="Times New Roman" pitchFamily="18" charset="0"/>
                <a:cs typeface="Times New Roman" pitchFamily="18" charset="0"/>
              </a:rPr>
              <a:t>The design phase of software development deals with transforming the customer requirements as described </a:t>
            </a:r>
            <a:r>
              <a:rPr lang="en-US" sz="1600" dirty="0" smtClean="0">
                <a:latin typeface="Times New Roman" pitchFamily="18" charset="0"/>
                <a:cs typeface="Times New Roman" pitchFamily="18" charset="0"/>
              </a:rPr>
              <a:t>in the </a:t>
            </a:r>
            <a:r>
              <a:rPr lang="en-US" sz="1600" dirty="0" smtClean="0">
                <a:latin typeface="Times New Roman" pitchFamily="18" charset="0"/>
                <a:cs typeface="Times New Roman" pitchFamily="18" charset="0"/>
              </a:rPr>
              <a:t>SRS documents into a form implementable using a programming language. The software design process can be divided into the following three levels or phases of design</a:t>
            </a:r>
            <a:r>
              <a:rPr lang="en-US" sz="1600" dirty="0" smtClean="0">
                <a:latin typeface="Times New Roman" pitchFamily="18" charset="0"/>
                <a:cs typeface="Times New Roman" pitchFamily="18" charset="0"/>
              </a:rPr>
              <a:t>:</a:t>
            </a:r>
          </a:p>
          <a:p>
            <a:pPr fontAlgn="base">
              <a:buNone/>
            </a:pPr>
            <a:endParaRPr lang="en-US" sz="1600" dirty="0" smtClean="0">
              <a:latin typeface="Times New Roman" pitchFamily="18" charset="0"/>
              <a:cs typeface="Times New Roman" pitchFamily="18" charset="0"/>
            </a:endParaRPr>
          </a:p>
          <a:p>
            <a:pPr lvl="0" fontAlgn="base"/>
            <a:r>
              <a:rPr lang="en-US" sz="1600" dirty="0" smtClean="0">
                <a:latin typeface="Times New Roman" pitchFamily="18" charset="0"/>
                <a:cs typeface="Times New Roman" pitchFamily="18" charset="0"/>
              </a:rPr>
              <a:t>Interface Design</a:t>
            </a:r>
          </a:p>
          <a:p>
            <a:pPr lvl="0" fontAlgn="base"/>
            <a:r>
              <a:rPr lang="en-US" sz="1600" dirty="0" smtClean="0">
                <a:latin typeface="Times New Roman" pitchFamily="18" charset="0"/>
                <a:cs typeface="Times New Roman" pitchFamily="18" charset="0"/>
              </a:rPr>
              <a:t>Architectural Design</a:t>
            </a:r>
          </a:p>
          <a:p>
            <a:pPr lvl="0" fontAlgn="base"/>
            <a:r>
              <a:rPr lang="en-US" sz="1600" dirty="0" smtClean="0">
                <a:latin typeface="Times New Roman" pitchFamily="18" charset="0"/>
                <a:cs typeface="Times New Roman" pitchFamily="18" charset="0"/>
              </a:rPr>
              <a:t>Detailed Design</a:t>
            </a:r>
          </a:p>
          <a:p>
            <a:endParaRPr lang="en-US" sz="16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smtClean="0">
                <a:latin typeface="Times New Roman" pitchFamily="18" charset="0"/>
                <a:cs typeface="Times New Roman" pitchFamily="18" charset="0"/>
              </a:rPr>
              <a:t>   Cont..</a:t>
            </a:r>
            <a:endParaRPr lang="en-US" sz="24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srcRect/>
          <a:stretch>
            <a:fillRect/>
          </a:stretch>
        </p:blipFill>
        <p:spPr bwMode="auto">
          <a:xfrm>
            <a:off x="205272" y="849086"/>
            <a:ext cx="9479903" cy="5626359"/>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4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5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6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3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2585</TotalTime>
  <Words>4311</Words>
  <Application>Microsoft Office PowerPoint</Application>
  <PresentationFormat>Custom</PresentationFormat>
  <Paragraphs>733</Paragraphs>
  <Slides>74</Slides>
  <Notes>55</Notes>
  <HiddenSlides>0</HiddenSlides>
  <MMClips>0</MMClips>
  <ScaleCrop>false</ScaleCrop>
  <HeadingPairs>
    <vt:vector size="6" baseType="variant">
      <vt:variant>
        <vt:lpstr>Fonts Used</vt:lpstr>
      </vt:variant>
      <vt:variant>
        <vt:i4>7</vt:i4>
      </vt:variant>
      <vt:variant>
        <vt:lpstr>Theme</vt:lpstr>
      </vt:variant>
      <vt:variant>
        <vt:i4>7</vt:i4>
      </vt:variant>
      <vt:variant>
        <vt:lpstr>Slide Titles</vt:lpstr>
      </vt:variant>
      <vt:variant>
        <vt:i4>74</vt:i4>
      </vt:variant>
    </vt:vector>
  </HeadingPairs>
  <TitlesOfParts>
    <vt:vector size="88" baseType="lpstr">
      <vt:lpstr>Arial</vt:lpstr>
      <vt:lpstr>Times New Roman</vt:lpstr>
      <vt:lpstr>Calibri</vt:lpstr>
      <vt:lpstr>Times</vt:lpstr>
      <vt:lpstr>Noto Sans Symbols</vt:lpstr>
      <vt:lpstr>Helvetica Neue</vt:lpstr>
      <vt:lpstr>Cambria</vt:lpstr>
      <vt:lpstr>1_Office Theme</vt:lpstr>
      <vt:lpstr>2_Office Theme</vt:lpstr>
      <vt:lpstr>4_Office Theme</vt:lpstr>
      <vt:lpstr>5_Office Theme</vt:lpstr>
      <vt:lpstr>6_Office Theme</vt:lpstr>
      <vt:lpstr>Office Theme</vt:lpstr>
      <vt:lpstr>3_Office Theme</vt:lpstr>
      <vt:lpstr>Slide 1</vt:lpstr>
      <vt:lpstr>Slide 2</vt:lpstr>
      <vt:lpstr>Slide 3</vt:lpstr>
      <vt:lpstr>Objectives</vt:lpstr>
      <vt:lpstr>Overview of Design</vt:lpstr>
      <vt:lpstr>Designing Quality Software</vt:lpstr>
      <vt:lpstr>Generic Design Process</vt:lpstr>
      <vt:lpstr>Software Design Process </vt:lpstr>
      <vt:lpstr>   Cont..</vt:lpstr>
      <vt:lpstr>            Elements of a System </vt:lpstr>
      <vt:lpstr>                   Software Design Process </vt:lpstr>
      <vt:lpstr>       Interface Design </vt:lpstr>
      <vt:lpstr>Architectural Design </vt:lpstr>
      <vt:lpstr>   Detailed Design </vt:lpstr>
      <vt:lpstr>Where Do We Begin?</vt:lpstr>
      <vt:lpstr>       Quality Guidelines </vt:lpstr>
      <vt:lpstr>Quality Attributes </vt:lpstr>
      <vt:lpstr>DESIGN CONCEPTS</vt:lpstr>
      <vt:lpstr>    Software Design Concepts </vt:lpstr>
      <vt:lpstr>  Cont..</vt:lpstr>
      <vt:lpstr>     Cont..    </vt:lpstr>
      <vt:lpstr>     Cont..</vt:lpstr>
      <vt:lpstr>     Cont..</vt:lpstr>
      <vt:lpstr> Cont..</vt:lpstr>
      <vt:lpstr>    Cont..</vt:lpstr>
      <vt:lpstr>Slide 26</vt:lpstr>
      <vt:lpstr>Design Principles</vt:lpstr>
      <vt:lpstr>Abstraction and Refinement</vt:lpstr>
      <vt:lpstr>Data Abstraction</vt:lpstr>
      <vt:lpstr>Procedural Abstraction</vt:lpstr>
      <vt:lpstr>Stepwise Refinement</vt:lpstr>
      <vt:lpstr>Modularity</vt:lpstr>
      <vt:lpstr>Benefits of Modularity</vt:lpstr>
      <vt:lpstr>Modularity: Trade-offs</vt:lpstr>
      <vt:lpstr>Modularity Support</vt:lpstr>
      <vt:lpstr>Cohesion</vt:lpstr>
      <vt:lpstr>Types of Cohesion</vt:lpstr>
      <vt:lpstr>More Types of Cohesion</vt:lpstr>
      <vt:lpstr>Coupling</vt:lpstr>
      <vt:lpstr>Types of Coupling</vt:lpstr>
      <vt:lpstr>Exercise: Classify the Couplings</vt:lpstr>
      <vt:lpstr>Topic – Architectural Design</vt:lpstr>
      <vt:lpstr>Topics covered</vt:lpstr>
      <vt:lpstr>Software architecture Definition</vt:lpstr>
      <vt:lpstr>The architecture of a packing robot control system – Box and </vt:lpstr>
      <vt:lpstr>Architectural design decisions – common questions (though a creative process)</vt:lpstr>
      <vt:lpstr>Architecture reuse</vt:lpstr>
      <vt:lpstr>Architecture and system characteristics</vt:lpstr>
      <vt:lpstr>4 + 1 view model of software architecture</vt:lpstr>
      <vt:lpstr>Architectural patterns</vt:lpstr>
      <vt:lpstr>The user interface</vt:lpstr>
      <vt:lpstr>Importance of User Interface</vt:lpstr>
      <vt:lpstr>Graphical user interfaces</vt:lpstr>
      <vt:lpstr>GUI advantages</vt:lpstr>
      <vt:lpstr>Human factors in interface design</vt:lpstr>
      <vt:lpstr>Design principles</vt:lpstr>
      <vt:lpstr>Design principles</vt:lpstr>
      <vt:lpstr>Design issues in UIs</vt:lpstr>
      <vt:lpstr>Interaction styles</vt:lpstr>
      <vt:lpstr>Interaction styles</vt:lpstr>
      <vt:lpstr>Direct manipulation</vt:lpstr>
      <vt:lpstr>Control panel interface</vt:lpstr>
      <vt:lpstr>Menu systems</vt:lpstr>
      <vt:lpstr>Menu systems</vt:lpstr>
      <vt:lpstr>Form-based interface</vt:lpstr>
      <vt:lpstr>Command interfaces</vt:lpstr>
      <vt:lpstr>Sample Commands in UNIX</vt:lpstr>
      <vt:lpstr>Natural language interfaces</vt:lpstr>
      <vt:lpstr>Multiple user interfaces</vt:lpstr>
      <vt:lpstr>LIBSYS interaction</vt:lpstr>
      <vt:lpstr>LIBSYS search form</vt:lpstr>
      <vt:lpstr>Information presentation</vt:lpstr>
      <vt:lpstr>Practice Questions</vt:lpstr>
      <vt:lpstr>Slide 74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jdp25</dc:creator>
  <cp:lastModifiedBy>vl</cp:lastModifiedBy>
  <cp:revision>43</cp:revision>
  <dcterms:created xsi:type="dcterms:W3CDTF">1998-11-21T18:35:03Z</dcterms:created>
  <dcterms:modified xsi:type="dcterms:W3CDTF">2024-03-06T04:54:49Z</dcterms:modified>
</cp:coreProperties>
</file>