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2" roundtripDataSignature="AMtx7mhHU0zzaYIQX4qxDp1HjbqJZKXlh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 name="Google Shape;4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7" name="Google Shape;47;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5" name="Google Shape;11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2" name="Google Shape;12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9" name="Google Shape;12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6" name="Google Shape;13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3" name="Google Shape;14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1" name="Google Shape;151;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3: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57" name="Google Shape;157;p13: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 name="Google Shape;53;p2: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0" name="Google Shape;6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7" name="Google Shape;6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cd78549e88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cd78549e88_0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6" name="Google Shape;76;g2cd78549e88_0_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cd78549e88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cd78549e88_0_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4" name="Google Shape;84;g2cd78549e88_0_1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cd78549e88_0_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cd78549e88_0_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2" name="Google Shape;92;g2cd78549e88_0_1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9" name="Google Shape;9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7" name="Google Shape;10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pic>
        <p:nvPicPr>
          <p:cNvPr descr="LOGO.gif" id="25" name="Google Shape;25;p15"/>
          <p:cNvPicPr preferRelativeResize="0"/>
          <p:nvPr/>
        </p:nvPicPr>
        <p:blipFill rotWithShape="1">
          <a:blip r:embed="rId2">
            <a:alphaModFix/>
          </a:blip>
          <a:srcRect b="10713" l="0" r="0" t="0"/>
          <a:stretch/>
        </p:blipFill>
        <p:spPr>
          <a:xfrm>
            <a:off x="6553200" y="228600"/>
            <a:ext cx="2057400" cy="635000"/>
          </a:xfrm>
          <a:prstGeom prst="rect">
            <a:avLst/>
          </a:prstGeom>
          <a:noFill/>
          <a:ln>
            <a:noFill/>
          </a:ln>
        </p:spPr>
      </p:pic>
      <p:grpSp>
        <p:nvGrpSpPr>
          <p:cNvPr id="26" name="Google Shape;26;p15"/>
          <p:cNvGrpSpPr/>
          <p:nvPr/>
        </p:nvGrpSpPr>
        <p:grpSpPr>
          <a:xfrm>
            <a:off x="6146800" y="0"/>
            <a:ext cx="2997200" cy="876300"/>
            <a:chOff x="6096000" y="3924300"/>
            <a:chExt cx="2997200" cy="876300"/>
          </a:xfrm>
        </p:grpSpPr>
        <p:sp>
          <p:nvSpPr>
            <p:cNvPr id="27" name="Google Shape;27;p15"/>
            <p:cNvSpPr/>
            <p:nvPr/>
          </p:nvSpPr>
          <p:spPr>
            <a:xfrm>
              <a:off x="6096000" y="3924300"/>
              <a:ext cx="2997200" cy="8382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LOGO.gif" id="28" name="Google Shape;28;p15"/>
            <p:cNvPicPr preferRelativeResize="0"/>
            <p:nvPr/>
          </p:nvPicPr>
          <p:blipFill rotWithShape="1">
            <a:blip r:embed="rId2">
              <a:alphaModFix/>
            </a:blip>
            <a:srcRect b="10713" l="0" r="0" t="0"/>
            <a:stretch/>
          </p:blipFill>
          <p:spPr>
            <a:xfrm>
              <a:off x="6502400" y="4152900"/>
              <a:ext cx="2057400" cy="635000"/>
            </a:xfrm>
            <a:prstGeom prst="rect">
              <a:avLst/>
            </a:prstGeom>
            <a:noFill/>
            <a:ln>
              <a:noFill/>
            </a:ln>
          </p:spPr>
        </p:pic>
        <p:sp>
          <p:nvSpPr>
            <p:cNvPr id="29" name="Google Shape;29;p15"/>
            <p:cNvSpPr/>
            <p:nvPr/>
          </p:nvSpPr>
          <p:spPr>
            <a:xfrm>
              <a:off x="6477000" y="4114800"/>
              <a:ext cx="2076450" cy="685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pic>
        <p:nvPicPr>
          <p:cNvPr descr="logo.jpg" id="30" name="Google Shape;30;p15"/>
          <p:cNvPicPr preferRelativeResize="0"/>
          <p:nvPr/>
        </p:nvPicPr>
        <p:blipFill rotWithShape="1">
          <a:blip r:embed="rId3">
            <a:alphaModFix/>
          </a:blip>
          <a:srcRect b="0" l="0" r="0" t="0"/>
          <a:stretch/>
        </p:blipFill>
        <p:spPr>
          <a:xfrm>
            <a:off x="6553200" y="228600"/>
            <a:ext cx="1920875" cy="609600"/>
          </a:xfrm>
          <a:prstGeom prst="rect">
            <a:avLst/>
          </a:prstGeom>
          <a:noFill/>
          <a:ln>
            <a:noFill/>
          </a:ln>
        </p:spPr>
      </p:pic>
      <p:sp>
        <p:nvSpPr>
          <p:cNvPr id="31" name="Google Shape;31;p15"/>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3200">
                <a:latin typeface="Times New Roman"/>
                <a:ea typeface="Times New Roman"/>
                <a:cs typeface="Times New Roman"/>
                <a:sym typeface="Times New Roman"/>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2" name="Google Shape;32;p15"/>
          <p:cNvSpPr txBox="1"/>
          <p:nvPr>
            <p:ph idx="1" type="body"/>
          </p:nvPr>
        </p:nvSpPr>
        <p:spPr>
          <a:xfrm>
            <a:off x="457200" y="1371600"/>
            <a:ext cx="8229600" cy="4525963"/>
          </a:xfrm>
          <a:prstGeom prst="rect">
            <a:avLst/>
          </a:prstGeom>
          <a:noFill/>
          <a:ln>
            <a:noFill/>
          </a:ln>
        </p:spPr>
        <p:txBody>
          <a:bodyPr anchorCtr="0" anchor="t" bIns="45700" lIns="91425" spcFirstLastPara="1" rIns="91425" wrap="square" tIns="45700">
            <a:noAutofit/>
          </a:bodyPr>
          <a:lstStyle>
            <a:lvl1pPr indent="-368300" lvl="0" marL="457200" algn="l">
              <a:spcBef>
                <a:spcPts val="440"/>
              </a:spcBef>
              <a:spcAft>
                <a:spcPts val="0"/>
              </a:spcAft>
              <a:buClr>
                <a:schemeClr val="dk1"/>
              </a:buClr>
              <a:buSzPts val="2200"/>
              <a:buChar char="•"/>
              <a:defRPr sz="2200">
                <a:latin typeface="Times New Roman"/>
                <a:ea typeface="Times New Roman"/>
                <a:cs typeface="Times New Roman"/>
                <a:sym typeface="Times New Roman"/>
              </a:defRPr>
            </a:lvl1pPr>
            <a:lvl2pPr indent="-368300" lvl="1" marL="914400" algn="l">
              <a:spcBef>
                <a:spcPts val="440"/>
              </a:spcBef>
              <a:spcAft>
                <a:spcPts val="0"/>
              </a:spcAft>
              <a:buClr>
                <a:schemeClr val="dk1"/>
              </a:buClr>
              <a:buSzPts val="2200"/>
              <a:buChar char="–"/>
              <a:defRPr sz="2200">
                <a:latin typeface="Times New Roman"/>
                <a:ea typeface="Times New Roman"/>
                <a:cs typeface="Times New Roman"/>
                <a:sym typeface="Times New Roman"/>
              </a:defRPr>
            </a:lvl2pPr>
            <a:lvl3pPr indent="-368300" lvl="2" marL="1371600" algn="l">
              <a:spcBef>
                <a:spcPts val="440"/>
              </a:spcBef>
              <a:spcAft>
                <a:spcPts val="0"/>
              </a:spcAft>
              <a:buClr>
                <a:schemeClr val="dk1"/>
              </a:buClr>
              <a:buSzPts val="2200"/>
              <a:buChar char="•"/>
              <a:defRPr sz="2200">
                <a:latin typeface="Times New Roman"/>
                <a:ea typeface="Times New Roman"/>
                <a:cs typeface="Times New Roman"/>
                <a:sym typeface="Times New Roman"/>
              </a:defRPr>
            </a:lvl3pPr>
            <a:lvl4pPr indent="-368300" lvl="3" marL="1828800" algn="l">
              <a:spcBef>
                <a:spcPts val="440"/>
              </a:spcBef>
              <a:spcAft>
                <a:spcPts val="0"/>
              </a:spcAft>
              <a:buClr>
                <a:schemeClr val="dk1"/>
              </a:buClr>
              <a:buSzPts val="2200"/>
              <a:buChar char="–"/>
              <a:defRPr sz="2200">
                <a:latin typeface="Times New Roman"/>
                <a:ea typeface="Times New Roman"/>
                <a:cs typeface="Times New Roman"/>
                <a:sym typeface="Times New Roman"/>
              </a:defRPr>
            </a:lvl4pPr>
            <a:lvl5pPr indent="-368300" lvl="4" marL="2286000" algn="l">
              <a:spcBef>
                <a:spcPts val="440"/>
              </a:spcBef>
              <a:spcAft>
                <a:spcPts val="0"/>
              </a:spcAft>
              <a:buClr>
                <a:schemeClr val="dk1"/>
              </a:buClr>
              <a:buSzPts val="2200"/>
              <a:buChar char="»"/>
              <a:defRPr sz="2200">
                <a:latin typeface="Times New Roman"/>
                <a:ea typeface="Times New Roman"/>
                <a:cs typeface="Times New Roman"/>
                <a:sym typeface="Times New Roman"/>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3" name="Google Shape;33;p15"/>
          <p:cNvSpPr txBox="1"/>
          <p:nvPr>
            <p:ph idx="10" type="dt"/>
          </p:nvPr>
        </p:nvSpPr>
        <p:spPr>
          <a:xfrm>
            <a:off x="152400" y="6629400"/>
            <a:ext cx="2286000" cy="17895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5"/>
          <p:cNvSpPr txBox="1"/>
          <p:nvPr>
            <p:ph idx="11" type="ftr"/>
          </p:nvPr>
        </p:nvSpPr>
        <p:spPr>
          <a:xfrm>
            <a:off x="3124200" y="6629400"/>
            <a:ext cx="2895600" cy="1968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5"/>
          <p:cNvSpPr txBox="1"/>
          <p:nvPr>
            <p:ph idx="12" type="sldNum"/>
          </p:nvPr>
        </p:nvSpPr>
        <p:spPr>
          <a:xfrm>
            <a:off x="6553200" y="6629400"/>
            <a:ext cx="2133600" cy="17895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1" sz="1200">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1" sz="1200">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1" sz="1200">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1" sz="1200">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1" sz="1200">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1" sz="1200">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1" sz="1200">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1" sz="1200">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1" sz="1200">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6" name="Shape 36"/>
        <p:cNvGrpSpPr/>
        <p:nvPr/>
      </p:nvGrpSpPr>
      <p:grpSpPr>
        <a:xfrm>
          <a:off x="0" y="0"/>
          <a:ext cx="0" cy="0"/>
          <a:chOff x="0" y="0"/>
          <a:chExt cx="0" cy="0"/>
        </a:xfrm>
      </p:grpSpPr>
      <p:sp>
        <p:nvSpPr>
          <p:cNvPr id="37" name="Google Shape;37;p16"/>
          <p:cNvSpPr txBox="1"/>
          <p:nvPr>
            <p:ph idx="12" type="sldNum"/>
          </p:nvPr>
        </p:nvSpPr>
        <p:spPr>
          <a:xfrm>
            <a:off x="6553200" y="6583684"/>
            <a:ext cx="2133600" cy="274316"/>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1" sz="1200">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1" sz="1200">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1" sz="1200">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1" sz="1200">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1" sz="1200">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1" sz="1200">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1" sz="1200">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1" sz="1200">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1" sz="1200">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r>
              <a:rPr lang="en-US"/>
              <a:t>12.</a:t>
            </a: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8" name="Shape 38"/>
        <p:cNvGrpSpPr/>
        <p:nvPr/>
      </p:nvGrpSpPr>
      <p:grpSpPr>
        <a:xfrm>
          <a:off x="0" y="0"/>
          <a:ext cx="0" cy="0"/>
          <a:chOff x="0" y="0"/>
          <a:chExt cx="0" cy="0"/>
        </a:xfrm>
      </p:grpSpPr>
      <p:sp>
        <p:nvSpPr>
          <p:cNvPr id="39" name="Google Shape;39;p17"/>
          <p:cNvSpPr txBox="1"/>
          <p:nvPr>
            <p:ph type="ctrTitle"/>
          </p:nvPr>
        </p:nvSpPr>
        <p:spPr>
          <a:xfrm>
            <a:off x="0" y="1"/>
            <a:ext cx="5486400" cy="914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1" sz="3200">
                <a:latin typeface="Times New Roman"/>
                <a:ea typeface="Times New Roman"/>
                <a:cs typeface="Times New Roman"/>
                <a:sym typeface="Times New Roman"/>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0" name="Google Shape;40;p17"/>
          <p:cNvSpPr txBox="1"/>
          <p:nvPr>
            <p:ph idx="1" type="subTitle"/>
          </p:nvPr>
        </p:nvSpPr>
        <p:spPr>
          <a:xfrm>
            <a:off x="533400" y="1371600"/>
            <a:ext cx="8153400" cy="47244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41" name="Google Shape;41;p17"/>
          <p:cNvSpPr txBox="1"/>
          <p:nvPr>
            <p:ph idx="10" type="dt"/>
          </p:nvPr>
        </p:nvSpPr>
        <p:spPr>
          <a:xfrm>
            <a:off x="152400" y="6629400"/>
            <a:ext cx="2286000" cy="17895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7"/>
          <p:cNvSpPr txBox="1"/>
          <p:nvPr>
            <p:ph idx="11" type="ftr"/>
          </p:nvPr>
        </p:nvSpPr>
        <p:spPr>
          <a:xfrm>
            <a:off x="3124200" y="6629400"/>
            <a:ext cx="2895600" cy="1968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7"/>
          <p:cNvSpPr txBox="1"/>
          <p:nvPr>
            <p:ph idx="12" type="sldNum"/>
          </p:nvPr>
        </p:nvSpPr>
        <p:spPr>
          <a:xfrm>
            <a:off x="6553200" y="6629400"/>
            <a:ext cx="2133600" cy="17895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1" sz="1200">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1" sz="1200">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1" sz="1200">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1" sz="1200">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1" sz="1200">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1" sz="1200">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1" sz="1200">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1" sz="1200">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1" sz="1200">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5.jp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9pPr>
          </a:lstStyle>
          <a:p/>
        </p:txBody>
      </p:sp>
      <p:sp>
        <p:nvSpPr>
          <p:cNvPr id="11" name="Google Shape;11;p14"/>
          <p:cNvSpPr txBox="1"/>
          <p:nvPr>
            <p:ph idx="1" type="body"/>
          </p:nvPr>
        </p:nvSpPr>
        <p:spPr>
          <a:xfrm>
            <a:off x="457200" y="13716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4"/>
          <p:cNvSpPr/>
          <p:nvPr/>
        </p:nvSpPr>
        <p:spPr>
          <a:xfrm>
            <a:off x="0" y="0"/>
            <a:ext cx="9144000" cy="8382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4"/>
          <p:cNvSpPr/>
          <p:nvPr/>
        </p:nvSpPr>
        <p:spPr>
          <a:xfrm flipH="1" rot="10800000">
            <a:off x="0" y="6583684"/>
            <a:ext cx="9144000" cy="274316"/>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LOGO.gif" id="14" name="Google Shape;14;p14"/>
          <p:cNvPicPr preferRelativeResize="0"/>
          <p:nvPr/>
        </p:nvPicPr>
        <p:blipFill rotWithShape="1">
          <a:blip r:embed="rId1">
            <a:alphaModFix/>
          </a:blip>
          <a:srcRect b="10713" l="0" r="0" t="0"/>
          <a:stretch/>
        </p:blipFill>
        <p:spPr>
          <a:xfrm>
            <a:off x="6553200" y="228600"/>
            <a:ext cx="2057400" cy="635000"/>
          </a:xfrm>
          <a:prstGeom prst="rect">
            <a:avLst/>
          </a:prstGeom>
          <a:noFill/>
          <a:ln>
            <a:noFill/>
          </a:ln>
        </p:spPr>
      </p:pic>
      <p:pic>
        <p:nvPicPr>
          <p:cNvPr descr="LOGO.gif" id="15" name="Google Shape;15;p14"/>
          <p:cNvPicPr preferRelativeResize="0"/>
          <p:nvPr/>
        </p:nvPicPr>
        <p:blipFill rotWithShape="1">
          <a:blip r:embed="rId1">
            <a:alphaModFix/>
          </a:blip>
          <a:srcRect b="10713" l="0" r="0" t="0"/>
          <a:stretch/>
        </p:blipFill>
        <p:spPr>
          <a:xfrm>
            <a:off x="6553200" y="228600"/>
            <a:ext cx="2057400" cy="635000"/>
          </a:xfrm>
          <a:prstGeom prst="rect">
            <a:avLst/>
          </a:prstGeom>
          <a:noFill/>
          <a:ln>
            <a:noFill/>
          </a:ln>
        </p:spPr>
      </p:pic>
      <p:grpSp>
        <p:nvGrpSpPr>
          <p:cNvPr id="16" name="Google Shape;16;p14"/>
          <p:cNvGrpSpPr/>
          <p:nvPr/>
        </p:nvGrpSpPr>
        <p:grpSpPr>
          <a:xfrm>
            <a:off x="6146800" y="0"/>
            <a:ext cx="2997200" cy="876300"/>
            <a:chOff x="6096000" y="3924300"/>
            <a:chExt cx="2997200" cy="876300"/>
          </a:xfrm>
        </p:grpSpPr>
        <p:sp>
          <p:nvSpPr>
            <p:cNvPr id="17" name="Google Shape;17;p14"/>
            <p:cNvSpPr/>
            <p:nvPr/>
          </p:nvSpPr>
          <p:spPr>
            <a:xfrm>
              <a:off x="6096000" y="3924300"/>
              <a:ext cx="2997200" cy="8382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LOGO.gif" id="18" name="Google Shape;18;p14"/>
            <p:cNvPicPr preferRelativeResize="0"/>
            <p:nvPr/>
          </p:nvPicPr>
          <p:blipFill rotWithShape="1">
            <a:blip r:embed="rId1">
              <a:alphaModFix/>
            </a:blip>
            <a:srcRect b="10713" l="0" r="0" t="0"/>
            <a:stretch/>
          </p:blipFill>
          <p:spPr>
            <a:xfrm>
              <a:off x="6502400" y="4152900"/>
              <a:ext cx="2057400" cy="635000"/>
            </a:xfrm>
            <a:prstGeom prst="rect">
              <a:avLst/>
            </a:prstGeom>
            <a:noFill/>
            <a:ln>
              <a:noFill/>
            </a:ln>
          </p:spPr>
        </p:pic>
        <p:sp>
          <p:nvSpPr>
            <p:cNvPr id="19" name="Google Shape;19;p14"/>
            <p:cNvSpPr/>
            <p:nvPr/>
          </p:nvSpPr>
          <p:spPr>
            <a:xfrm>
              <a:off x="6477000" y="4114800"/>
              <a:ext cx="2076450" cy="685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pic>
        <p:nvPicPr>
          <p:cNvPr descr="logo.jpg" id="20" name="Google Shape;20;p14"/>
          <p:cNvPicPr preferRelativeResize="0"/>
          <p:nvPr/>
        </p:nvPicPr>
        <p:blipFill rotWithShape="1">
          <a:blip r:embed="rId2">
            <a:alphaModFix/>
          </a:blip>
          <a:srcRect b="0" l="0" r="0" t="0"/>
          <a:stretch/>
        </p:blipFill>
        <p:spPr>
          <a:xfrm>
            <a:off x="6553200" y="228600"/>
            <a:ext cx="1920875" cy="609600"/>
          </a:xfrm>
          <a:prstGeom prst="rect">
            <a:avLst/>
          </a:prstGeom>
          <a:noFill/>
          <a:ln>
            <a:noFill/>
          </a:ln>
        </p:spPr>
      </p:pic>
      <p:sp>
        <p:nvSpPr>
          <p:cNvPr id="21" name="Google Shape;21;p14"/>
          <p:cNvSpPr txBox="1"/>
          <p:nvPr>
            <p:ph idx="10" type="dt"/>
          </p:nvPr>
        </p:nvSpPr>
        <p:spPr>
          <a:xfrm>
            <a:off x="76200" y="6594307"/>
            <a:ext cx="2362200" cy="263693"/>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sz="1200">
                <a:solidFill>
                  <a:schemeClr val="lt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2" name="Google Shape;22;p14"/>
          <p:cNvSpPr txBox="1"/>
          <p:nvPr>
            <p:ph idx="11" type="ftr"/>
          </p:nvPr>
        </p:nvSpPr>
        <p:spPr>
          <a:xfrm>
            <a:off x="3086100" y="6596246"/>
            <a:ext cx="2895600" cy="26175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1" sz="1200">
                <a:solidFill>
                  <a:schemeClr val="lt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3" name="Google Shape;23;p14"/>
          <p:cNvSpPr txBox="1"/>
          <p:nvPr>
            <p:ph idx="12" type="sldNum"/>
          </p:nvPr>
        </p:nvSpPr>
        <p:spPr>
          <a:xfrm>
            <a:off x="6553200" y="6583684"/>
            <a:ext cx="2133600" cy="27431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1" sz="1200" u="none">
                <a:solidFill>
                  <a:schemeClr val="lt1"/>
                </a:solidFill>
                <a:latin typeface="Times New Roman"/>
                <a:ea typeface="Times New Roman"/>
                <a:cs typeface="Times New Roman"/>
                <a:sym typeface="Times New Roman"/>
              </a:defRPr>
            </a:lvl1pPr>
            <a:lvl2pPr indent="0" lvl="1" marL="0" marR="0" rtl="0" algn="r">
              <a:spcBef>
                <a:spcPts val="0"/>
              </a:spcBef>
              <a:spcAft>
                <a:spcPts val="0"/>
              </a:spcAft>
              <a:buNone/>
              <a:defRPr b="1" sz="1200" u="none">
                <a:solidFill>
                  <a:schemeClr val="lt1"/>
                </a:solidFill>
                <a:latin typeface="Times New Roman"/>
                <a:ea typeface="Times New Roman"/>
                <a:cs typeface="Times New Roman"/>
                <a:sym typeface="Times New Roman"/>
              </a:defRPr>
            </a:lvl2pPr>
            <a:lvl3pPr indent="0" lvl="2" marL="0" marR="0" rtl="0" algn="r">
              <a:spcBef>
                <a:spcPts val="0"/>
              </a:spcBef>
              <a:spcAft>
                <a:spcPts val="0"/>
              </a:spcAft>
              <a:buNone/>
              <a:defRPr b="1" sz="1200" u="none">
                <a:solidFill>
                  <a:schemeClr val="lt1"/>
                </a:solidFill>
                <a:latin typeface="Times New Roman"/>
                <a:ea typeface="Times New Roman"/>
                <a:cs typeface="Times New Roman"/>
                <a:sym typeface="Times New Roman"/>
              </a:defRPr>
            </a:lvl3pPr>
            <a:lvl4pPr indent="0" lvl="3" marL="0" marR="0" rtl="0" algn="r">
              <a:spcBef>
                <a:spcPts val="0"/>
              </a:spcBef>
              <a:spcAft>
                <a:spcPts val="0"/>
              </a:spcAft>
              <a:buNone/>
              <a:defRPr b="1" sz="1200" u="none">
                <a:solidFill>
                  <a:schemeClr val="lt1"/>
                </a:solidFill>
                <a:latin typeface="Times New Roman"/>
                <a:ea typeface="Times New Roman"/>
                <a:cs typeface="Times New Roman"/>
                <a:sym typeface="Times New Roman"/>
              </a:defRPr>
            </a:lvl4pPr>
            <a:lvl5pPr indent="0" lvl="4" marL="0" marR="0" rtl="0" algn="r">
              <a:spcBef>
                <a:spcPts val="0"/>
              </a:spcBef>
              <a:spcAft>
                <a:spcPts val="0"/>
              </a:spcAft>
              <a:buNone/>
              <a:defRPr b="1" sz="1200" u="none">
                <a:solidFill>
                  <a:schemeClr val="lt1"/>
                </a:solidFill>
                <a:latin typeface="Times New Roman"/>
                <a:ea typeface="Times New Roman"/>
                <a:cs typeface="Times New Roman"/>
                <a:sym typeface="Times New Roman"/>
              </a:defRPr>
            </a:lvl5pPr>
            <a:lvl6pPr indent="0" lvl="5" marL="0" marR="0" rtl="0" algn="r">
              <a:spcBef>
                <a:spcPts val="0"/>
              </a:spcBef>
              <a:spcAft>
                <a:spcPts val="0"/>
              </a:spcAft>
              <a:buNone/>
              <a:defRPr b="1" sz="1200" u="none">
                <a:solidFill>
                  <a:schemeClr val="lt1"/>
                </a:solidFill>
                <a:latin typeface="Times New Roman"/>
                <a:ea typeface="Times New Roman"/>
                <a:cs typeface="Times New Roman"/>
                <a:sym typeface="Times New Roman"/>
              </a:defRPr>
            </a:lvl6pPr>
            <a:lvl7pPr indent="0" lvl="6" marL="0" marR="0" rtl="0" algn="r">
              <a:spcBef>
                <a:spcPts val="0"/>
              </a:spcBef>
              <a:spcAft>
                <a:spcPts val="0"/>
              </a:spcAft>
              <a:buNone/>
              <a:defRPr b="1" sz="1200" u="none">
                <a:solidFill>
                  <a:schemeClr val="lt1"/>
                </a:solidFill>
                <a:latin typeface="Times New Roman"/>
                <a:ea typeface="Times New Roman"/>
                <a:cs typeface="Times New Roman"/>
                <a:sym typeface="Times New Roman"/>
              </a:defRPr>
            </a:lvl7pPr>
            <a:lvl8pPr indent="0" lvl="7" marL="0" marR="0" rtl="0" algn="r">
              <a:spcBef>
                <a:spcPts val="0"/>
              </a:spcBef>
              <a:spcAft>
                <a:spcPts val="0"/>
              </a:spcAft>
              <a:buNone/>
              <a:defRPr b="1" sz="1200" u="none">
                <a:solidFill>
                  <a:schemeClr val="lt1"/>
                </a:solidFill>
                <a:latin typeface="Times New Roman"/>
                <a:ea typeface="Times New Roman"/>
                <a:cs typeface="Times New Roman"/>
                <a:sym typeface="Times New Roman"/>
              </a:defRPr>
            </a:lvl8pPr>
            <a:lvl9pPr indent="0" lvl="8" marL="0" marR="0" rtl="0" algn="r">
              <a:spcBef>
                <a:spcPts val="0"/>
              </a:spcBef>
              <a:spcAft>
                <a:spcPts val="0"/>
              </a:spcAft>
              <a:buNone/>
              <a:defRPr b="1" sz="1200" u="non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0.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1"/>
          <p:cNvSpPr txBox="1"/>
          <p:nvPr/>
        </p:nvSpPr>
        <p:spPr>
          <a:xfrm>
            <a:off x="152400" y="914400"/>
            <a:ext cx="8763000" cy="4038600"/>
          </a:xfrm>
          <a:prstGeom prst="rect">
            <a:avLst/>
          </a:prstGeom>
          <a:noFill/>
          <a:ln>
            <a:noFill/>
          </a:ln>
        </p:spPr>
        <p:txBody>
          <a:bodyPr anchorCtr="0" anchor="ctr" bIns="45700" lIns="91425" spcFirstLastPara="1" rIns="91425" wrap="square" tIns="33100">
            <a:noAutofit/>
          </a:bodyPr>
          <a:lstStyle/>
          <a:p>
            <a:pPr indent="0" lvl="0" marL="0" marR="0" rtl="0" algn="ctr">
              <a:spcBef>
                <a:spcPts val="0"/>
              </a:spcBef>
              <a:spcAft>
                <a:spcPts val="0"/>
              </a:spcAft>
              <a:buNone/>
            </a:pPr>
            <a:r>
              <a:rPr b="1" lang="en-US" sz="3200">
                <a:solidFill>
                  <a:schemeClr val="dk1"/>
                </a:solidFill>
                <a:latin typeface="Times New Roman"/>
                <a:ea typeface="Times New Roman"/>
                <a:cs typeface="Times New Roman"/>
                <a:sym typeface="Times New Roman"/>
              </a:rPr>
              <a:t>Object Oriented Software Engineering (OOSE)</a:t>
            </a:r>
            <a:endParaRPr/>
          </a:p>
          <a:p>
            <a:pPr indent="0" lvl="0" marL="0" marR="0" rtl="0" algn="ctr">
              <a:spcBef>
                <a:spcPts val="400"/>
              </a:spcBef>
              <a:spcAft>
                <a:spcPts val="0"/>
              </a:spcAft>
              <a:buNone/>
            </a:pPr>
            <a:r>
              <a:rPr b="1" lang="en-US" sz="3200">
                <a:solidFill>
                  <a:schemeClr val="dk1"/>
                </a:solidFill>
                <a:latin typeface="Times New Roman"/>
                <a:ea typeface="Times New Roman"/>
                <a:cs typeface="Times New Roman"/>
                <a:sym typeface="Times New Roman"/>
              </a:rPr>
              <a:t>22CS017 </a:t>
            </a:r>
            <a:endParaRPr/>
          </a:p>
          <a:p>
            <a:pPr indent="0" lvl="0" marL="0" marR="0" rtl="0" algn="ctr">
              <a:spcBef>
                <a:spcPts val="0"/>
              </a:spcBef>
              <a:spcAft>
                <a:spcPts val="0"/>
              </a:spcAft>
              <a:buNone/>
            </a:pPr>
            <a:r>
              <a:rPr b="1" lang="en-US" sz="3200">
                <a:solidFill>
                  <a:srgbClr val="3A30FA"/>
                </a:solidFill>
                <a:latin typeface="Times New Roman"/>
                <a:ea typeface="Times New Roman"/>
                <a:cs typeface="Times New Roman"/>
                <a:sym typeface="Times New Roman"/>
              </a:rPr>
              <a:t>Software Quality Management</a:t>
            </a:r>
            <a:endParaRPr/>
          </a:p>
        </p:txBody>
      </p:sp>
      <p:sp>
        <p:nvSpPr>
          <p:cNvPr id="50" name="Google Shape;50;p1"/>
          <p:cNvSpPr txBox="1"/>
          <p:nvPr>
            <p:ph idx="12" type="sldNum"/>
          </p:nvPr>
        </p:nvSpPr>
        <p:spPr>
          <a:xfrm>
            <a:off x="6553200" y="6629400"/>
            <a:ext cx="2133600" cy="17895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7"/>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t>Software Quality Management</a:t>
            </a:r>
            <a:endParaRPr b="1">
              <a:latin typeface="Times"/>
              <a:ea typeface="Times"/>
              <a:cs typeface="Times"/>
              <a:sym typeface="Times"/>
            </a:endParaRPr>
          </a:p>
        </p:txBody>
      </p:sp>
      <p:sp>
        <p:nvSpPr>
          <p:cNvPr id="118" name="Google Shape;118;p7"/>
          <p:cNvSpPr txBox="1"/>
          <p:nvPr>
            <p:ph idx="12" type="sldNum"/>
          </p:nvPr>
        </p:nvSpPr>
        <p:spPr>
          <a:xfrm>
            <a:off x="6553200" y="6629400"/>
            <a:ext cx="2133600" cy="17895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9" name="Google Shape;119;p7"/>
          <p:cNvSpPr txBox="1"/>
          <p:nvPr>
            <p:ph idx="1" type="body"/>
          </p:nvPr>
        </p:nvSpPr>
        <p:spPr>
          <a:xfrm>
            <a:off x="89900" y="1108350"/>
            <a:ext cx="8847300" cy="5250900"/>
          </a:xfrm>
          <a:prstGeom prst="rect">
            <a:avLst/>
          </a:prstGeom>
          <a:noFill/>
          <a:ln>
            <a:noFill/>
          </a:ln>
        </p:spPr>
        <p:txBody>
          <a:bodyPr anchorCtr="0" anchor="t" bIns="45700" lIns="91425" spcFirstLastPara="1" rIns="91425" wrap="square" tIns="45700">
            <a:noAutofit/>
          </a:bodyPr>
          <a:lstStyle/>
          <a:p>
            <a:pPr indent="-342900" lvl="0" marL="342900" rtl="0" algn="just">
              <a:lnSpc>
                <a:spcPct val="150000"/>
              </a:lnSpc>
              <a:spcBef>
                <a:spcPts val="0"/>
              </a:spcBef>
              <a:spcAft>
                <a:spcPts val="0"/>
              </a:spcAft>
              <a:buClr>
                <a:srgbClr val="FF0000"/>
              </a:buClr>
              <a:buSzPts val="2000"/>
              <a:buChar char="•"/>
            </a:pPr>
            <a:r>
              <a:rPr lang="en-US" sz="2000">
                <a:solidFill>
                  <a:srgbClr val="FF0000"/>
                </a:solidFill>
              </a:rPr>
              <a:t>Software quality management (SQM)</a:t>
            </a:r>
            <a:r>
              <a:rPr lang="en-US" sz="2000"/>
              <a:t> is a management process that aims to develop and manage the quality of software in such a way so as the best ensure the product meets the quality standards expected by the customer while also meeting any necessary regulatory and developer requirements.</a:t>
            </a:r>
            <a:endParaRPr/>
          </a:p>
          <a:p>
            <a:pPr indent="-215900" lvl="0" marL="342900" rtl="0" algn="just">
              <a:lnSpc>
                <a:spcPct val="150000"/>
              </a:lnSpc>
              <a:spcBef>
                <a:spcPts val="400"/>
              </a:spcBef>
              <a:spcAft>
                <a:spcPts val="0"/>
              </a:spcAft>
              <a:buClr>
                <a:schemeClr val="dk1"/>
              </a:buClr>
              <a:buSzPts val="2000"/>
              <a:buNone/>
            </a:pPr>
            <a:r>
              <a:t/>
            </a:r>
            <a:endParaRPr sz="2000"/>
          </a:p>
          <a:p>
            <a:pPr indent="-342900" lvl="0" marL="342900" rtl="0" algn="just">
              <a:lnSpc>
                <a:spcPct val="150000"/>
              </a:lnSpc>
              <a:spcBef>
                <a:spcPts val="400"/>
              </a:spcBef>
              <a:spcAft>
                <a:spcPts val="0"/>
              </a:spcAft>
              <a:buClr>
                <a:schemeClr val="dk1"/>
              </a:buClr>
              <a:buSzPts val="2000"/>
              <a:buChar char="•"/>
            </a:pPr>
            <a:r>
              <a:rPr lang="en-US" sz="2000"/>
              <a:t>Software quality management activities are generally split up into three core components: </a:t>
            </a:r>
            <a:r>
              <a:rPr i="1" lang="en-US" sz="2000">
                <a:solidFill>
                  <a:srgbClr val="FF0000"/>
                </a:solidFill>
              </a:rPr>
              <a:t>quality assurance</a:t>
            </a:r>
            <a:r>
              <a:rPr lang="en-US" sz="2000"/>
              <a:t>, </a:t>
            </a:r>
            <a:r>
              <a:rPr i="1" lang="en-US" sz="2000">
                <a:solidFill>
                  <a:srgbClr val="FF0000"/>
                </a:solidFill>
              </a:rPr>
              <a:t>quality planning</a:t>
            </a:r>
            <a:r>
              <a:rPr lang="en-US" sz="2000"/>
              <a:t>, and </a:t>
            </a:r>
            <a:r>
              <a:rPr i="1" lang="en-US" sz="2000">
                <a:solidFill>
                  <a:srgbClr val="FF0000"/>
                </a:solidFill>
              </a:rPr>
              <a:t>quality control</a:t>
            </a:r>
            <a:r>
              <a:rPr lang="en-US" sz="2000"/>
              <a:t>. </a:t>
            </a:r>
            <a:endParaRPr/>
          </a:p>
          <a:p>
            <a:pPr indent="-215900" lvl="0" marL="342900" rtl="0" algn="just">
              <a:lnSpc>
                <a:spcPct val="150000"/>
              </a:lnSpc>
              <a:spcBef>
                <a:spcPts val="400"/>
              </a:spcBef>
              <a:spcAft>
                <a:spcPts val="0"/>
              </a:spcAft>
              <a:buClr>
                <a:schemeClr val="dk1"/>
              </a:buClr>
              <a:buSzPts val="2000"/>
              <a:buNone/>
            </a:pPr>
            <a:r>
              <a:t/>
            </a:r>
            <a:endParaRPr sz="2000"/>
          </a:p>
          <a:p>
            <a:pPr indent="-342900" lvl="0" marL="342900" rtl="0" algn="just">
              <a:lnSpc>
                <a:spcPct val="150000"/>
              </a:lnSpc>
              <a:spcBef>
                <a:spcPts val="400"/>
              </a:spcBef>
              <a:spcAft>
                <a:spcPts val="0"/>
              </a:spcAft>
              <a:buClr>
                <a:schemeClr val="dk1"/>
              </a:buClr>
              <a:buSzPts val="2000"/>
              <a:buChar char="•"/>
            </a:pPr>
            <a:r>
              <a:rPr lang="en-US" sz="2000"/>
              <a:t>As quality control is often viewed as more a manufacturing term than a software development term), rather, linking its associated concepts with the concept of quality assurance</a:t>
            </a:r>
            <a:endParaRPr/>
          </a:p>
          <a:p>
            <a:pPr indent="0" lvl="0" marL="0" rtl="0" algn="just">
              <a:lnSpc>
                <a:spcPct val="150000"/>
              </a:lnSpc>
              <a:spcBef>
                <a:spcPts val="400"/>
              </a:spcBef>
              <a:spcAft>
                <a:spcPts val="0"/>
              </a:spcAft>
              <a:buClr>
                <a:srgbClr val="242021"/>
              </a:buClr>
              <a:buSzPts val="2000"/>
              <a:buNone/>
            </a:pPr>
            <a:r>
              <a:rPr b="0" i="0" lang="en-US" sz="2000">
                <a:solidFill>
                  <a:srgbClr val="242021"/>
                </a:solidFill>
              </a:rPr>
              <a:t> </a:t>
            </a:r>
            <a:br>
              <a:rPr lang="en-US" sz="2000"/>
            </a:br>
            <a:r>
              <a:rPr lang="en-US" sz="2000"/>
              <a:t> </a:t>
            </a:r>
            <a:br>
              <a:rPr lang="en-US" sz="2000"/>
            </a:br>
            <a:br>
              <a:rPr lang="en-US" sz="2000"/>
            </a:br>
            <a:r>
              <a:rPr lang="en-US" sz="1800">
                <a:solidFill>
                  <a:srgbClr val="242021"/>
                </a:solidFill>
              </a:rPr>
              <a:t> </a:t>
            </a:r>
            <a:br>
              <a:rPr lang="en-US" sz="1800">
                <a:solidFill>
                  <a:srgbClr val="242021"/>
                </a:solidFill>
              </a:rPr>
            </a:br>
            <a:endParaRPr sz="1800">
              <a:solidFill>
                <a:srgbClr val="242021"/>
              </a:solidFill>
            </a:endParaRPr>
          </a:p>
          <a:p>
            <a:pPr indent="0" lvl="2" marL="0" rtl="0" algn="just">
              <a:lnSpc>
                <a:spcPct val="150000"/>
              </a:lnSpc>
              <a:spcBef>
                <a:spcPts val="360"/>
              </a:spcBef>
              <a:spcAft>
                <a:spcPts val="0"/>
              </a:spcAft>
              <a:buClr>
                <a:schemeClr val="dk1"/>
              </a:buClr>
              <a:buSzPts val="1400"/>
              <a:buNone/>
            </a:pPr>
            <a:r>
              <a:rPr lang="en-US" sz="1400"/>
              <a:t> </a:t>
            </a:r>
            <a:br>
              <a:rPr lang="en-US" sz="1400"/>
            </a:br>
            <a:r>
              <a:rPr lang="en-US" sz="1800"/>
              <a:t> </a:t>
            </a:r>
            <a:br>
              <a:rPr lang="en-US" sz="800"/>
            </a:br>
            <a:r>
              <a:rPr lang="en-US" sz="1000"/>
              <a:t> </a:t>
            </a:r>
            <a:br>
              <a:rPr lang="en-US" sz="1000"/>
            </a:br>
            <a:br>
              <a:rPr lang="en-US" sz="1100"/>
            </a:br>
            <a:br>
              <a:rPr lang="en-US" sz="1400"/>
            </a:br>
            <a:br>
              <a:rPr lang="en-US" sz="1800"/>
            </a:br>
            <a:br>
              <a:rPr lang="en-US" sz="1800"/>
            </a:br>
            <a:r>
              <a:rPr lang="en-US" sz="1800">
                <a:solidFill>
                  <a:srgbClr val="303030"/>
                </a:solidFill>
              </a:rPr>
              <a:t> </a:t>
            </a:r>
            <a:br>
              <a:rPr lang="en-US" sz="1800"/>
            </a:br>
            <a:endParaRPr sz="1800">
              <a:solidFill>
                <a:srgbClr val="30303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8"/>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t>Software quality management</a:t>
            </a:r>
            <a:endParaRPr b="1">
              <a:latin typeface="Times"/>
              <a:ea typeface="Times"/>
              <a:cs typeface="Times"/>
              <a:sym typeface="Times"/>
            </a:endParaRPr>
          </a:p>
        </p:txBody>
      </p:sp>
      <p:sp>
        <p:nvSpPr>
          <p:cNvPr id="125" name="Google Shape;125;p8"/>
          <p:cNvSpPr txBox="1"/>
          <p:nvPr>
            <p:ph idx="12" type="sldNum"/>
          </p:nvPr>
        </p:nvSpPr>
        <p:spPr>
          <a:xfrm>
            <a:off x="6553200" y="6629400"/>
            <a:ext cx="2133600" cy="17895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6" name="Google Shape;126;p8"/>
          <p:cNvSpPr txBox="1"/>
          <p:nvPr>
            <p:ph idx="1" type="body"/>
          </p:nvPr>
        </p:nvSpPr>
        <p:spPr>
          <a:xfrm>
            <a:off x="423375" y="887850"/>
            <a:ext cx="8644200" cy="51495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rgbClr val="FF0000"/>
              </a:buClr>
              <a:buSzPts val="2000"/>
              <a:buNone/>
            </a:pPr>
            <a:r>
              <a:rPr b="1" lang="en-US" sz="2000">
                <a:solidFill>
                  <a:srgbClr val="FF0000"/>
                </a:solidFill>
              </a:rPr>
              <a:t>1. Quality assurance:- </a:t>
            </a:r>
            <a:endParaRPr/>
          </a:p>
          <a:p>
            <a:pPr indent="-342900" lvl="0" marL="342900" rtl="0" algn="just">
              <a:lnSpc>
                <a:spcPct val="150000"/>
              </a:lnSpc>
              <a:spcBef>
                <a:spcPts val="400"/>
              </a:spcBef>
              <a:spcAft>
                <a:spcPts val="0"/>
              </a:spcAft>
              <a:buClr>
                <a:schemeClr val="dk1"/>
              </a:buClr>
              <a:buSzPts val="2000"/>
              <a:buChar char="•"/>
            </a:pPr>
            <a:r>
              <a:rPr lang="en-US" sz="2000"/>
              <a:t>This stage can include:</a:t>
            </a:r>
            <a:endParaRPr/>
          </a:p>
          <a:p>
            <a:pPr indent="-285750" lvl="1" marL="742950" rtl="0" algn="just">
              <a:lnSpc>
                <a:spcPct val="150000"/>
              </a:lnSpc>
              <a:spcBef>
                <a:spcPts val="400"/>
              </a:spcBef>
              <a:spcAft>
                <a:spcPts val="0"/>
              </a:spcAft>
              <a:buClr>
                <a:schemeClr val="dk1"/>
              </a:buClr>
              <a:buSzPts val="2000"/>
              <a:buChar char="–"/>
            </a:pPr>
            <a:r>
              <a:rPr lang="en-US" sz="2000"/>
              <a:t>encouraging documentation process standards, such as the creation of well-defined engineering documents using standard templates</a:t>
            </a:r>
            <a:endParaRPr/>
          </a:p>
          <a:p>
            <a:pPr indent="-285750" lvl="1" marL="742950" rtl="0" algn="just">
              <a:lnSpc>
                <a:spcPct val="150000"/>
              </a:lnSpc>
              <a:spcBef>
                <a:spcPts val="400"/>
              </a:spcBef>
              <a:spcAft>
                <a:spcPts val="0"/>
              </a:spcAft>
              <a:buClr>
                <a:schemeClr val="dk1"/>
              </a:buClr>
              <a:buSzPts val="2000"/>
              <a:buChar char="–"/>
            </a:pPr>
            <a:r>
              <a:rPr lang="en-US" sz="2000"/>
              <a:t>mentoring how to conduct standard processes, such as quality reviews</a:t>
            </a:r>
            <a:endParaRPr/>
          </a:p>
          <a:p>
            <a:pPr indent="-285750" lvl="1" marL="742950" rtl="0" algn="just">
              <a:lnSpc>
                <a:spcPct val="150000"/>
              </a:lnSpc>
              <a:spcBef>
                <a:spcPts val="400"/>
              </a:spcBef>
              <a:spcAft>
                <a:spcPts val="0"/>
              </a:spcAft>
              <a:buClr>
                <a:schemeClr val="dk1"/>
              </a:buClr>
              <a:buSzPts val="2000"/>
              <a:buChar char="–"/>
            </a:pPr>
            <a:r>
              <a:rPr lang="en-US" sz="2000"/>
              <a:t>performing in-process test data recording procedures</a:t>
            </a:r>
            <a:endParaRPr/>
          </a:p>
          <a:p>
            <a:pPr indent="-285750" lvl="1" marL="742950" rtl="0" algn="just">
              <a:lnSpc>
                <a:spcPct val="150000"/>
              </a:lnSpc>
              <a:spcBef>
                <a:spcPts val="400"/>
              </a:spcBef>
              <a:spcAft>
                <a:spcPts val="0"/>
              </a:spcAft>
              <a:buClr>
                <a:schemeClr val="dk1"/>
              </a:buClr>
              <a:buSzPts val="2000"/>
              <a:buChar char="–"/>
            </a:pPr>
            <a:r>
              <a:rPr lang="en-US" sz="2000"/>
              <a:t>identifying standards, if any, that should be used in software development processes</a:t>
            </a:r>
            <a:endParaRPr/>
          </a:p>
          <a:p>
            <a:pPr indent="0" lvl="0" marL="0" rtl="0" algn="just">
              <a:lnSpc>
                <a:spcPct val="150000"/>
              </a:lnSpc>
              <a:spcBef>
                <a:spcPts val="400"/>
              </a:spcBef>
              <a:spcAft>
                <a:spcPts val="0"/>
              </a:spcAft>
              <a:buClr>
                <a:srgbClr val="242021"/>
              </a:buClr>
              <a:buSzPts val="2000"/>
              <a:buNone/>
            </a:pPr>
            <a:r>
              <a:rPr b="0" i="0" lang="en-US" sz="2000">
                <a:solidFill>
                  <a:srgbClr val="242021"/>
                </a:solidFill>
              </a:rPr>
              <a:t> </a:t>
            </a:r>
            <a:br>
              <a:rPr lang="en-US" sz="2000"/>
            </a:br>
            <a:r>
              <a:rPr lang="en-US" sz="2000"/>
              <a:t> </a:t>
            </a:r>
            <a:br>
              <a:rPr lang="en-US" sz="2000"/>
            </a:br>
            <a:br>
              <a:rPr lang="en-US" sz="2000"/>
            </a:br>
            <a:r>
              <a:rPr lang="en-US" sz="1800">
                <a:solidFill>
                  <a:srgbClr val="242021"/>
                </a:solidFill>
              </a:rPr>
              <a:t> </a:t>
            </a:r>
            <a:br>
              <a:rPr lang="en-US" sz="1800">
                <a:solidFill>
                  <a:srgbClr val="242021"/>
                </a:solidFill>
              </a:rPr>
            </a:br>
            <a:endParaRPr sz="1800">
              <a:solidFill>
                <a:srgbClr val="242021"/>
              </a:solidFill>
            </a:endParaRPr>
          </a:p>
          <a:p>
            <a:pPr indent="0" lvl="2" marL="0" rtl="0" algn="just">
              <a:lnSpc>
                <a:spcPct val="150000"/>
              </a:lnSpc>
              <a:spcBef>
                <a:spcPts val="360"/>
              </a:spcBef>
              <a:spcAft>
                <a:spcPts val="0"/>
              </a:spcAft>
              <a:buClr>
                <a:schemeClr val="dk1"/>
              </a:buClr>
              <a:buSzPts val="1400"/>
              <a:buNone/>
            </a:pPr>
            <a:r>
              <a:rPr lang="en-US" sz="1400"/>
              <a:t> </a:t>
            </a:r>
            <a:br>
              <a:rPr lang="en-US" sz="1400"/>
            </a:br>
            <a:r>
              <a:rPr lang="en-US" sz="1800"/>
              <a:t> </a:t>
            </a:r>
            <a:br>
              <a:rPr lang="en-US" sz="800"/>
            </a:br>
            <a:r>
              <a:rPr lang="en-US" sz="1000"/>
              <a:t> </a:t>
            </a:r>
            <a:br>
              <a:rPr lang="en-US" sz="1000"/>
            </a:br>
            <a:br>
              <a:rPr lang="en-US" sz="1100"/>
            </a:br>
            <a:br>
              <a:rPr lang="en-US" sz="1400"/>
            </a:br>
            <a:br>
              <a:rPr lang="en-US" sz="1800"/>
            </a:br>
            <a:br>
              <a:rPr lang="en-US" sz="1800"/>
            </a:br>
            <a:r>
              <a:rPr lang="en-US" sz="1800">
                <a:solidFill>
                  <a:srgbClr val="303030"/>
                </a:solidFill>
              </a:rPr>
              <a:t> </a:t>
            </a:r>
            <a:br>
              <a:rPr lang="en-US" sz="1800"/>
            </a:br>
            <a:endParaRPr sz="1800">
              <a:solidFill>
                <a:srgbClr val="30303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9"/>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t>Software quality management</a:t>
            </a:r>
            <a:endParaRPr b="1">
              <a:latin typeface="Times"/>
              <a:ea typeface="Times"/>
              <a:cs typeface="Times"/>
              <a:sym typeface="Times"/>
            </a:endParaRPr>
          </a:p>
        </p:txBody>
      </p:sp>
      <p:sp>
        <p:nvSpPr>
          <p:cNvPr id="132" name="Google Shape;132;p9"/>
          <p:cNvSpPr txBox="1"/>
          <p:nvPr>
            <p:ph idx="12" type="sldNum"/>
          </p:nvPr>
        </p:nvSpPr>
        <p:spPr>
          <a:xfrm>
            <a:off x="6553200" y="6629400"/>
            <a:ext cx="2133600" cy="17895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3" name="Google Shape;133;p9"/>
          <p:cNvSpPr txBox="1"/>
          <p:nvPr>
            <p:ph idx="1" type="body"/>
          </p:nvPr>
        </p:nvSpPr>
        <p:spPr>
          <a:xfrm>
            <a:off x="408875" y="1035225"/>
            <a:ext cx="8090400" cy="51909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rgbClr val="FF0000"/>
              </a:buClr>
              <a:buSzPts val="2000"/>
              <a:buNone/>
            </a:pPr>
            <a:r>
              <a:rPr b="1" lang="en-US" sz="2000">
                <a:solidFill>
                  <a:srgbClr val="FF0000"/>
                </a:solidFill>
              </a:rPr>
              <a:t>2. Quality planning:</a:t>
            </a:r>
            <a:endParaRPr/>
          </a:p>
          <a:p>
            <a:pPr indent="-342900" lvl="0" marL="342900" rtl="0" algn="just">
              <a:lnSpc>
                <a:spcPct val="150000"/>
              </a:lnSpc>
              <a:spcBef>
                <a:spcPts val="400"/>
              </a:spcBef>
              <a:spcAft>
                <a:spcPts val="0"/>
              </a:spcAft>
              <a:buClr>
                <a:schemeClr val="dk1"/>
              </a:buClr>
              <a:buSzPts val="2000"/>
              <a:buChar char="•"/>
            </a:pPr>
            <a:r>
              <a:rPr lang="en-US" sz="2000"/>
              <a:t>Quality planning works at a more granular, project-based level, defining the quality attributes to be associated with the output of the project and how those attributes should be assessed. </a:t>
            </a:r>
            <a:endParaRPr/>
          </a:p>
          <a:p>
            <a:pPr indent="-342900" lvl="0" marL="342900" rtl="0" algn="just">
              <a:lnSpc>
                <a:spcPct val="150000"/>
              </a:lnSpc>
              <a:spcBef>
                <a:spcPts val="400"/>
              </a:spcBef>
              <a:spcAft>
                <a:spcPts val="0"/>
              </a:spcAft>
              <a:buClr>
                <a:schemeClr val="dk1"/>
              </a:buClr>
              <a:buSzPts val="2000"/>
              <a:buChar char="•"/>
            </a:pPr>
            <a:r>
              <a:rPr lang="en-US" sz="2000"/>
              <a:t>Additionally, any existing organizational standards may also be assigned to the project at this phase. </a:t>
            </a:r>
            <a:endParaRPr/>
          </a:p>
          <a:p>
            <a:pPr indent="-342900" lvl="0" marL="342900" rtl="0" algn="just">
              <a:lnSpc>
                <a:spcPct val="150000"/>
              </a:lnSpc>
              <a:spcBef>
                <a:spcPts val="400"/>
              </a:spcBef>
              <a:spcAft>
                <a:spcPts val="0"/>
              </a:spcAft>
              <a:buClr>
                <a:schemeClr val="dk1"/>
              </a:buClr>
              <a:buSzPts val="2000"/>
              <a:buChar char="•"/>
            </a:pPr>
            <a:r>
              <a:rPr lang="en-US" sz="2000"/>
              <a:t>Attributes such as "robustness," "accessibility," and "modularity" may be assigned to the software development project.</a:t>
            </a:r>
            <a:endParaRPr/>
          </a:p>
          <a:p>
            <a:pPr indent="0" lvl="0" marL="0" rtl="0" algn="just">
              <a:lnSpc>
                <a:spcPct val="150000"/>
              </a:lnSpc>
              <a:spcBef>
                <a:spcPts val="400"/>
              </a:spcBef>
              <a:spcAft>
                <a:spcPts val="0"/>
              </a:spcAft>
              <a:buClr>
                <a:srgbClr val="242021"/>
              </a:buClr>
              <a:buSzPts val="2000"/>
              <a:buNone/>
            </a:pPr>
            <a:r>
              <a:rPr b="0" i="0" lang="en-US" sz="2000">
                <a:solidFill>
                  <a:srgbClr val="242021"/>
                </a:solidFill>
              </a:rPr>
              <a:t> </a:t>
            </a:r>
            <a:br>
              <a:rPr lang="en-US" sz="2000"/>
            </a:br>
            <a:r>
              <a:rPr lang="en-US" sz="2000"/>
              <a:t> </a:t>
            </a:r>
            <a:br>
              <a:rPr lang="en-US" sz="2000"/>
            </a:br>
            <a:br>
              <a:rPr lang="en-US" sz="2000"/>
            </a:br>
            <a:r>
              <a:rPr lang="en-US" sz="1800">
                <a:solidFill>
                  <a:srgbClr val="242021"/>
                </a:solidFill>
              </a:rPr>
              <a:t> </a:t>
            </a:r>
            <a:br>
              <a:rPr lang="en-US" sz="1800">
                <a:solidFill>
                  <a:srgbClr val="242021"/>
                </a:solidFill>
              </a:rPr>
            </a:br>
            <a:endParaRPr sz="1800">
              <a:solidFill>
                <a:srgbClr val="242021"/>
              </a:solidFill>
            </a:endParaRPr>
          </a:p>
          <a:p>
            <a:pPr indent="0" lvl="2" marL="0" rtl="0" algn="just">
              <a:lnSpc>
                <a:spcPct val="150000"/>
              </a:lnSpc>
              <a:spcBef>
                <a:spcPts val="360"/>
              </a:spcBef>
              <a:spcAft>
                <a:spcPts val="0"/>
              </a:spcAft>
              <a:buClr>
                <a:schemeClr val="dk1"/>
              </a:buClr>
              <a:buSzPts val="1400"/>
              <a:buNone/>
            </a:pPr>
            <a:r>
              <a:rPr lang="en-US" sz="1400"/>
              <a:t> </a:t>
            </a:r>
            <a:br>
              <a:rPr lang="en-US" sz="1400"/>
            </a:br>
            <a:r>
              <a:rPr lang="en-US" sz="1800"/>
              <a:t> </a:t>
            </a:r>
            <a:br>
              <a:rPr lang="en-US" sz="800"/>
            </a:br>
            <a:r>
              <a:rPr lang="en-US" sz="1000"/>
              <a:t> </a:t>
            </a:r>
            <a:br>
              <a:rPr lang="en-US" sz="1000"/>
            </a:br>
            <a:br>
              <a:rPr lang="en-US" sz="1100"/>
            </a:br>
            <a:br>
              <a:rPr lang="en-US" sz="1400"/>
            </a:br>
            <a:br>
              <a:rPr lang="en-US" sz="1800"/>
            </a:br>
            <a:br>
              <a:rPr lang="en-US" sz="1800"/>
            </a:br>
            <a:r>
              <a:rPr lang="en-US" sz="1800">
                <a:solidFill>
                  <a:srgbClr val="303030"/>
                </a:solidFill>
              </a:rPr>
              <a:t> </a:t>
            </a:r>
            <a:br>
              <a:rPr lang="en-US" sz="1800"/>
            </a:br>
            <a:endParaRPr sz="1800">
              <a:solidFill>
                <a:srgbClr val="30303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0"/>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t>Software quality management</a:t>
            </a:r>
            <a:endParaRPr b="1">
              <a:latin typeface="Times"/>
              <a:ea typeface="Times"/>
              <a:cs typeface="Times"/>
              <a:sym typeface="Times"/>
            </a:endParaRPr>
          </a:p>
        </p:txBody>
      </p:sp>
      <p:sp>
        <p:nvSpPr>
          <p:cNvPr id="139" name="Google Shape;139;p10"/>
          <p:cNvSpPr txBox="1"/>
          <p:nvPr>
            <p:ph idx="12" type="sldNum"/>
          </p:nvPr>
        </p:nvSpPr>
        <p:spPr>
          <a:xfrm>
            <a:off x="6553200" y="6629400"/>
            <a:ext cx="2133600" cy="17895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0" name="Google Shape;140;p10"/>
          <p:cNvSpPr txBox="1"/>
          <p:nvPr>
            <p:ph idx="1" type="body"/>
          </p:nvPr>
        </p:nvSpPr>
        <p:spPr>
          <a:xfrm>
            <a:off x="76200" y="887845"/>
            <a:ext cx="8991600" cy="54102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rgbClr val="FF0000"/>
              </a:buClr>
              <a:buSzPts val="2000"/>
              <a:buNone/>
            </a:pPr>
            <a:r>
              <a:rPr b="1" lang="en-US" sz="2000">
                <a:solidFill>
                  <a:srgbClr val="FF0000"/>
                </a:solidFill>
              </a:rPr>
              <a:t>3. Quality control:</a:t>
            </a:r>
            <a:endParaRPr/>
          </a:p>
          <a:p>
            <a:pPr indent="-342900" lvl="0" marL="342900" rtl="0" algn="just">
              <a:lnSpc>
                <a:spcPct val="150000"/>
              </a:lnSpc>
              <a:spcBef>
                <a:spcPts val="400"/>
              </a:spcBef>
              <a:spcAft>
                <a:spcPts val="0"/>
              </a:spcAft>
              <a:buClr>
                <a:schemeClr val="dk1"/>
              </a:buClr>
              <a:buSzPts val="2000"/>
              <a:buChar char="•"/>
            </a:pPr>
            <a:r>
              <a:rPr lang="en-US" sz="2000"/>
              <a:t>Activities include:</a:t>
            </a:r>
            <a:endParaRPr/>
          </a:p>
          <a:p>
            <a:pPr indent="-285750" lvl="1" marL="742950" rtl="0" algn="just">
              <a:lnSpc>
                <a:spcPct val="150000"/>
              </a:lnSpc>
              <a:spcBef>
                <a:spcPts val="400"/>
              </a:spcBef>
              <a:spcAft>
                <a:spcPts val="0"/>
              </a:spcAft>
              <a:buClr>
                <a:schemeClr val="dk1"/>
              </a:buClr>
              <a:buSzPts val="2000"/>
              <a:buChar char="–"/>
            </a:pPr>
            <a:r>
              <a:rPr lang="en-US" sz="2000"/>
              <a:t>release testing of software, including proper documentation of the testing process</a:t>
            </a:r>
            <a:endParaRPr/>
          </a:p>
          <a:p>
            <a:pPr indent="-285750" lvl="1" marL="742950" rtl="0" algn="just">
              <a:lnSpc>
                <a:spcPct val="150000"/>
              </a:lnSpc>
              <a:spcBef>
                <a:spcPts val="400"/>
              </a:spcBef>
              <a:spcAft>
                <a:spcPts val="0"/>
              </a:spcAft>
              <a:buClr>
                <a:schemeClr val="dk1"/>
              </a:buClr>
              <a:buSzPts val="2000"/>
              <a:buChar char="–"/>
            </a:pPr>
            <a:r>
              <a:rPr lang="en-US" sz="2000"/>
              <a:t>examination of software and associated documentation for non-conformance with standards</a:t>
            </a:r>
            <a:endParaRPr/>
          </a:p>
          <a:p>
            <a:pPr indent="-285750" lvl="1" marL="742950" rtl="0" algn="just">
              <a:lnSpc>
                <a:spcPct val="150000"/>
              </a:lnSpc>
              <a:spcBef>
                <a:spcPts val="400"/>
              </a:spcBef>
              <a:spcAft>
                <a:spcPts val="0"/>
              </a:spcAft>
              <a:buClr>
                <a:schemeClr val="dk1"/>
              </a:buClr>
              <a:buSzPts val="2000"/>
              <a:buChar char="–"/>
            </a:pPr>
            <a:r>
              <a:rPr lang="en-US" sz="2000"/>
              <a:t>follow-up review of software to ensure any required changes detailed in previous testing are addressed</a:t>
            </a:r>
            <a:endParaRPr/>
          </a:p>
          <a:p>
            <a:pPr indent="-285750" lvl="1" marL="742950" rtl="0" algn="just">
              <a:lnSpc>
                <a:spcPct val="150000"/>
              </a:lnSpc>
              <a:spcBef>
                <a:spcPts val="400"/>
              </a:spcBef>
              <a:spcAft>
                <a:spcPts val="0"/>
              </a:spcAft>
              <a:buClr>
                <a:schemeClr val="dk1"/>
              </a:buClr>
              <a:buSzPts val="2000"/>
              <a:buChar char="–"/>
            </a:pPr>
            <a:r>
              <a:rPr lang="en-US" sz="2000"/>
              <a:t>application of software measurement and metrics for assessment</a:t>
            </a:r>
            <a:endParaRPr/>
          </a:p>
          <a:p>
            <a:pPr indent="0" lvl="0" marL="0" rtl="0" algn="just">
              <a:lnSpc>
                <a:spcPct val="150000"/>
              </a:lnSpc>
              <a:spcBef>
                <a:spcPts val="400"/>
              </a:spcBef>
              <a:spcAft>
                <a:spcPts val="0"/>
              </a:spcAft>
              <a:buClr>
                <a:srgbClr val="242021"/>
              </a:buClr>
              <a:buSzPts val="2000"/>
              <a:buNone/>
            </a:pPr>
            <a:r>
              <a:rPr b="0" i="0" lang="en-US" sz="2000">
                <a:solidFill>
                  <a:srgbClr val="242021"/>
                </a:solidFill>
              </a:rPr>
              <a:t> </a:t>
            </a:r>
            <a:br>
              <a:rPr lang="en-US" sz="2000"/>
            </a:br>
            <a:r>
              <a:rPr lang="en-US" sz="2000"/>
              <a:t> </a:t>
            </a:r>
            <a:br>
              <a:rPr lang="en-US" sz="2000"/>
            </a:br>
            <a:br>
              <a:rPr lang="en-US" sz="2000"/>
            </a:br>
            <a:r>
              <a:rPr lang="en-US" sz="1800">
                <a:solidFill>
                  <a:srgbClr val="242021"/>
                </a:solidFill>
              </a:rPr>
              <a:t> </a:t>
            </a:r>
            <a:br>
              <a:rPr lang="en-US" sz="1800">
                <a:solidFill>
                  <a:srgbClr val="242021"/>
                </a:solidFill>
              </a:rPr>
            </a:br>
            <a:endParaRPr sz="1800">
              <a:solidFill>
                <a:srgbClr val="242021"/>
              </a:solidFill>
            </a:endParaRPr>
          </a:p>
          <a:p>
            <a:pPr indent="0" lvl="2" marL="0" rtl="0" algn="just">
              <a:lnSpc>
                <a:spcPct val="150000"/>
              </a:lnSpc>
              <a:spcBef>
                <a:spcPts val="360"/>
              </a:spcBef>
              <a:spcAft>
                <a:spcPts val="0"/>
              </a:spcAft>
              <a:buClr>
                <a:schemeClr val="dk1"/>
              </a:buClr>
              <a:buSzPts val="1400"/>
              <a:buNone/>
            </a:pPr>
            <a:r>
              <a:rPr lang="en-US" sz="1400"/>
              <a:t> </a:t>
            </a:r>
            <a:br>
              <a:rPr lang="en-US" sz="1400"/>
            </a:br>
            <a:r>
              <a:rPr lang="en-US" sz="1800"/>
              <a:t> </a:t>
            </a:r>
            <a:br>
              <a:rPr lang="en-US" sz="800"/>
            </a:br>
            <a:r>
              <a:rPr lang="en-US" sz="1000"/>
              <a:t> </a:t>
            </a:r>
            <a:br>
              <a:rPr lang="en-US" sz="1000"/>
            </a:br>
            <a:br>
              <a:rPr lang="en-US" sz="1100"/>
            </a:br>
            <a:br>
              <a:rPr lang="en-US" sz="1400"/>
            </a:br>
            <a:br>
              <a:rPr lang="en-US" sz="1800"/>
            </a:br>
            <a:br>
              <a:rPr lang="en-US" sz="1800"/>
            </a:br>
            <a:r>
              <a:rPr lang="en-US" sz="1800">
                <a:solidFill>
                  <a:srgbClr val="303030"/>
                </a:solidFill>
              </a:rPr>
              <a:t> </a:t>
            </a:r>
            <a:br>
              <a:rPr lang="en-US" sz="1800"/>
            </a:br>
            <a:endParaRPr sz="1800">
              <a:solidFill>
                <a:srgbClr val="30303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1"/>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200"/>
              <a:t>Quality Management for Projects or Programs</a:t>
            </a:r>
            <a:endParaRPr/>
          </a:p>
        </p:txBody>
      </p:sp>
      <p:sp>
        <p:nvSpPr>
          <p:cNvPr id="146" name="Google Shape;146;p11"/>
          <p:cNvSpPr txBox="1"/>
          <p:nvPr>
            <p:ph idx="12" type="sldNum"/>
          </p:nvPr>
        </p:nvSpPr>
        <p:spPr>
          <a:xfrm>
            <a:off x="6553200" y="6629400"/>
            <a:ext cx="2133600" cy="17895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47" name="Google Shape;147;p11"/>
          <p:cNvPicPr preferRelativeResize="0"/>
          <p:nvPr/>
        </p:nvPicPr>
        <p:blipFill rotWithShape="1">
          <a:blip r:embed="rId3">
            <a:alphaModFix/>
          </a:blip>
          <a:srcRect b="0" l="0" r="0" t="0"/>
          <a:stretch/>
        </p:blipFill>
        <p:spPr>
          <a:xfrm>
            <a:off x="611560" y="1772816"/>
            <a:ext cx="7596336" cy="3697051"/>
          </a:xfrm>
          <a:prstGeom prst="rect">
            <a:avLst/>
          </a:prstGeom>
          <a:noFill/>
          <a:ln>
            <a:noFill/>
          </a:ln>
        </p:spPr>
      </p:pic>
      <p:sp>
        <p:nvSpPr>
          <p:cNvPr id="148" name="Google Shape;148;p11"/>
          <p:cNvSpPr txBox="1"/>
          <p:nvPr/>
        </p:nvSpPr>
        <p:spPr>
          <a:xfrm>
            <a:off x="2987824" y="6135451"/>
            <a:ext cx="238398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Arial"/>
                <a:ea typeface="Arial"/>
                <a:cs typeface="Arial"/>
                <a:sym typeface="Arial"/>
              </a:rPr>
              <a:t>Figure 2: Quality Management</a:t>
            </a:r>
            <a:endParaRPr b="1" sz="1200">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2"/>
          <p:cNvSpPr txBox="1"/>
          <p:nvPr/>
        </p:nvSpPr>
        <p:spPr>
          <a:xfrm>
            <a:off x="147145" y="145656"/>
            <a:ext cx="654794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600">
                <a:solidFill>
                  <a:schemeClr val="dk1"/>
                </a:solidFill>
                <a:latin typeface="Times"/>
                <a:ea typeface="Times"/>
                <a:cs typeface="Times"/>
                <a:sym typeface="Times"/>
              </a:rPr>
              <a:t>Practice Questions</a:t>
            </a:r>
            <a:endParaRPr sz="3600">
              <a:solidFill>
                <a:schemeClr val="dk1"/>
              </a:solidFill>
              <a:latin typeface="Times"/>
              <a:ea typeface="Times"/>
              <a:cs typeface="Times"/>
              <a:sym typeface="Times"/>
            </a:endParaRPr>
          </a:p>
        </p:txBody>
      </p:sp>
      <p:sp>
        <p:nvSpPr>
          <p:cNvPr id="154" name="Google Shape;154;p12"/>
          <p:cNvSpPr txBox="1"/>
          <p:nvPr/>
        </p:nvSpPr>
        <p:spPr>
          <a:xfrm>
            <a:off x="395536" y="1052736"/>
            <a:ext cx="8352928" cy="569386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Times"/>
                <a:ea typeface="Times"/>
                <a:cs typeface="Times"/>
                <a:sym typeface="Times"/>
              </a:rPr>
              <a:t>Q1- Which requirements are the foundation from which quality is measured? </a:t>
            </a:r>
            <a:endParaRPr/>
          </a:p>
          <a:p>
            <a:pPr indent="-342900" lvl="0" marL="342900" marR="0" rtl="0" algn="l">
              <a:spcBef>
                <a:spcPts val="0"/>
              </a:spcBef>
              <a:spcAft>
                <a:spcPts val="0"/>
              </a:spcAft>
              <a:buClr>
                <a:schemeClr val="dk1"/>
              </a:buClr>
              <a:buSzPts val="1400"/>
              <a:buFont typeface="Times"/>
              <a:buAutoNum type="alphaLcParenR"/>
            </a:pPr>
            <a:r>
              <a:rPr lang="en-US" sz="1400">
                <a:solidFill>
                  <a:schemeClr val="dk1"/>
                </a:solidFill>
                <a:latin typeface="Times"/>
                <a:ea typeface="Times"/>
                <a:cs typeface="Times"/>
                <a:sym typeface="Times"/>
              </a:rPr>
              <a:t>Hardware </a:t>
            </a:r>
            <a:endParaRPr/>
          </a:p>
          <a:p>
            <a:pPr indent="-342900" lvl="0" marL="342900" marR="0" rtl="0" algn="l">
              <a:spcBef>
                <a:spcPts val="0"/>
              </a:spcBef>
              <a:spcAft>
                <a:spcPts val="0"/>
              </a:spcAft>
              <a:buClr>
                <a:schemeClr val="dk1"/>
              </a:buClr>
              <a:buSzPts val="1400"/>
              <a:buFont typeface="Times"/>
              <a:buAutoNum type="alphaLcParenR"/>
            </a:pPr>
            <a:r>
              <a:rPr b="1" lang="en-US" sz="1400">
                <a:solidFill>
                  <a:schemeClr val="dk1"/>
                </a:solidFill>
                <a:latin typeface="Times"/>
                <a:ea typeface="Times"/>
                <a:cs typeface="Times"/>
                <a:sym typeface="Times"/>
              </a:rPr>
              <a:t>Software </a:t>
            </a:r>
            <a:endParaRPr/>
          </a:p>
          <a:p>
            <a:pPr indent="-342900" lvl="0" marL="342900" marR="0" rtl="0" algn="l">
              <a:spcBef>
                <a:spcPts val="0"/>
              </a:spcBef>
              <a:spcAft>
                <a:spcPts val="0"/>
              </a:spcAft>
              <a:buClr>
                <a:schemeClr val="dk1"/>
              </a:buClr>
              <a:buSzPts val="1400"/>
              <a:buFont typeface="Times"/>
              <a:buAutoNum type="alphaLcParenR"/>
            </a:pPr>
            <a:r>
              <a:rPr lang="en-US" sz="1400">
                <a:solidFill>
                  <a:schemeClr val="dk1"/>
                </a:solidFill>
                <a:latin typeface="Times"/>
                <a:ea typeface="Times"/>
                <a:cs typeface="Times"/>
                <a:sym typeface="Times"/>
              </a:rPr>
              <a:t>Programmers</a:t>
            </a:r>
            <a:endParaRPr/>
          </a:p>
          <a:p>
            <a:pPr indent="-342900" lvl="0" marL="342900" marR="0" rtl="0" algn="l">
              <a:spcBef>
                <a:spcPts val="0"/>
              </a:spcBef>
              <a:spcAft>
                <a:spcPts val="0"/>
              </a:spcAft>
              <a:buClr>
                <a:schemeClr val="dk1"/>
              </a:buClr>
              <a:buSzPts val="1400"/>
              <a:buFont typeface="Times"/>
              <a:buAutoNum type="alphaLcParenR"/>
            </a:pPr>
            <a:r>
              <a:rPr lang="en-US" sz="1400">
                <a:solidFill>
                  <a:schemeClr val="dk1"/>
                </a:solidFill>
                <a:latin typeface="Times"/>
                <a:ea typeface="Times"/>
                <a:cs typeface="Times"/>
                <a:sym typeface="Times"/>
              </a:rPr>
              <a:t>None of the mentioned</a:t>
            </a:r>
            <a:endParaRPr/>
          </a:p>
          <a:p>
            <a:pPr indent="0" lvl="0" marL="0" marR="0" rtl="0" algn="l">
              <a:spcBef>
                <a:spcPts val="0"/>
              </a:spcBef>
              <a:spcAft>
                <a:spcPts val="0"/>
              </a:spcAft>
              <a:buNone/>
            </a:pPr>
            <a:r>
              <a:t/>
            </a:r>
            <a:endParaRPr sz="1400">
              <a:solidFill>
                <a:schemeClr val="dk1"/>
              </a:solidFill>
              <a:latin typeface="Times"/>
              <a:ea typeface="Times"/>
              <a:cs typeface="Times"/>
              <a:sym typeface="Times"/>
            </a:endParaRPr>
          </a:p>
          <a:p>
            <a:pPr indent="0" lvl="0" marL="0" marR="0" rtl="0" algn="l">
              <a:spcBef>
                <a:spcPts val="0"/>
              </a:spcBef>
              <a:spcAft>
                <a:spcPts val="0"/>
              </a:spcAft>
              <a:buNone/>
            </a:pPr>
            <a:r>
              <a:rPr lang="en-US" sz="1400">
                <a:solidFill>
                  <a:schemeClr val="dk1"/>
                </a:solidFill>
                <a:latin typeface="Times"/>
                <a:ea typeface="Times"/>
                <a:cs typeface="Times"/>
                <a:sym typeface="Times"/>
              </a:rPr>
              <a:t>Q2-Which of the following is not a SQA plan for a project?</a:t>
            </a:r>
            <a:endParaRPr/>
          </a:p>
          <a:p>
            <a:pPr indent="0" lvl="0" marL="0" marR="0" rtl="0" algn="l">
              <a:spcBef>
                <a:spcPts val="0"/>
              </a:spcBef>
              <a:spcAft>
                <a:spcPts val="0"/>
              </a:spcAft>
              <a:buNone/>
            </a:pPr>
            <a:r>
              <a:rPr lang="en-US" sz="1400">
                <a:solidFill>
                  <a:schemeClr val="dk1"/>
                </a:solidFill>
                <a:latin typeface="Times"/>
                <a:ea typeface="Times"/>
                <a:cs typeface="Times"/>
                <a:sym typeface="Times"/>
              </a:rPr>
              <a:t>a) evaluations to be performed </a:t>
            </a:r>
            <a:endParaRPr/>
          </a:p>
          <a:p>
            <a:pPr indent="0" lvl="0" marL="0" marR="0" rtl="0" algn="l">
              <a:spcBef>
                <a:spcPts val="0"/>
              </a:spcBef>
              <a:spcAft>
                <a:spcPts val="0"/>
              </a:spcAft>
              <a:buNone/>
            </a:pPr>
            <a:r>
              <a:rPr lang="en-US" sz="1400">
                <a:solidFill>
                  <a:schemeClr val="dk1"/>
                </a:solidFill>
                <a:latin typeface="Times"/>
                <a:ea typeface="Times"/>
                <a:cs typeface="Times"/>
                <a:sym typeface="Times"/>
              </a:rPr>
              <a:t>b) </a:t>
            </a:r>
            <a:r>
              <a:rPr b="1" lang="en-US" sz="1400">
                <a:solidFill>
                  <a:schemeClr val="dk1"/>
                </a:solidFill>
                <a:latin typeface="Times"/>
                <a:ea typeface="Times"/>
                <a:cs typeface="Times"/>
                <a:sym typeface="Times"/>
              </a:rPr>
              <a:t>amount of technical work </a:t>
            </a:r>
            <a:endParaRPr/>
          </a:p>
          <a:p>
            <a:pPr indent="0" lvl="0" marL="0" marR="0" rtl="0" algn="l">
              <a:spcBef>
                <a:spcPts val="0"/>
              </a:spcBef>
              <a:spcAft>
                <a:spcPts val="0"/>
              </a:spcAft>
              <a:buNone/>
            </a:pPr>
            <a:r>
              <a:rPr lang="en-US" sz="1400">
                <a:solidFill>
                  <a:schemeClr val="dk1"/>
                </a:solidFill>
                <a:latin typeface="Times"/>
                <a:ea typeface="Times"/>
                <a:cs typeface="Times"/>
                <a:sym typeface="Times"/>
              </a:rPr>
              <a:t>c) audits and reviews to be performed </a:t>
            </a:r>
            <a:endParaRPr/>
          </a:p>
          <a:p>
            <a:pPr indent="0" lvl="0" marL="0" marR="0" rtl="0" algn="l">
              <a:spcBef>
                <a:spcPts val="0"/>
              </a:spcBef>
              <a:spcAft>
                <a:spcPts val="0"/>
              </a:spcAft>
              <a:buNone/>
            </a:pPr>
            <a:r>
              <a:rPr lang="en-US" sz="1400">
                <a:solidFill>
                  <a:schemeClr val="dk1"/>
                </a:solidFill>
                <a:latin typeface="Times"/>
                <a:ea typeface="Times"/>
                <a:cs typeface="Times"/>
                <a:sym typeface="Times"/>
              </a:rPr>
              <a:t>d) documents to be produced by the SQA group</a:t>
            </a:r>
            <a:endParaRPr/>
          </a:p>
          <a:p>
            <a:pPr indent="0" lvl="0" marL="0" marR="0" rtl="0" algn="l">
              <a:spcBef>
                <a:spcPts val="0"/>
              </a:spcBef>
              <a:spcAft>
                <a:spcPts val="0"/>
              </a:spcAft>
              <a:buNone/>
            </a:pPr>
            <a:r>
              <a:t/>
            </a:r>
            <a:endParaRPr sz="1400">
              <a:solidFill>
                <a:schemeClr val="dk1"/>
              </a:solidFill>
              <a:latin typeface="Times"/>
              <a:ea typeface="Times"/>
              <a:cs typeface="Times"/>
              <a:sym typeface="Times"/>
            </a:endParaRPr>
          </a:p>
          <a:p>
            <a:pPr indent="0" lvl="0" marL="0" marR="0" rtl="0" algn="l">
              <a:spcBef>
                <a:spcPts val="0"/>
              </a:spcBef>
              <a:spcAft>
                <a:spcPts val="0"/>
              </a:spcAft>
              <a:buNone/>
            </a:pPr>
            <a:r>
              <a:rPr lang="en-US" sz="1400">
                <a:solidFill>
                  <a:schemeClr val="dk1"/>
                </a:solidFill>
                <a:latin typeface="Times"/>
                <a:ea typeface="Times"/>
                <a:cs typeface="Times"/>
                <a:sym typeface="Times"/>
              </a:rPr>
              <a:t>Q3- Which of the following is not an appraisal cost in SQA?</a:t>
            </a:r>
            <a:endParaRPr/>
          </a:p>
          <a:p>
            <a:pPr indent="0" lvl="0" marL="0" marR="0" rtl="0" algn="l">
              <a:spcBef>
                <a:spcPts val="0"/>
              </a:spcBef>
              <a:spcAft>
                <a:spcPts val="0"/>
              </a:spcAft>
              <a:buNone/>
            </a:pPr>
            <a:r>
              <a:rPr lang="en-US" sz="1400">
                <a:solidFill>
                  <a:schemeClr val="dk1"/>
                </a:solidFill>
                <a:latin typeface="Times"/>
                <a:ea typeface="Times"/>
                <a:cs typeface="Times"/>
                <a:sym typeface="Times"/>
              </a:rPr>
              <a:t> a) inter-process inspection </a:t>
            </a:r>
            <a:endParaRPr/>
          </a:p>
          <a:p>
            <a:pPr indent="0" lvl="0" marL="0" marR="0" rtl="0" algn="l">
              <a:spcBef>
                <a:spcPts val="0"/>
              </a:spcBef>
              <a:spcAft>
                <a:spcPts val="0"/>
              </a:spcAft>
              <a:buNone/>
            </a:pPr>
            <a:r>
              <a:rPr lang="en-US" sz="1400">
                <a:solidFill>
                  <a:schemeClr val="dk1"/>
                </a:solidFill>
                <a:latin typeface="Times"/>
                <a:ea typeface="Times"/>
                <a:cs typeface="Times"/>
                <a:sym typeface="Times"/>
              </a:rPr>
              <a:t>b) maintenance </a:t>
            </a:r>
            <a:endParaRPr/>
          </a:p>
          <a:p>
            <a:pPr indent="0" lvl="0" marL="0" marR="0" rtl="0" algn="l">
              <a:spcBef>
                <a:spcPts val="0"/>
              </a:spcBef>
              <a:spcAft>
                <a:spcPts val="0"/>
              </a:spcAft>
              <a:buNone/>
            </a:pPr>
            <a:r>
              <a:rPr lang="en-US" sz="1400">
                <a:solidFill>
                  <a:schemeClr val="dk1"/>
                </a:solidFill>
                <a:latin typeface="Times"/>
                <a:ea typeface="Times"/>
                <a:cs typeface="Times"/>
                <a:sym typeface="Times"/>
              </a:rPr>
              <a:t>c) </a:t>
            </a:r>
            <a:r>
              <a:rPr b="1" lang="en-US" sz="1400">
                <a:solidFill>
                  <a:schemeClr val="dk1"/>
                </a:solidFill>
                <a:latin typeface="Times"/>
                <a:ea typeface="Times"/>
                <a:cs typeface="Times"/>
                <a:sym typeface="Times"/>
              </a:rPr>
              <a:t>quality planning </a:t>
            </a:r>
            <a:endParaRPr/>
          </a:p>
          <a:p>
            <a:pPr indent="0" lvl="0" marL="0" marR="0" rtl="0" algn="l">
              <a:spcBef>
                <a:spcPts val="0"/>
              </a:spcBef>
              <a:spcAft>
                <a:spcPts val="0"/>
              </a:spcAft>
              <a:buNone/>
            </a:pPr>
            <a:r>
              <a:rPr lang="en-US" sz="1400">
                <a:solidFill>
                  <a:schemeClr val="dk1"/>
                </a:solidFill>
                <a:latin typeface="Times"/>
                <a:ea typeface="Times"/>
                <a:cs typeface="Times"/>
                <a:sym typeface="Times"/>
              </a:rPr>
              <a:t>d) testing </a:t>
            </a:r>
            <a:endParaRPr/>
          </a:p>
          <a:p>
            <a:pPr indent="0" lvl="0" marL="0" marR="0" rtl="0" algn="l">
              <a:spcBef>
                <a:spcPts val="0"/>
              </a:spcBef>
              <a:spcAft>
                <a:spcPts val="0"/>
              </a:spcAft>
              <a:buNone/>
            </a:pPr>
            <a:r>
              <a:t/>
            </a:r>
            <a:endParaRPr sz="1400">
              <a:solidFill>
                <a:schemeClr val="dk1"/>
              </a:solidFill>
              <a:latin typeface="Times"/>
              <a:ea typeface="Times"/>
              <a:cs typeface="Times"/>
              <a:sym typeface="Times"/>
            </a:endParaRPr>
          </a:p>
          <a:p>
            <a:pPr indent="0" lvl="0" marL="0" marR="0" rtl="0" algn="l">
              <a:spcBef>
                <a:spcPts val="0"/>
              </a:spcBef>
              <a:spcAft>
                <a:spcPts val="0"/>
              </a:spcAft>
              <a:buNone/>
            </a:pPr>
            <a:r>
              <a:rPr lang="en-US" sz="1400">
                <a:solidFill>
                  <a:schemeClr val="dk1"/>
                </a:solidFill>
                <a:latin typeface="Times"/>
                <a:ea typeface="Times"/>
                <a:cs typeface="Times"/>
                <a:sym typeface="Times"/>
              </a:rPr>
              <a:t>Q4- The primary objective of formal technical reviews is to find _________ during the process so that they do not become defects after release of the software. </a:t>
            </a:r>
            <a:endParaRPr/>
          </a:p>
          <a:p>
            <a:pPr indent="-342900" lvl="0" marL="342900" marR="0" rtl="0" algn="l">
              <a:spcBef>
                <a:spcPts val="0"/>
              </a:spcBef>
              <a:spcAft>
                <a:spcPts val="0"/>
              </a:spcAft>
              <a:buClr>
                <a:schemeClr val="dk1"/>
              </a:buClr>
              <a:buSzPts val="1400"/>
              <a:buFont typeface="Times"/>
              <a:buAutoNum type="alphaLcParenR"/>
            </a:pPr>
            <a:r>
              <a:rPr b="1" lang="en-US" sz="1400">
                <a:solidFill>
                  <a:schemeClr val="dk1"/>
                </a:solidFill>
                <a:latin typeface="Times"/>
                <a:ea typeface="Times"/>
                <a:cs typeface="Times"/>
                <a:sym typeface="Times"/>
              </a:rPr>
              <a:t>errors </a:t>
            </a:r>
            <a:endParaRPr/>
          </a:p>
          <a:p>
            <a:pPr indent="-342900" lvl="0" marL="342900" marR="0" rtl="0" algn="l">
              <a:spcBef>
                <a:spcPts val="0"/>
              </a:spcBef>
              <a:spcAft>
                <a:spcPts val="0"/>
              </a:spcAft>
              <a:buClr>
                <a:schemeClr val="dk1"/>
              </a:buClr>
              <a:buSzPts val="1400"/>
              <a:buFont typeface="Times"/>
              <a:buAutoNum type="alphaLcParenR"/>
            </a:pPr>
            <a:r>
              <a:rPr lang="en-US" sz="1400">
                <a:solidFill>
                  <a:schemeClr val="dk1"/>
                </a:solidFill>
                <a:latin typeface="Times"/>
                <a:ea typeface="Times"/>
                <a:cs typeface="Times"/>
                <a:sym typeface="Times"/>
              </a:rPr>
              <a:t>equivalent faults </a:t>
            </a:r>
            <a:endParaRPr/>
          </a:p>
          <a:p>
            <a:pPr indent="-342900" lvl="0" marL="342900" marR="0" rtl="0" algn="l">
              <a:spcBef>
                <a:spcPts val="0"/>
              </a:spcBef>
              <a:spcAft>
                <a:spcPts val="0"/>
              </a:spcAft>
              <a:buClr>
                <a:schemeClr val="dk1"/>
              </a:buClr>
              <a:buSzPts val="1400"/>
              <a:buFont typeface="Times"/>
              <a:buAutoNum type="alphaLcParenR"/>
            </a:pPr>
            <a:r>
              <a:rPr lang="en-US" sz="1400">
                <a:solidFill>
                  <a:schemeClr val="dk1"/>
                </a:solidFill>
                <a:latin typeface="Times"/>
                <a:ea typeface="Times"/>
                <a:cs typeface="Times"/>
                <a:sym typeface="Times"/>
              </a:rPr>
              <a:t>failure cause</a:t>
            </a:r>
            <a:endParaRPr/>
          </a:p>
          <a:p>
            <a:pPr indent="-342900" lvl="0" marL="342900" marR="0" rtl="0" algn="l">
              <a:spcBef>
                <a:spcPts val="0"/>
              </a:spcBef>
              <a:spcAft>
                <a:spcPts val="0"/>
              </a:spcAft>
              <a:buClr>
                <a:schemeClr val="dk1"/>
              </a:buClr>
              <a:buSzPts val="1400"/>
              <a:buFont typeface="Times"/>
              <a:buAutoNum type="alphaLcParenR"/>
            </a:pPr>
            <a:r>
              <a:rPr lang="en-US" sz="1400">
                <a:solidFill>
                  <a:schemeClr val="dk1"/>
                </a:solidFill>
                <a:latin typeface="Times"/>
                <a:ea typeface="Times"/>
                <a:cs typeface="Times"/>
                <a:sym typeface="Times"/>
              </a:rPr>
              <a:t> none of the mentioned</a:t>
            </a:r>
            <a:endParaRPr/>
          </a:p>
          <a:p>
            <a:pPr indent="0" lvl="0" marL="0" marR="0" rtl="0" algn="l">
              <a:spcBef>
                <a:spcPts val="0"/>
              </a:spcBef>
              <a:spcAft>
                <a:spcPts val="0"/>
              </a:spcAft>
              <a:buNone/>
            </a:pPr>
            <a:r>
              <a:t/>
            </a:r>
            <a:endParaRPr sz="1400">
              <a:solidFill>
                <a:schemeClr val="dk1"/>
              </a:solidFill>
              <a:latin typeface="Times"/>
              <a:ea typeface="Times"/>
              <a:cs typeface="Times"/>
              <a:sym typeface="Times"/>
            </a:endParaRPr>
          </a:p>
          <a:p>
            <a:pPr indent="0" lvl="0" marL="0" marR="0" rtl="0" algn="l">
              <a:spcBef>
                <a:spcPts val="0"/>
              </a:spcBef>
              <a:spcAft>
                <a:spcPts val="0"/>
              </a:spcAft>
              <a:buNone/>
            </a:pPr>
            <a:r>
              <a:t/>
            </a:r>
            <a:endParaRPr sz="1400">
              <a:solidFill>
                <a:schemeClr val="dk1"/>
              </a:solidFill>
              <a:latin typeface="Times"/>
              <a:ea typeface="Times"/>
              <a:cs typeface="Times"/>
              <a:sym typeface="Time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3"/>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2800"/>
              <a:buFont typeface="Times New Roman"/>
              <a:buNone/>
            </a:pPr>
            <a:r>
              <a:t/>
            </a:r>
            <a:endParaRPr/>
          </a:p>
        </p:txBody>
      </p:sp>
      <p:sp>
        <p:nvSpPr>
          <p:cNvPr id="160" name="Google Shape;160;p13"/>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1400"/>
              <a:buFont typeface="Times New Roman"/>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pic>
        <p:nvPicPr>
          <p:cNvPr descr="See the source image" id="161" name="Google Shape;161;p13"/>
          <p:cNvPicPr preferRelativeResize="0"/>
          <p:nvPr/>
        </p:nvPicPr>
        <p:blipFill rotWithShape="1">
          <a:blip r:embed="rId3">
            <a:alphaModFix/>
          </a:blip>
          <a:srcRect b="0" l="0" r="0" t="0"/>
          <a:stretch/>
        </p:blipFill>
        <p:spPr>
          <a:xfrm>
            <a:off x="0" y="163513"/>
            <a:ext cx="9144000" cy="6530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2"/>
          <p:cNvSpPr txBox="1"/>
          <p:nvPr/>
        </p:nvSpPr>
        <p:spPr>
          <a:xfrm>
            <a:off x="381786" y="292407"/>
            <a:ext cx="6019560" cy="89764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1" i="0" lang="en-US" sz="3200" u="none" cap="none" strike="noStrike">
                <a:solidFill>
                  <a:srgbClr val="000000"/>
                </a:solidFill>
                <a:latin typeface="Times New Roman"/>
                <a:ea typeface="Times New Roman"/>
                <a:cs typeface="Times New Roman"/>
                <a:sym typeface="Times New Roman"/>
              </a:rPr>
              <a:t>Index</a:t>
            </a:r>
            <a:endParaRPr/>
          </a:p>
          <a:p>
            <a:pPr indent="0" lvl="0" marL="0" marR="0" rtl="0" algn="l">
              <a:lnSpc>
                <a:spcPct val="100000"/>
              </a:lnSpc>
              <a:spcBef>
                <a:spcPts val="0"/>
              </a:spcBef>
              <a:spcAft>
                <a:spcPts val="0"/>
              </a:spcAft>
              <a:buClr>
                <a:srgbClr val="000000"/>
              </a:buClr>
              <a:buSzPts val="3000"/>
              <a:buFont typeface="Arial"/>
              <a:buNone/>
            </a:pPr>
            <a:r>
              <a:t/>
            </a:r>
            <a:endParaRPr b="0" i="0" sz="3200" u="none" cap="none" strike="noStrike">
              <a:solidFill>
                <a:srgbClr val="000000"/>
              </a:solidFill>
              <a:latin typeface="Arial"/>
              <a:ea typeface="Arial"/>
              <a:cs typeface="Arial"/>
              <a:sym typeface="Arial"/>
            </a:endParaRPr>
          </a:p>
        </p:txBody>
      </p:sp>
      <p:sp>
        <p:nvSpPr>
          <p:cNvPr id="56" name="Google Shape;56;p2"/>
          <p:cNvSpPr txBox="1"/>
          <p:nvPr/>
        </p:nvSpPr>
        <p:spPr>
          <a:xfrm>
            <a:off x="168990" y="963516"/>
            <a:ext cx="8838720" cy="4945966"/>
          </a:xfrm>
          <a:prstGeom prst="rect">
            <a:avLst/>
          </a:prstGeom>
          <a:noFill/>
          <a:ln>
            <a:noFill/>
          </a:ln>
        </p:spPr>
        <p:txBody>
          <a:bodyPr anchorCtr="0" anchor="t" bIns="45700" lIns="91425" spcFirstLastPara="1" rIns="91425" wrap="square" tIns="45700">
            <a:noAutofit/>
          </a:bodyPr>
          <a:lstStyle/>
          <a:p>
            <a:pPr indent="-222250" lvl="0" marL="342900" marR="0" rtl="0" algn="l">
              <a:lnSpc>
                <a:spcPct val="150000"/>
              </a:lnSpc>
              <a:spcBef>
                <a:spcPts val="0"/>
              </a:spcBef>
              <a:spcAft>
                <a:spcPts val="0"/>
              </a:spcAft>
              <a:buClr>
                <a:schemeClr val="dk1"/>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p:txBody>
      </p:sp>
      <p:sp>
        <p:nvSpPr>
          <p:cNvPr id="57" name="Google Shape;57;p2"/>
          <p:cNvSpPr txBox="1"/>
          <p:nvPr>
            <p:ph idx="1" type="body"/>
          </p:nvPr>
        </p:nvSpPr>
        <p:spPr>
          <a:xfrm>
            <a:off x="675349" y="1190052"/>
            <a:ext cx="7826002" cy="4039737"/>
          </a:xfrm>
          <a:prstGeom prst="rect">
            <a:avLst/>
          </a:prstGeom>
          <a:noFill/>
          <a:ln>
            <a:noFill/>
          </a:ln>
        </p:spPr>
        <p:txBody>
          <a:bodyPr anchorCtr="0" anchor="t" bIns="0" lIns="0" spcFirstLastPara="1" rIns="0" wrap="square" tIns="0">
            <a:noAutofit/>
          </a:bodyPr>
          <a:lstStyle/>
          <a:p>
            <a:pPr indent="-342900" lvl="0" marL="342900" rtl="0" algn="l">
              <a:lnSpc>
                <a:spcPct val="150000"/>
              </a:lnSpc>
              <a:spcBef>
                <a:spcPts val="0"/>
              </a:spcBef>
              <a:spcAft>
                <a:spcPts val="0"/>
              </a:spcAft>
              <a:buClr>
                <a:schemeClr val="dk1"/>
              </a:buClr>
              <a:buSzPts val="2800"/>
              <a:buChar char="•"/>
            </a:pPr>
            <a:r>
              <a:rPr b="1" i="0" lang="en-US" sz="2000" u="none" cap="none" strike="noStrike">
                <a:solidFill>
                  <a:schemeClr val="dk1"/>
                </a:solidFill>
                <a:latin typeface="Times"/>
                <a:ea typeface="Times"/>
                <a:cs typeface="Times"/>
                <a:sym typeface="Times"/>
              </a:rPr>
              <a:t>Software Quality</a:t>
            </a:r>
            <a:endParaRPr/>
          </a:p>
          <a:p>
            <a:pPr indent="-342900" lvl="0" marL="342900" rtl="0" algn="l">
              <a:lnSpc>
                <a:spcPct val="150000"/>
              </a:lnSpc>
              <a:spcBef>
                <a:spcPts val="0"/>
              </a:spcBef>
              <a:spcAft>
                <a:spcPts val="0"/>
              </a:spcAft>
              <a:buClr>
                <a:schemeClr val="dk1"/>
              </a:buClr>
              <a:buSzPts val="2800"/>
              <a:buChar char="•"/>
            </a:pPr>
            <a:r>
              <a:rPr b="1" lang="en-US" sz="2000">
                <a:latin typeface="Times"/>
                <a:ea typeface="Times"/>
                <a:cs typeface="Times"/>
                <a:sym typeface="Times"/>
              </a:rPr>
              <a:t>Factor’s of Software Quality</a:t>
            </a:r>
            <a:endParaRPr/>
          </a:p>
          <a:p>
            <a:pPr indent="-342900" lvl="0" marL="342900" rtl="0" algn="l">
              <a:lnSpc>
                <a:spcPct val="150000"/>
              </a:lnSpc>
              <a:spcBef>
                <a:spcPts val="0"/>
              </a:spcBef>
              <a:spcAft>
                <a:spcPts val="0"/>
              </a:spcAft>
              <a:buClr>
                <a:schemeClr val="dk1"/>
              </a:buClr>
              <a:buSzPts val="2800"/>
              <a:buChar char="•"/>
            </a:pPr>
            <a:r>
              <a:rPr b="1" lang="en-US" sz="2000">
                <a:latin typeface="Times"/>
                <a:ea typeface="Times"/>
                <a:cs typeface="Times"/>
                <a:sym typeface="Times"/>
              </a:rPr>
              <a:t>Overview Quality Management</a:t>
            </a:r>
            <a:endParaRPr/>
          </a:p>
          <a:p>
            <a:pPr indent="-342900" lvl="0" marL="342900" rtl="0" algn="l">
              <a:lnSpc>
                <a:spcPct val="150000"/>
              </a:lnSpc>
              <a:spcBef>
                <a:spcPts val="0"/>
              </a:spcBef>
              <a:spcAft>
                <a:spcPts val="0"/>
              </a:spcAft>
              <a:buClr>
                <a:schemeClr val="dk1"/>
              </a:buClr>
              <a:buSzPts val="2800"/>
              <a:buChar char="•"/>
            </a:pPr>
            <a:r>
              <a:rPr b="1" lang="en-US" sz="2000">
                <a:solidFill>
                  <a:schemeClr val="dk1"/>
                </a:solidFill>
                <a:latin typeface="Times"/>
                <a:ea typeface="Times"/>
                <a:cs typeface="Times"/>
                <a:sym typeface="Times"/>
              </a:rPr>
              <a:t>Software Quality Management</a:t>
            </a:r>
            <a:endParaRPr/>
          </a:p>
          <a:p>
            <a:pPr indent="-342900" lvl="0" marL="342900" rtl="0" algn="l">
              <a:lnSpc>
                <a:spcPct val="150000"/>
              </a:lnSpc>
              <a:spcBef>
                <a:spcPts val="0"/>
              </a:spcBef>
              <a:spcAft>
                <a:spcPts val="0"/>
              </a:spcAft>
              <a:buClr>
                <a:schemeClr val="dk1"/>
              </a:buClr>
              <a:buSzPts val="2800"/>
              <a:buChar char="•"/>
            </a:pPr>
            <a:r>
              <a:rPr b="1" lang="en-US" sz="2000">
                <a:latin typeface="Times"/>
                <a:ea typeface="Times"/>
                <a:cs typeface="Times"/>
                <a:sym typeface="Times"/>
              </a:rPr>
              <a:t>Quality Management for Projects or Programs</a:t>
            </a:r>
            <a:endParaRPr b="1" sz="2000">
              <a:latin typeface="Times"/>
              <a:ea typeface="Times"/>
              <a:cs typeface="Times"/>
              <a:sym typeface="Times"/>
            </a:endParaRPr>
          </a:p>
          <a:p>
            <a:pPr indent="-342900" lvl="0" marL="342900" rtl="0" algn="l">
              <a:lnSpc>
                <a:spcPct val="150000"/>
              </a:lnSpc>
              <a:spcBef>
                <a:spcPts val="0"/>
              </a:spcBef>
              <a:spcAft>
                <a:spcPts val="0"/>
              </a:spcAft>
              <a:buClr>
                <a:schemeClr val="dk1"/>
              </a:buClr>
              <a:buSzPts val="2800"/>
              <a:buChar char="•"/>
            </a:pPr>
            <a:r>
              <a:rPr b="1" lang="en-US" sz="2000">
                <a:latin typeface="Times"/>
                <a:ea typeface="Times"/>
                <a:cs typeface="Times"/>
                <a:sym typeface="Times"/>
              </a:rPr>
              <a:t>Practice Questions</a:t>
            </a:r>
            <a:endParaRPr/>
          </a:p>
          <a:p>
            <a:pPr indent="0" lvl="0" marL="0" rtl="0" algn="l">
              <a:lnSpc>
                <a:spcPct val="150000"/>
              </a:lnSpc>
              <a:spcBef>
                <a:spcPts val="0"/>
              </a:spcBef>
              <a:spcAft>
                <a:spcPts val="0"/>
              </a:spcAft>
              <a:buClr>
                <a:schemeClr val="dk1"/>
              </a:buClr>
              <a:buSzPts val="2800"/>
              <a:buNone/>
            </a:pPr>
            <a:r>
              <a:rPr b="1" i="0" lang="en-US" sz="2000">
                <a:solidFill>
                  <a:schemeClr val="dk1"/>
                </a:solidFill>
                <a:latin typeface="Times"/>
                <a:ea typeface="Times"/>
                <a:cs typeface="Times"/>
                <a:sym typeface="Times"/>
              </a:rPr>
              <a:t> </a:t>
            </a:r>
            <a:endParaRPr b="1" sz="2000">
              <a:solidFill>
                <a:schemeClr val="dk1"/>
              </a:solidFill>
              <a:latin typeface="Times"/>
              <a:ea typeface="Times"/>
              <a:cs typeface="Times"/>
              <a:sym typeface="Times"/>
            </a:endParaRPr>
          </a:p>
          <a:p>
            <a:pPr indent="-165100" lvl="0" marL="342900" marR="0" rtl="0" algn="l">
              <a:lnSpc>
                <a:spcPct val="150000"/>
              </a:lnSpc>
              <a:spcBef>
                <a:spcPts val="0"/>
              </a:spcBef>
              <a:spcAft>
                <a:spcPts val="0"/>
              </a:spcAft>
              <a:buClr>
                <a:schemeClr val="dk1"/>
              </a:buClr>
              <a:buSzPts val="2800"/>
              <a:buNone/>
            </a:pPr>
            <a:r>
              <a:t/>
            </a:r>
            <a:endParaRPr sz="1800">
              <a:latin typeface="Times New Roman"/>
              <a:ea typeface="Times New Roman"/>
              <a:cs typeface="Times New Roman"/>
              <a:sym typeface="Times New Roman"/>
            </a:endParaRPr>
          </a:p>
          <a:p>
            <a:pPr indent="-165100" lvl="0" marL="342900" marR="0" rtl="0" algn="l">
              <a:lnSpc>
                <a:spcPct val="150000"/>
              </a:lnSpc>
              <a:spcBef>
                <a:spcPts val="0"/>
              </a:spcBef>
              <a:spcAft>
                <a:spcPts val="0"/>
              </a:spcAft>
              <a:buClr>
                <a:schemeClr val="dk1"/>
              </a:buClr>
              <a:buSzPts val="2800"/>
              <a:buNone/>
            </a:pPr>
            <a:r>
              <a:t/>
            </a:r>
            <a:endParaRPr sz="1800">
              <a:latin typeface="Times New Roman"/>
              <a:ea typeface="Times New Roman"/>
              <a:cs typeface="Times New Roman"/>
              <a:sym typeface="Times New Roman"/>
            </a:endParaRPr>
          </a:p>
          <a:p>
            <a:pPr indent="-165100" lvl="0" marL="342900" marR="0" rtl="0" algn="l">
              <a:lnSpc>
                <a:spcPct val="150000"/>
              </a:lnSpc>
              <a:spcBef>
                <a:spcPts val="0"/>
              </a:spcBef>
              <a:spcAft>
                <a:spcPts val="0"/>
              </a:spcAft>
              <a:buClr>
                <a:schemeClr val="dk1"/>
              </a:buClr>
              <a:buSzPts val="2800"/>
              <a:buNone/>
            </a:pPr>
            <a:r>
              <a:t/>
            </a:r>
            <a:endParaRPr sz="1600">
              <a:latin typeface="Times"/>
              <a:ea typeface="Times"/>
              <a:cs typeface="Times"/>
              <a:sym typeface="Times"/>
            </a:endParaRPr>
          </a:p>
          <a:p>
            <a:pPr indent="-165100" lvl="0" marL="342900" marR="0" rtl="0" algn="l">
              <a:lnSpc>
                <a:spcPct val="150000"/>
              </a:lnSpc>
              <a:spcBef>
                <a:spcPts val="0"/>
              </a:spcBef>
              <a:spcAft>
                <a:spcPts val="0"/>
              </a:spcAft>
              <a:buClr>
                <a:schemeClr val="dk1"/>
              </a:buClr>
              <a:buSzPts val="2800"/>
              <a:buFont typeface="Times New Roman"/>
              <a:buNone/>
            </a:pPr>
            <a:r>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3"/>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Software Quality</a:t>
            </a:r>
            <a:endParaRPr/>
          </a:p>
        </p:txBody>
      </p:sp>
      <p:sp>
        <p:nvSpPr>
          <p:cNvPr id="63" name="Google Shape;63;p3"/>
          <p:cNvSpPr txBox="1"/>
          <p:nvPr>
            <p:ph idx="1" type="body"/>
          </p:nvPr>
        </p:nvSpPr>
        <p:spPr>
          <a:xfrm>
            <a:off x="457200" y="13716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200"/>
              <a:buChar char="•"/>
            </a:pPr>
            <a:r>
              <a:rPr b="1" i="0" lang="en-US">
                <a:latin typeface="Times"/>
                <a:ea typeface="Times"/>
                <a:cs typeface="Times"/>
                <a:sym typeface="Times"/>
              </a:rPr>
              <a:t>Software Quality </a:t>
            </a:r>
            <a:r>
              <a:rPr b="0" i="0" lang="en-US">
                <a:latin typeface="Times"/>
                <a:ea typeface="Times"/>
                <a:cs typeface="Times"/>
                <a:sym typeface="Times"/>
              </a:rPr>
              <a:t>shows how good and reliable a product is. To convey an associate degree example, think about functionally correct software. It performs all functions as laid out in the SRS document. But, it has an associate degree virtually unusable program. even though it should be functionally correct, we tend not to think about it to be a high-quality product.</a:t>
            </a:r>
            <a:endParaRPr/>
          </a:p>
          <a:p>
            <a:pPr indent="-342900" lvl="0" marL="342900" rtl="0" algn="just">
              <a:spcBef>
                <a:spcPts val="440"/>
              </a:spcBef>
              <a:spcAft>
                <a:spcPts val="0"/>
              </a:spcAft>
              <a:buClr>
                <a:schemeClr val="dk1"/>
              </a:buClr>
              <a:buSzPts val="2200"/>
              <a:buChar char="•"/>
            </a:pPr>
            <a:r>
              <a:rPr b="0" i="0" lang="en-US">
                <a:latin typeface="Times"/>
                <a:ea typeface="Times"/>
                <a:cs typeface="Times"/>
                <a:sym typeface="Times"/>
              </a:rPr>
              <a:t>Another example is also that of a product that will have everything that the users need but has an associate degree virtually incomprehensible and not maintainable code. Therefore, the normal construct of quality as “fitness of purpose” for code merchandise isn’t satisfactory.</a:t>
            </a:r>
            <a:endParaRPr/>
          </a:p>
          <a:p>
            <a:pPr indent="-203200" lvl="0" marL="342900" rtl="0" algn="just">
              <a:spcBef>
                <a:spcPts val="440"/>
              </a:spcBef>
              <a:spcAft>
                <a:spcPts val="0"/>
              </a:spcAft>
              <a:buClr>
                <a:schemeClr val="dk1"/>
              </a:buClr>
              <a:buSzPts val="2200"/>
              <a:buNone/>
            </a:pPr>
            <a:r>
              <a:t/>
            </a:r>
            <a:endParaRPr>
              <a:latin typeface="Times"/>
              <a:ea typeface="Times"/>
              <a:cs typeface="Times"/>
              <a:sym typeface="Times"/>
            </a:endParaRPr>
          </a:p>
        </p:txBody>
      </p:sp>
      <p:sp>
        <p:nvSpPr>
          <p:cNvPr id="64" name="Google Shape;64;p3"/>
          <p:cNvSpPr txBox="1"/>
          <p:nvPr>
            <p:ph idx="12" type="sldNum"/>
          </p:nvPr>
        </p:nvSpPr>
        <p:spPr>
          <a:xfrm>
            <a:off x="6553200" y="6629400"/>
            <a:ext cx="2133600" cy="17895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4"/>
          <p:cNvSpPr txBox="1"/>
          <p:nvPr>
            <p:ph type="title"/>
          </p:nvPr>
        </p:nvSpPr>
        <p:spPr>
          <a:xfrm>
            <a:off x="0" y="428604"/>
            <a:ext cx="6477000" cy="40959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i="0" lang="en-US">
                <a:latin typeface="Times"/>
                <a:ea typeface="Times"/>
                <a:cs typeface="Times"/>
                <a:sym typeface="Times"/>
              </a:rPr>
              <a:t>Factors of Software Quality</a:t>
            </a:r>
            <a:br>
              <a:rPr b="1" i="0" lang="en-US">
                <a:latin typeface="Times"/>
                <a:ea typeface="Times"/>
                <a:cs typeface="Times"/>
                <a:sym typeface="Times"/>
              </a:rPr>
            </a:br>
            <a:endParaRPr>
              <a:latin typeface="Times"/>
              <a:ea typeface="Times"/>
              <a:cs typeface="Times"/>
              <a:sym typeface="Times"/>
            </a:endParaRPr>
          </a:p>
        </p:txBody>
      </p:sp>
      <p:sp>
        <p:nvSpPr>
          <p:cNvPr id="70" name="Google Shape;70;p4"/>
          <p:cNvSpPr txBox="1"/>
          <p:nvPr>
            <p:ph idx="1" type="body"/>
          </p:nvPr>
        </p:nvSpPr>
        <p:spPr>
          <a:xfrm>
            <a:off x="457200" y="1371600"/>
            <a:ext cx="8229600" cy="4525963"/>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t/>
            </a:r>
            <a:endParaRPr sz="1400">
              <a:latin typeface="Times"/>
              <a:ea typeface="Times"/>
              <a:cs typeface="Times"/>
              <a:sym typeface="Times"/>
            </a:endParaRPr>
          </a:p>
        </p:txBody>
      </p:sp>
      <p:sp>
        <p:nvSpPr>
          <p:cNvPr id="71" name="Google Shape;71;p4"/>
          <p:cNvSpPr txBox="1"/>
          <p:nvPr>
            <p:ph idx="12" type="sldNum"/>
          </p:nvPr>
        </p:nvSpPr>
        <p:spPr>
          <a:xfrm>
            <a:off x="6553200" y="6629400"/>
            <a:ext cx="2133600" cy="17895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72" name="Google Shape;72;p4"/>
          <p:cNvPicPr preferRelativeResize="0"/>
          <p:nvPr/>
        </p:nvPicPr>
        <p:blipFill>
          <a:blip r:embed="rId3">
            <a:alphaModFix/>
          </a:blip>
          <a:stretch>
            <a:fillRect/>
          </a:stretch>
        </p:blipFill>
        <p:spPr>
          <a:xfrm>
            <a:off x="1414463" y="2081213"/>
            <a:ext cx="6315075" cy="2695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g2cd78549e88_0_1"/>
          <p:cNvSpPr txBox="1"/>
          <p:nvPr>
            <p:ph type="title"/>
          </p:nvPr>
        </p:nvSpPr>
        <p:spPr>
          <a:xfrm>
            <a:off x="0" y="0"/>
            <a:ext cx="6477000" cy="838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3700"/>
              <a:t>Product operation factors</a:t>
            </a:r>
            <a:endParaRPr sz="2500"/>
          </a:p>
        </p:txBody>
      </p:sp>
      <p:sp>
        <p:nvSpPr>
          <p:cNvPr id="79" name="Google Shape;79;g2cd78549e88_0_1"/>
          <p:cNvSpPr txBox="1"/>
          <p:nvPr>
            <p:ph idx="1" type="body"/>
          </p:nvPr>
        </p:nvSpPr>
        <p:spPr>
          <a:xfrm>
            <a:off x="457200" y="1371600"/>
            <a:ext cx="8229600" cy="4526100"/>
          </a:xfrm>
          <a:prstGeom prst="rect">
            <a:avLst/>
          </a:prstGeom>
        </p:spPr>
        <p:txBody>
          <a:bodyPr anchorCtr="0" anchor="t" bIns="45700" lIns="91425" spcFirstLastPara="1" rIns="91425" wrap="square" tIns="45700">
            <a:noAutofit/>
          </a:bodyPr>
          <a:lstStyle/>
          <a:p>
            <a:pPr indent="0" lvl="0" marL="0" rtl="0" algn="l">
              <a:lnSpc>
                <a:spcPct val="115000"/>
              </a:lnSpc>
              <a:spcBef>
                <a:spcPts val="800"/>
              </a:spcBef>
              <a:spcAft>
                <a:spcPts val="0"/>
              </a:spcAft>
              <a:buClr>
                <a:schemeClr val="dk1"/>
              </a:buClr>
              <a:buSzPts val="1100"/>
              <a:buFont typeface="Arial"/>
              <a:buNone/>
            </a:pPr>
            <a:r>
              <a:rPr lang="en-US" sz="3400">
                <a:latin typeface="Arial"/>
                <a:ea typeface="Arial"/>
                <a:cs typeface="Arial"/>
                <a:sym typeface="Arial"/>
              </a:rPr>
              <a:t>•</a:t>
            </a:r>
            <a:r>
              <a:rPr b="1" lang="en-US" sz="2800">
                <a:latin typeface="Arial"/>
                <a:ea typeface="Arial"/>
                <a:cs typeface="Arial"/>
                <a:sym typeface="Arial"/>
              </a:rPr>
              <a:t>Correctness: </a:t>
            </a:r>
            <a:r>
              <a:rPr lang="en-US" sz="2800">
                <a:latin typeface="Arial"/>
                <a:ea typeface="Arial"/>
                <a:cs typeface="Arial"/>
                <a:sym typeface="Arial"/>
              </a:rPr>
              <a:t>extent to which a program fulfills its specification.</a:t>
            </a:r>
            <a:endParaRPr sz="2800">
              <a:latin typeface="Arial"/>
              <a:ea typeface="Arial"/>
              <a:cs typeface="Arial"/>
              <a:sym typeface="Arial"/>
            </a:endParaRPr>
          </a:p>
          <a:p>
            <a:pPr indent="0" lvl="0" marL="0" rtl="0" algn="l">
              <a:lnSpc>
                <a:spcPct val="115000"/>
              </a:lnSpc>
              <a:spcBef>
                <a:spcPts val="800"/>
              </a:spcBef>
              <a:spcAft>
                <a:spcPts val="0"/>
              </a:spcAft>
              <a:buClr>
                <a:schemeClr val="dk1"/>
              </a:buClr>
              <a:buSzPts val="1100"/>
              <a:buFont typeface="Arial"/>
              <a:buNone/>
            </a:pPr>
            <a:r>
              <a:rPr lang="en-US" sz="2800">
                <a:latin typeface="Arial"/>
                <a:ea typeface="Arial"/>
                <a:cs typeface="Arial"/>
                <a:sym typeface="Arial"/>
              </a:rPr>
              <a:t>•</a:t>
            </a:r>
            <a:r>
              <a:rPr b="1" lang="en-US" sz="2800">
                <a:latin typeface="Arial"/>
                <a:ea typeface="Arial"/>
                <a:cs typeface="Arial"/>
                <a:sym typeface="Arial"/>
              </a:rPr>
              <a:t>Reliability: </a:t>
            </a:r>
            <a:r>
              <a:rPr lang="en-US" sz="2800">
                <a:latin typeface="Arial"/>
                <a:ea typeface="Arial"/>
                <a:cs typeface="Arial"/>
                <a:sym typeface="Arial"/>
              </a:rPr>
              <a:t>ability not to fail.</a:t>
            </a:r>
            <a:endParaRPr sz="2800">
              <a:latin typeface="Arial"/>
              <a:ea typeface="Arial"/>
              <a:cs typeface="Arial"/>
              <a:sym typeface="Arial"/>
            </a:endParaRPr>
          </a:p>
          <a:p>
            <a:pPr indent="0" lvl="0" marL="0" rtl="0" algn="l">
              <a:lnSpc>
                <a:spcPct val="115000"/>
              </a:lnSpc>
              <a:spcBef>
                <a:spcPts val="800"/>
              </a:spcBef>
              <a:spcAft>
                <a:spcPts val="0"/>
              </a:spcAft>
              <a:buClr>
                <a:schemeClr val="dk1"/>
              </a:buClr>
              <a:buSzPts val="1100"/>
              <a:buFont typeface="Arial"/>
              <a:buNone/>
            </a:pPr>
            <a:r>
              <a:rPr lang="en-US" sz="2800">
                <a:latin typeface="Arial"/>
                <a:ea typeface="Arial"/>
                <a:cs typeface="Arial"/>
                <a:sym typeface="Arial"/>
              </a:rPr>
              <a:t>•</a:t>
            </a:r>
            <a:r>
              <a:rPr b="1" lang="en-US" sz="2800">
                <a:latin typeface="Arial"/>
                <a:ea typeface="Arial"/>
                <a:cs typeface="Arial"/>
                <a:sym typeface="Arial"/>
              </a:rPr>
              <a:t>Efficiency: </a:t>
            </a:r>
            <a:r>
              <a:rPr lang="en-US" sz="2800">
                <a:latin typeface="Arial"/>
                <a:ea typeface="Arial"/>
                <a:cs typeface="Arial"/>
                <a:sym typeface="Arial"/>
              </a:rPr>
              <a:t>use of resources execution and storage.</a:t>
            </a:r>
            <a:endParaRPr sz="2800">
              <a:latin typeface="Arial"/>
              <a:ea typeface="Arial"/>
              <a:cs typeface="Arial"/>
              <a:sym typeface="Arial"/>
            </a:endParaRPr>
          </a:p>
          <a:p>
            <a:pPr indent="0" lvl="0" marL="0" rtl="0" algn="l">
              <a:lnSpc>
                <a:spcPct val="115000"/>
              </a:lnSpc>
              <a:spcBef>
                <a:spcPts val="800"/>
              </a:spcBef>
              <a:spcAft>
                <a:spcPts val="0"/>
              </a:spcAft>
              <a:buClr>
                <a:schemeClr val="dk1"/>
              </a:buClr>
              <a:buSzPts val="1100"/>
              <a:buFont typeface="Arial"/>
              <a:buNone/>
            </a:pPr>
            <a:r>
              <a:rPr lang="en-US" sz="2800">
                <a:latin typeface="Arial"/>
                <a:ea typeface="Arial"/>
                <a:cs typeface="Arial"/>
                <a:sym typeface="Arial"/>
              </a:rPr>
              <a:t>•</a:t>
            </a:r>
            <a:r>
              <a:rPr b="1" lang="en-US" sz="2800">
                <a:latin typeface="Arial"/>
                <a:ea typeface="Arial"/>
                <a:cs typeface="Arial"/>
                <a:sym typeface="Arial"/>
              </a:rPr>
              <a:t>Integrity: </a:t>
            </a:r>
            <a:r>
              <a:rPr lang="en-US" sz="2800">
                <a:latin typeface="Arial"/>
                <a:ea typeface="Arial"/>
                <a:cs typeface="Arial"/>
                <a:sym typeface="Arial"/>
              </a:rPr>
              <a:t>protection of the program from unauthorized access.</a:t>
            </a:r>
            <a:endParaRPr sz="2800">
              <a:latin typeface="Arial"/>
              <a:ea typeface="Arial"/>
              <a:cs typeface="Arial"/>
              <a:sym typeface="Arial"/>
            </a:endParaRPr>
          </a:p>
          <a:p>
            <a:pPr indent="0" lvl="0" marL="0" rtl="0" algn="l">
              <a:lnSpc>
                <a:spcPct val="115000"/>
              </a:lnSpc>
              <a:spcBef>
                <a:spcPts val="800"/>
              </a:spcBef>
              <a:spcAft>
                <a:spcPts val="0"/>
              </a:spcAft>
              <a:buClr>
                <a:schemeClr val="dk1"/>
              </a:buClr>
              <a:buSzPts val="1100"/>
              <a:buFont typeface="Arial"/>
              <a:buNone/>
            </a:pPr>
            <a:r>
              <a:rPr lang="en-US" sz="2800">
                <a:latin typeface="Arial"/>
                <a:ea typeface="Arial"/>
                <a:cs typeface="Arial"/>
                <a:sym typeface="Arial"/>
              </a:rPr>
              <a:t>•</a:t>
            </a:r>
            <a:r>
              <a:rPr b="1" lang="en-US" sz="2800">
                <a:latin typeface="Arial"/>
                <a:ea typeface="Arial"/>
                <a:cs typeface="Arial"/>
                <a:sym typeface="Arial"/>
              </a:rPr>
              <a:t>Usability: </a:t>
            </a:r>
            <a:r>
              <a:rPr lang="en-US" sz="2800">
                <a:latin typeface="Arial"/>
                <a:ea typeface="Arial"/>
                <a:cs typeface="Arial"/>
                <a:sym typeface="Arial"/>
              </a:rPr>
              <a:t>ease of use of the software.</a:t>
            </a:r>
            <a:endParaRPr sz="2800">
              <a:latin typeface="Arial"/>
              <a:ea typeface="Arial"/>
              <a:cs typeface="Arial"/>
              <a:sym typeface="Arial"/>
            </a:endParaRPr>
          </a:p>
          <a:p>
            <a:pPr indent="0" lvl="0" marL="0" rtl="0" algn="l">
              <a:spcBef>
                <a:spcPts val="440"/>
              </a:spcBef>
              <a:spcAft>
                <a:spcPts val="0"/>
              </a:spcAft>
              <a:buNone/>
            </a:pPr>
            <a:r>
              <a:t/>
            </a:r>
            <a:endParaRPr sz="2800"/>
          </a:p>
        </p:txBody>
      </p:sp>
      <p:sp>
        <p:nvSpPr>
          <p:cNvPr id="80" name="Google Shape;80;g2cd78549e88_0_1"/>
          <p:cNvSpPr txBox="1"/>
          <p:nvPr>
            <p:ph idx="12" type="sldNum"/>
          </p:nvPr>
        </p:nvSpPr>
        <p:spPr>
          <a:xfrm>
            <a:off x="6553200" y="6629400"/>
            <a:ext cx="2133600" cy="179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2cd78549e88_0_10"/>
          <p:cNvSpPr txBox="1"/>
          <p:nvPr>
            <p:ph type="title"/>
          </p:nvPr>
        </p:nvSpPr>
        <p:spPr>
          <a:xfrm>
            <a:off x="0" y="0"/>
            <a:ext cx="6477000" cy="838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3800"/>
              <a:t>Product revision factors</a:t>
            </a:r>
            <a:endParaRPr sz="1900"/>
          </a:p>
        </p:txBody>
      </p:sp>
      <p:sp>
        <p:nvSpPr>
          <p:cNvPr id="87" name="Google Shape;87;g2cd78549e88_0_10"/>
          <p:cNvSpPr txBox="1"/>
          <p:nvPr>
            <p:ph idx="1" type="body"/>
          </p:nvPr>
        </p:nvSpPr>
        <p:spPr>
          <a:xfrm>
            <a:off x="457200" y="1371600"/>
            <a:ext cx="8229600" cy="4526100"/>
          </a:xfrm>
          <a:prstGeom prst="rect">
            <a:avLst/>
          </a:prstGeom>
        </p:spPr>
        <p:txBody>
          <a:bodyPr anchorCtr="0" anchor="t" bIns="45700" lIns="91425" spcFirstLastPara="1" rIns="91425" wrap="square" tIns="45700">
            <a:noAutofit/>
          </a:bodyPr>
          <a:lstStyle/>
          <a:p>
            <a:pPr indent="0" lvl="0" marL="0" rtl="0" algn="l">
              <a:lnSpc>
                <a:spcPct val="115000"/>
              </a:lnSpc>
              <a:spcBef>
                <a:spcPts val="900"/>
              </a:spcBef>
              <a:spcAft>
                <a:spcPts val="0"/>
              </a:spcAft>
              <a:buNone/>
            </a:pPr>
            <a:r>
              <a:rPr lang="en-US" sz="3600">
                <a:latin typeface="Arial"/>
                <a:ea typeface="Arial"/>
                <a:cs typeface="Arial"/>
                <a:sym typeface="Arial"/>
              </a:rPr>
              <a:t>•</a:t>
            </a:r>
            <a:r>
              <a:rPr b="1" lang="en-US" sz="3200"/>
              <a:t>Maintainability: </a:t>
            </a:r>
            <a:r>
              <a:rPr lang="en-US" sz="3200"/>
              <a:t>effort required to locate and fix a fault in a program.</a:t>
            </a:r>
            <a:endParaRPr sz="3200"/>
          </a:p>
          <a:p>
            <a:pPr indent="0" lvl="0" marL="0" rtl="0" algn="l">
              <a:lnSpc>
                <a:spcPct val="115000"/>
              </a:lnSpc>
              <a:spcBef>
                <a:spcPts val="900"/>
              </a:spcBef>
              <a:spcAft>
                <a:spcPts val="0"/>
              </a:spcAft>
              <a:buNone/>
            </a:pPr>
            <a:r>
              <a:rPr lang="en-US" sz="3200"/>
              <a:t>•</a:t>
            </a:r>
            <a:r>
              <a:rPr b="1" lang="en-US" sz="3200"/>
              <a:t>Flexibility: </a:t>
            </a:r>
            <a:r>
              <a:rPr lang="en-US" sz="3200"/>
              <a:t>ease of making changes required by changes in operating environment.</a:t>
            </a:r>
            <a:endParaRPr sz="3200"/>
          </a:p>
          <a:p>
            <a:pPr indent="0" lvl="0" marL="0" rtl="0" algn="l">
              <a:lnSpc>
                <a:spcPct val="115000"/>
              </a:lnSpc>
              <a:spcBef>
                <a:spcPts val="900"/>
              </a:spcBef>
              <a:spcAft>
                <a:spcPts val="0"/>
              </a:spcAft>
              <a:buNone/>
            </a:pPr>
            <a:r>
              <a:rPr lang="en-US" sz="3200"/>
              <a:t>•</a:t>
            </a:r>
            <a:r>
              <a:rPr b="1" lang="en-US" sz="3200"/>
              <a:t>Testability: </a:t>
            </a:r>
            <a:r>
              <a:rPr lang="en-US" sz="3200"/>
              <a:t>ease of testing the program to ensure that it is error-free and meets its specification.</a:t>
            </a:r>
            <a:endParaRPr sz="3200"/>
          </a:p>
          <a:p>
            <a:pPr indent="0" lvl="0" marL="0" rtl="0" algn="l">
              <a:lnSpc>
                <a:spcPct val="115000"/>
              </a:lnSpc>
              <a:spcBef>
                <a:spcPts val="800"/>
              </a:spcBef>
              <a:spcAft>
                <a:spcPts val="0"/>
              </a:spcAft>
              <a:buNone/>
            </a:pPr>
            <a:r>
              <a:t/>
            </a:r>
            <a:endParaRPr sz="3200"/>
          </a:p>
          <a:p>
            <a:pPr indent="0" lvl="0" marL="0" rtl="0" algn="l">
              <a:spcBef>
                <a:spcPts val="440"/>
              </a:spcBef>
              <a:spcAft>
                <a:spcPts val="0"/>
              </a:spcAft>
              <a:buNone/>
            </a:pPr>
            <a:r>
              <a:t/>
            </a:r>
            <a:endParaRPr sz="2800"/>
          </a:p>
        </p:txBody>
      </p:sp>
      <p:sp>
        <p:nvSpPr>
          <p:cNvPr id="88" name="Google Shape;88;g2cd78549e88_0_10"/>
          <p:cNvSpPr txBox="1"/>
          <p:nvPr>
            <p:ph idx="12" type="sldNum"/>
          </p:nvPr>
        </p:nvSpPr>
        <p:spPr>
          <a:xfrm>
            <a:off x="6553200" y="6629400"/>
            <a:ext cx="2133600" cy="179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2cd78549e88_0_19"/>
          <p:cNvSpPr txBox="1"/>
          <p:nvPr>
            <p:ph type="title"/>
          </p:nvPr>
        </p:nvSpPr>
        <p:spPr>
          <a:xfrm>
            <a:off x="0" y="0"/>
            <a:ext cx="6477000" cy="838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3900"/>
              <a:t>Product transition factors</a:t>
            </a:r>
            <a:endParaRPr sz="2700"/>
          </a:p>
        </p:txBody>
      </p:sp>
      <p:sp>
        <p:nvSpPr>
          <p:cNvPr id="95" name="Google Shape;95;g2cd78549e88_0_19"/>
          <p:cNvSpPr txBox="1"/>
          <p:nvPr>
            <p:ph idx="1" type="body"/>
          </p:nvPr>
        </p:nvSpPr>
        <p:spPr>
          <a:xfrm>
            <a:off x="457200" y="1371600"/>
            <a:ext cx="8229600" cy="4526100"/>
          </a:xfrm>
          <a:prstGeom prst="rect">
            <a:avLst/>
          </a:prstGeom>
        </p:spPr>
        <p:txBody>
          <a:bodyPr anchorCtr="0" anchor="t" bIns="45700" lIns="91425" spcFirstLastPara="1" rIns="91425" wrap="square" tIns="45700">
            <a:noAutofit/>
          </a:bodyPr>
          <a:lstStyle/>
          <a:p>
            <a:pPr indent="0" lvl="0" marL="0" rtl="0" algn="l">
              <a:lnSpc>
                <a:spcPct val="115000"/>
              </a:lnSpc>
              <a:spcBef>
                <a:spcPts val="900"/>
              </a:spcBef>
              <a:spcAft>
                <a:spcPts val="0"/>
              </a:spcAft>
              <a:buClr>
                <a:schemeClr val="dk1"/>
              </a:buClr>
              <a:buSzPts val="1100"/>
              <a:buFont typeface="Arial"/>
              <a:buNone/>
            </a:pPr>
            <a:r>
              <a:rPr lang="en-US" sz="3600">
                <a:latin typeface="Arial"/>
                <a:ea typeface="Arial"/>
                <a:cs typeface="Arial"/>
                <a:sym typeface="Arial"/>
              </a:rPr>
              <a:t>•</a:t>
            </a:r>
            <a:r>
              <a:rPr b="1" lang="en-US" sz="3200"/>
              <a:t>Portability: </a:t>
            </a:r>
            <a:r>
              <a:rPr lang="en-US" sz="3200"/>
              <a:t>Effort required to transfer a program from one environment to another system.</a:t>
            </a:r>
            <a:endParaRPr sz="3200"/>
          </a:p>
          <a:p>
            <a:pPr indent="0" lvl="0" marL="0" rtl="0" algn="l">
              <a:lnSpc>
                <a:spcPct val="115000"/>
              </a:lnSpc>
              <a:spcBef>
                <a:spcPts val="900"/>
              </a:spcBef>
              <a:spcAft>
                <a:spcPts val="0"/>
              </a:spcAft>
              <a:buClr>
                <a:schemeClr val="dk1"/>
              </a:buClr>
              <a:buSzPts val="1100"/>
              <a:buFont typeface="Arial"/>
              <a:buNone/>
            </a:pPr>
            <a:r>
              <a:rPr lang="en-US" sz="3200"/>
              <a:t>•</a:t>
            </a:r>
            <a:r>
              <a:rPr b="1" lang="en-US" sz="3200"/>
              <a:t>Reusability: </a:t>
            </a:r>
            <a:r>
              <a:rPr lang="en-US" sz="3200"/>
              <a:t>ease of re-using software in a different context.</a:t>
            </a:r>
            <a:endParaRPr sz="3200"/>
          </a:p>
          <a:p>
            <a:pPr indent="0" lvl="0" marL="0" rtl="0" algn="l">
              <a:lnSpc>
                <a:spcPct val="115000"/>
              </a:lnSpc>
              <a:spcBef>
                <a:spcPts val="900"/>
              </a:spcBef>
              <a:spcAft>
                <a:spcPts val="0"/>
              </a:spcAft>
              <a:buClr>
                <a:schemeClr val="dk1"/>
              </a:buClr>
              <a:buSzPts val="1100"/>
              <a:buFont typeface="Arial"/>
              <a:buNone/>
            </a:pPr>
            <a:r>
              <a:rPr lang="en-US" sz="3200"/>
              <a:t>•</a:t>
            </a:r>
            <a:r>
              <a:rPr b="1" lang="en-US" sz="3200"/>
              <a:t>Interoperability: </a:t>
            </a:r>
            <a:r>
              <a:rPr lang="en-US" sz="3200"/>
              <a:t>effort required to couple a system to another system. </a:t>
            </a:r>
            <a:endParaRPr sz="3200"/>
          </a:p>
          <a:p>
            <a:pPr indent="0" lvl="0" marL="0" rtl="0" algn="l">
              <a:spcBef>
                <a:spcPts val="440"/>
              </a:spcBef>
              <a:spcAft>
                <a:spcPts val="0"/>
              </a:spcAft>
              <a:buNone/>
            </a:pPr>
            <a:r>
              <a:t/>
            </a:r>
            <a:endParaRPr/>
          </a:p>
        </p:txBody>
      </p:sp>
      <p:sp>
        <p:nvSpPr>
          <p:cNvPr id="96" name="Google Shape;96;g2cd78549e88_0_19"/>
          <p:cNvSpPr txBox="1"/>
          <p:nvPr>
            <p:ph idx="12" type="sldNum"/>
          </p:nvPr>
        </p:nvSpPr>
        <p:spPr>
          <a:xfrm>
            <a:off x="6553200" y="6629400"/>
            <a:ext cx="2133600" cy="179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5"/>
          <p:cNvSpPr txBox="1"/>
          <p:nvPr>
            <p:ph idx="1" type="body"/>
          </p:nvPr>
        </p:nvSpPr>
        <p:spPr>
          <a:xfrm>
            <a:off x="457200" y="1556792"/>
            <a:ext cx="8229600" cy="4525963"/>
          </a:xfrm>
          <a:prstGeom prst="rect">
            <a:avLst/>
          </a:prstGeom>
          <a:noFill/>
          <a:ln>
            <a:noFill/>
          </a:ln>
        </p:spPr>
        <p:txBody>
          <a:bodyPr anchorCtr="0" anchor="t" bIns="45700" lIns="91425" spcFirstLastPara="1" rIns="91425" wrap="square" tIns="45700">
            <a:noAutofit/>
          </a:bodyPr>
          <a:lstStyle/>
          <a:p>
            <a:pPr indent="-342900" lvl="0" marL="444500" marR="1711325" rtl="0" algn="just">
              <a:lnSpc>
                <a:spcPct val="100000"/>
              </a:lnSpc>
              <a:spcBef>
                <a:spcPts val="0"/>
              </a:spcBef>
              <a:spcAft>
                <a:spcPts val="0"/>
              </a:spcAft>
              <a:buClr>
                <a:schemeClr val="dk1"/>
              </a:buClr>
              <a:buSzPts val="1800"/>
              <a:buFont typeface="Noto Sans Symbols"/>
              <a:buChar char="∙"/>
            </a:pPr>
            <a:r>
              <a:rPr lang="en-US" sz="1800">
                <a:latin typeface="Times"/>
                <a:ea typeface="Times"/>
                <a:cs typeface="Times"/>
                <a:sym typeface="Times"/>
              </a:rPr>
              <a:t>Quality Control (QC): Techniques used to assure that a product or service meets  requirements or goals.</a:t>
            </a:r>
            <a:endParaRPr sz="1800">
              <a:latin typeface="Times"/>
              <a:ea typeface="Times"/>
              <a:cs typeface="Times"/>
              <a:sym typeface="Times"/>
            </a:endParaRPr>
          </a:p>
          <a:p>
            <a:pPr indent="-342900" lvl="0" marL="444500" marR="106679" rtl="0" algn="just">
              <a:lnSpc>
                <a:spcPct val="100000"/>
              </a:lnSpc>
              <a:spcBef>
                <a:spcPts val="1200"/>
              </a:spcBef>
              <a:spcAft>
                <a:spcPts val="0"/>
              </a:spcAft>
              <a:buClr>
                <a:schemeClr val="dk1"/>
              </a:buClr>
              <a:buSzPts val="1800"/>
              <a:buFont typeface="Noto Sans Symbols"/>
              <a:buChar char="∙"/>
            </a:pPr>
            <a:r>
              <a:rPr lang="en-US" sz="1800">
                <a:latin typeface="Times"/>
                <a:ea typeface="Times"/>
                <a:cs typeface="Times"/>
                <a:sym typeface="Times"/>
              </a:rPr>
              <a:t>Quality Assurance (QA): Actions at a management level that directly improve the chances that  QC actions will be successful. Includes verification that QC was performed as planned.</a:t>
            </a:r>
            <a:endParaRPr sz="1800">
              <a:latin typeface="Times"/>
              <a:ea typeface="Times"/>
              <a:cs typeface="Times"/>
              <a:sym typeface="Times"/>
            </a:endParaRPr>
          </a:p>
          <a:p>
            <a:pPr indent="-342900" lvl="0" marL="444500" marR="692150" rtl="0" algn="just">
              <a:lnSpc>
                <a:spcPct val="100000"/>
              </a:lnSpc>
              <a:spcBef>
                <a:spcPts val="1200"/>
              </a:spcBef>
              <a:spcAft>
                <a:spcPts val="0"/>
              </a:spcAft>
              <a:buClr>
                <a:schemeClr val="dk1"/>
              </a:buClr>
              <a:buSzPts val="1800"/>
              <a:buFont typeface="Noto Sans Symbols"/>
              <a:buChar char="∙"/>
            </a:pPr>
            <a:r>
              <a:rPr lang="en-US" sz="1800">
                <a:latin typeface="Times"/>
                <a:ea typeface="Times"/>
                <a:cs typeface="Times"/>
                <a:sym typeface="Times"/>
              </a:rPr>
              <a:t>Quality Management System (QMS): “A formalized system that documents the structure,  responsibilities and procedures required to achieve effective quality management.” </a:t>
            </a:r>
            <a:endParaRPr baseline="30000" sz="1800">
              <a:latin typeface="Times"/>
              <a:ea typeface="Times"/>
              <a:cs typeface="Times"/>
              <a:sym typeface="Times"/>
            </a:endParaRPr>
          </a:p>
          <a:p>
            <a:pPr indent="-342900" lvl="0" marL="444500" marR="671195" rtl="0" algn="just">
              <a:lnSpc>
                <a:spcPct val="100000"/>
              </a:lnSpc>
              <a:spcBef>
                <a:spcPts val="1205"/>
              </a:spcBef>
              <a:spcAft>
                <a:spcPts val="0"/>
              </a:spcAft>
              <a:buClr>
                <a:schemeClr val="dk1"/>
              </a:buClr>
              <a:buSzPts val="1800"/>
              <a:buFont typeface="Noto Sans Symbols"/>
              <a:buChar char="∙"/>
            </a:pPr>
            <a:r>
              <a:rPr lang="en-US" sz="1800">
                <a:latin typeface="Times"/>
                <a:ea typeface="Times"/>
                <a:cs typeface="Times"/>
                <a:sym typeface="Times"/>
              </a:rPr>
              <a:t>Quality Plan (QMP): Primary document of a QMS that typically includes the Quality Policy,  objectives, and written procedures.</a:t>
            </a:r>
            <a:endParaRPr sz="1800">
              <a:latin typeface="Times"/>
              <a:ea typeface="Times"/>
              <a:cs typeface="Times"/>
              <a:sym typeface="Times"/>
            </a:endParaRPr>
          </a:p>
          <a:p>
            <a:pPr indent="-342900" lvl="0" marL="444500" rtl="0" algn="just">
              <a:lnSpc>
                <a:spcPct val="100000"/>
              </a:lnSpc>
              <a:spcBef>
                <a:spcPts val="1200"/>
              </a:spcBef>
              <a:spcAft>
                <a:spcPts val="0"/>
              </a:spcAft>
              <a:buClr>
                <a:schemeClr val="dk1"/>
              </a:buClr>
              <a:buSzPts val="1800"/>
              <a:buFont typeface="Noto Sans Symbols"/>
              <a:buChar char="∙"/>
            </a:pPr>
            <a:r>
              <a:rPr lang="en-US" sz="1800">
                <a:latin typeface="Times"/>
                <a:ea typeface="Times"/>
                <a:cs typeface="Times"/>
                <a:sym typeface="Times"/>
              </a:rPr>
              <a:t>Quality Policy: “The overall quality intentions and direction of an organization with regard to quality, determined by top management.” </a:t>
            </a:r>
            <a:endParaRPr sz="1800">
              <a:latin typeface="Times"/>
              <a:ea typeface="Times"/>
              <a:cs typeface="Times"/>
              <a:sym typeface="Times"/>
            </a:endParaRPr>
          </a:p>
          <a:p>
            <a:pPr indent="-228600" lvl="0" marL="342900" rtl="0" algn="just">
              <a:spcBef>
                <a:spcPts val="360"/>
              </a:spcBef>
              <a:spcAft>
                <a:spcPts val="0"/>
              </a:spcAft>
              <a:buClr>
                <a:schemeClr val="dk1"/>
              </a:buClr>
              <a:buSzPts val="1800"/>
              <a:buNone/>
            </a:pPr>
            <a:r>
              <a:t/>
            </a:r>
            <a:endParaRPr sz="1800">
              <a:latin typeface="Times"/>
              <a:ea typeface="Times"/>
              <a:cs typeface="Times"/>
              <a:sym typeface="Times"/>
            </a:endParaRPr>
          </a:p>
        </p:txBody>
      </p:sp>
      <p:sp>
        <p:nvSpPr>
          <p:cNvPr id="102" name="Google Shape;102;p5"/>
          <p:cNvSpPr txBox="1"/>
          <p:nvPr>
            <p:ph idx="12" type="sldNum"/>
          </p:nvPr>
        </p:nvSpPr>
        <p:spPr>
          <a:xfrm>
            <a:off x="6553200" y="6629400"/>
            <a:ext cx="2133600" cy="17895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3" name="Google Shape;103;p5"/>
          <p:cNvSpPr txBox="1"/>
          <p:nvPr/>
        </p:nvSpPr>
        <p:spPr>
          <a:xfrm>
            <a:off x="152400" y="152400"/>
            <a:ext cx="6477000" cy="838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4400">
                <a:solidFill>
                  <a:schemeClr val="dk1"/>
                </a:solidFill>
              </a:rPr>
              <a:t>Software quality factors</a:t>
            </a:r>
            <a:endParaRPr b="1" sz="3200">
              <a:solidFill>
                <a:schemeClr val="dk1"/>
              </a:solidFill>
              <a:latin typeface="Times New Roman"/>
              <a:ea typeface="Times New Roman"/>
              <a:cs typeface="Times New Roman"/>
              <a:sym typeface="Times New Roman"/>
            </a:endParaRPr>
          </a:p>
        </p:txBody>
      </p:sp>
      <p:pic>
        <p:nvPicPr>
          <p:cNvPr id="104" name="Google Shape;104;p5"/>
          <p:cNvPicPr preferRelativeResize="0"/>
          <p:nvPr/>
        </p:nvPicPr>
        <p:blipFill>
          <a:blip r:embed="rId3">
            <a:alphaModFix/>
          </a:blip>
          <a:stretch>
            <a:fillRect/>
          </a:stretch>
        </p:blipFill>
        <p:spPr>
          <a:xfrm>
            <a:off x="0" y="1263098"/>
            <a:ext cx="9144000" cy="504073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6"/>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Overview Quality Management</a:t>
            </a:r>
            <a:endParaRPr/>
          </a:p>
        </p:txBody>
      </p:sp>
      <p:sp>
        <p:nvSpPr>
          <p:cNvPr id="110" name="Google Shape;110;p6"/>
          <p:cNvSpPr txBox="1"/>
          <p:nvPr>
            <p:ph idx="12" type="sldNum"/>
          </p:nvPr>
        </p:nvSpPr>
        <p:spPr>
          <a:xfrm>
            <a:off x="6553200" y="6629400"/>
            <a:ext cx="2133600" cy="17895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11" name="Google Shape;111;p6"/>
          <p:cNvPicPr preferRelativeResize="0"/>
          <p:nvPr/>
        </p:nvPicPr>
        <p:blipFill rotWithShape="1">
          <a:blip r:embed="rId3">
            <a:alphaModFix/>
          </a:blip>
          <a:srcRect b="0" l="0" r="0" t="0"/>
          <a:stretch/>
        </p:blipFill>
        <p:spPr>
          <a:xfrm>
            <a:off x="1331640" y="1556792"/>
            <a:ext cx="5967213" cy="4392488"/>
          </a:xfrm>
          <a:prstGeom prst="rect">
            <a:avLst/>
          </a:prstGeom>
          <a:noFill/>
          <a:ln>
            <a:noFill/>
          </a:ln>
        </p:spPr>
      </p:pic>
      <p:sp>
        <p:nvSpPr>
          <p:cNvPr id="112" name="Google Shape;112;p6"/>
          <p:cNvSpPr txBox="1"/>
          <p:nvPr/>
        </p:nvSpPr>
        <p:spPr>
          <a:xfrm>
            <a:off x="2987824" y="6135451"/>
            <a:ext cx="238398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Arial"/>
                <a:ea typeface="Arial"/>
                <a:cs typeface="Arial"/>
                <a:sym typeface="Arial"/>
              </a:rPr>
              <a:t>Figure 1: Quality Management</a:t>
            </a:r>
            <a:endParaRPr b="1" sz="12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2021-07-05T10:09:00Z</dcterms:created>
  <dc:creator>ABC</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1033-11.2.0.10463</vt:lpwstr>
  </property>
  <property fmtid="{D5CDD505-2E9C-101B-9397-08002B2CF9AE}" pid="3" name="ICV">
    <vt:lpwstr>C66E8A929365439D9183C5235316B3C9</vt:lpwstr>
  </property>
</Properties>
</file>