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gIXD2H009JkdP9cYIMBAMiYhB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8725" autoAdjust="0"/>
  </p:normalViewPr>
  <p:slideViewPr>
    <p:cSldViewPr snapToGrid="0">
      <p:cViewPr varScale="1">
        <p:scale>
          <a:sx n="70" d="100"/>
          <a:sy n="70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910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5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22CS016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22CS016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548148" y="1638886"/>
            <a:ext cx="8047703" cy="256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en-US" sz="3200" b="1" dirty="0">
                <a:solidFill>
                  <a:srgbClr val="FF0000"/>
                </a:solidFill>
                <a:latin typeface="Candara"/>
                <a:sym typeface="Times New Roman"/>
              </a:rPr>
              <a:t>Basic Computer Organization:  Instruction Codes, Computer Registers, Computer Instructions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(Lectures 11-14)</a:t>
            </a:r>
          </a:p>
          <a:p>
            <a:pPr algn="ctr">
              <a:buSzPts val="3200"/>
            </a:pPr>
            <a:endParaRPr sz="3200" b="1" dirty="0">
              <a:solidFill>
                <a:srgbClr val="FF0000"/>
              </a:solidFill>
              <a:latin typeface="Candara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58DB5D-B90B-ACB3-80E1-EDBF8D3BA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Registers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441AF-C7B1-E364-E292-C82E2CAFF9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024700" y="1179026"/>
            <a:ext cx="57967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Registers for Basic Computer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009" y="2043113"/>
            <a:ext cx="7230794" cy="43014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D53CC-42E0-ECEC-2D7B-CDEF79C0F7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262657" y="1207162"/>
            <a:ext cx="326563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Registers and Memory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468" y="2841673"/>
            <a:ext cx="7413674" cy="368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380B3C-2265-DBCD-C632-AA3DB7846F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87791" y="2011369"/>
            <a:ext cx="7835704" cy="43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Registers?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 are normally stored in consecutive memory locations and are executed sequentially one at a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reads an instruction from a specific address in memory and executes it. It then continues by reading the next instruction in sequence and executes it, and so 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instruction sequencing needs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calculate the address of the next instruction after execution of the current instruction is completed.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necessary to provide a register in the control unit for storing 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it is read from memory.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needs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registers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manipulating data and a register for holding a memory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262657" y="1207162"/>
            <a:ext cx="3265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Registers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20885-A16C-2CBD-7E70-423CAB7B9F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787791" y="2011369"/>
            <a:ext cx="7835704" cy="441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Common Bus System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computer has eight registers, a memory unit, and a control unit.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must be provided to transfer information from one register to another and between memory and registers.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wires will be excessive if connections are made between the outputs of each register and the inputs of the other registers.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more efficient scheme with a common bus is used.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3262657" y="1207162"/>
            <a:ext cx="34596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0A5E3-BC5C-067F-60CF-C34C0A8BBF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5945B-2EA0-BEE7-1D56-CFA9AF7825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  <p:sp>
        <p:nvSpPr>
          <p:cNvPr id="3" name="Google Shape;189;p25">
            <a:extLst>
              <a:ext uri="{FF2B5EF4-FFF2-40B4-BE49-F238E27FC236}">
                <a16:creationId xmlns:a16="http://schemas.microsoft.com/office/drawing/2014/main" id="{C27AB257-5138-6413-CFB8-DC719DE1144C}"/>
              </a:ext>
            </a:extLst>
          </p:cNvPr>
          <p:cNvSpPr/>
          <p:nvPr/>
        </p:nvSpPr>
        <p:spPr>
          <a:xfrm>
            <a:off x="648929" y="1191740"/>
            <a:ext cx="7534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           			Cont..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66" y="1609344"/>
            <a:ext cx="8309093" cy="486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47368" y="2180490"/>
            <a:ext cx="852782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outputs of seven registers and memory are connected to the common bus.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specific output that is selected for the bus lines at any given time is determined from the binary value of the selection variables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along each output shows the decimal equivalent of the required binary selection.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number along the output of DR is 3. The 16-bit outputs of DR are placed on the bus lines when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=011 since this is the binary value of decimal 3.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5945B-2EA0-BEE7-1D56-CFA9AF7825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  <p:sp>
        <p:nvSpPr>
          <p:cNvPr id="3" name="Google Shape;189;p25">
            <a:extLst>
              <a:ext uri="{FF2B5EF4-FFF2-40B4-BE49-F238E27FC236}">
                <a16:creationId xmlns:a16="http://schemas.microsoft.com/office/drawing/2014/main" id="{C27AB257-5138-6413-CFB8-DC719DE1144C}"/>
              </a:ext>
            </a:extLst>
          </p:cNvPr>
          <p:cNvSpPr/>
          <p:nvPr/>
        </p:nvSpPr>
        <p:spPr>
          <a:xfrm>
            <a:off x="648929" y="1191740"/>
            <a:ext cx="7534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           			Cont..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8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530352" y="2352639"/>
            <a:ext cx="861364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lines from the common bus are connected to the inputs of each register and the data inputs of the memory.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particular register whose LD (load) input is enabled receives the data from the bus during the next clock pulse transition.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receives the contents of the bus when its write input is activated.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places its 16-bit output onto the bus when the read input is activated and 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6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=111.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67AEE-677F-8EB1-2D61-D671DB22D9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  <p:sp>
        <p:nvSpPr>
          <p:cNvPr id="3" name="Google Shape;189;p25">
            <a:extLst>
              <a:ext uri="{FF2B5EF4-FFF2-40B4-BE49-F238E27FC236}">
                <a16:creationId xmlns:a16="http://schemas.microsoft.com/office/drawing/2014/main" id="{57426B12-73D9-A48B-C778-93CB48033FC3}"/>
              </a:ext>
            </a:extLst>
          </p:cNvPr>
          <p:cNvSpPr/>
          <p:nvPr/>
        </p:nvSpPr>
        <p:spPr>
          <a:xfrm>
            <a:off x="447368" y="1210028"/>
            <a:ext cx="7534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           			Cont..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447368" y="1210028"/>
            <a:ext cx="7534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           			Cont..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" y="2082018"/>
            <a:ext cx="91440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INPR is connected to provide information to the bus but OUTR can only receive information from the bus.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because INPR receives a character from an input device which is then transferred to AC.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OUTR receives a character from AC and delivers it to an output device.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transfer from OUTR to any of the other registers.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5562EB-4E47-22D4-62B3-8B3A3040C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48148" y="986288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228600" y="2259375"/>
            <a:ext cx="891540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inputs of AC come from an adder and logic circuit.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circuit has three sets of inputs.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set of 16-bit inputs come from the outputs of AC. They are used to implement register micro-operations such as complement AC and shift AC.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set of 16-bit inputs come from the data register DR. The inputs from DR and AC are used for arithmetic and logic micro-operations.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third set of 8-bit inputs come from the input register INPR.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2F1BA-9784-815D-682C-BF84F2986D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  <p:sp>
        <p:nvSpPr>
          <p:cNvPr id="3" name="Google Shape;189;p25">
            <a:extLst>
              <a:ext uri="{FF2B5EF4-FFF2-40B4-BE49-F238E27FC236}">
                <a16:creationId xmlns:a16="http://schemas.microsoft.com/office/drawing/2014/main" id="{0E91AA77-39A4-60FB-7408-3CCB8AC41631}"/>
              </a:ext>
            </a:extLst>
          </p:cNvPr>
          <p:cNvSpPr/>
          <p:nvPr/>
        </p:nvSpPr>
        <p:spPr>
          <a:xfrm>
            <a:off x="721688" y="1200884"/>
            <a:ext cx="7534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Bus System           			Cont..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0E21BB-D5CE-0DA4-6C72-3C9E0EF8B7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  <p:extLst>
      <p:ext uri="{BB962C8B-B14F-4D97-AF65-F5344CB8AC3E}">
        <p14:creationId xmlns:p14="http://schemas.microsoft.com/office/powerpoint/2010/main" val="351478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517706" y="2644726"/>
            <a:ext cx="8047703" cy="208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Instructions</a:t>
            </a:r>
            <a:endParaRPr sz="5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CB679-3E69-E07F-C97A-9C405768BA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787791" y="2011369"/>
            <a:ext cx="7835704" cy="243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computer has three instruction code formats each having 16 bits: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reference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opcode part of the instruction contains three bits and the meaning of the remaining 13 bits depends on the operation code encountered.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3262657" y="1207162"/>
            <a:ext cx="31486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2EF4A-FC4D-C731-DE1A-15CDE92316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787791" y="2011369"/>
            <a:ext cx="7835704" cy="19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0-11 for specifying address.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12-14 for specifying address.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15th bit specifies addressing modes. (0 for direct and 1 for indirect)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1926227" y="1164959"/>
            <a:ext cx="50674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Reference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633" y="3801082"/>
            <a:ext cx="5969714" cy="105227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1174651" y="5151327"/>
            <a:ext cx="553563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 = 000 through 110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I=0 or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- 0xxx(direct) or 8xxx(indirect)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- 1xxx or 9xxx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D80F9C-8215-A9A8-C104-718CFCF2D6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787791" y="2011369"/>
            <a:ext cx="7835704" cy="223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Recognized by the operation code 111 with a 0 in the 15th bit of the instruction.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operation on or a test of the AC register.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operand from memory is not needed.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12 bits are used to specify the operation to be executed.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2306054" y="1207162"/>
            <a:ext cx="5027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Reference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101" y="4140559"/>
            <a:ext cx="6204113" cy="81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/>
          <p:nvPr/>
        </p:nvSpPr>
        <p:spPr>
          <a:xfrm>
            <a:off x="1188721" y="5240161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 - 7800 : Clear AC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 - 7400 : Clear E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EC4699-EC57-1BB4-6AEA-1F62E65634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787791" y="2011369"/>
            <a:ext cx="7835704" cy="183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instructions are needed for transferring information to and from AC register.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Recognized by the opcode 111 and a 1 in the 15th bit.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0-11 specify the type of I/O Operation performed.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2277919" y="1193094"/>
            <a:ext cx="42322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Input-Output Instructions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524" y="3646297"/>
            <a:ext cx="6022218" cy="7990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1005840" y="4804062"/>
            <a:ext cx="56481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 - F800 : Input characters to AC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- F400 : Output characters from AC</a:t>
            </a: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DD53F-E963-6E8E-9440-16E05A0D7C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419233" y="997630"/>
            <a:ext cx="8047703" cy="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Computer Instructions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249" y="1744394"/>
            <a:ext cx="7863840" cy="4586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FD8B3-81B0-AB2F-4C6B-A4A2271BB5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447368" y="1025765"/>
            <a:ext cx="8047703" cy="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675249" y="2377440"/>
            <a:ext cx="8088923" cy="354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instructions are said to be complete if the computer includes a sufficient number of instructions in each of the following categories: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Arithmetic, logical, and shift instructions.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for moving information to and from memory and processor registers.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control instructions.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instructions.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2592823" y="1404109"/>
            <a:ext cx="4033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 Completeness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1606A3-6643-8B4F-42B4-7509D6F5E7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787791" y="2011369"/>
            <a:ext cx="7835704" cy="416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organization of the computer is defined by its internal registers, the timing and control structure, and the set of instructions that it uses.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instruction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binary code that specifies a sequence of micro-operations for the computer.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group of bits that instruct the computer to perform a specific operation.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 is usually divided into two parts.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part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Group of bits that define such operations as add, subtract, multiply, shift, and complement.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○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part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Contains registers or memory words where the address of operand is found or the result is to be stored.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computer has its own instruction code format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3262657" y="1207162"/>
            <a:ext cx="29290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Codes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6ED2A6-80D5-2A72-FEFF-16C5AA604F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87791" y="2011369"/>
            <a:ext cx="7835704" cy="334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 (op-code)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instruction is a group of bits that define such operations as add, subtract, multiply, shift, and complement.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bits required for the operation code of an instruction depends on the total number of operations available in the computer (n bits for 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operation code is sometimes called 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macro-operation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because it specifies a set of micro-operations.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62657" y="1207162"/>
            <a:ext cx="2648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Code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CF719C-5E53-0D8E-2023-05FA8B2396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73723" y="2363061"/>
            <a:ext cx="7835704" cy="29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Simplest way to organize computer is to have one processor register(Accumulator AC) and an instruction code format with two parts: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-Operation to be performed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Second 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memory address tells the control where to find an operand in memory.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operand is read from memory and used as the data to be operated on together with the data stored in the processor register.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93512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6C7CF-35FE-6490-A578-3CC258657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306054" y="1263432"/>
            <a:ext cx="4791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l="797" r="787"/>
          <a:stretch/>
        </p:blipFill>
        <p:spPr>
          <a:xfrm>
            <a:off x="559219" y="1997612"/>
            <a:ext cx="4069052" cy="44031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4572000" y="2532182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are stored in one section of the memory and data in another.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memory unit with 4096 words we need 12 bits to specify an address since 2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=4096.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are available for opcode to specify one out of 16 possible operations.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45FFDC-6EE2-EA3C-F6A9-853A8919C2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801859" y="2306791"/>
            <a:ext cx="7835704" cy="335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control reads a 16-bit instruction from the program portion of memory.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uses the 12-bit address part of the instruction to read a 16-bit operand from the data portion of memory.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then executes the operation specified by the operation code.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operation is performed with the memory operand and the content of AC.</a:t>
            </a:r>
            <a:endParaRPr sz="1800" b="0" i="1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362455" y="1319704"/>
            <a:ext cx="72751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Program Organization - Steps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BC61C1-0CE2-8E06-8DF6-D85F67122F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87791" y="2011369"/>
            <a:ext cx="7835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644873" y="1150892"/>
            <a:ext cx="60676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and Indirect Addressing Modes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086664" y="2194558"/>
            <a:ext cx="4572000" cy="43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Following 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Modes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used for address portion of the instruction code.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Immediate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The address part specifies an operand.</a:t>
            </a:r>
            <a:b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Eg: ADD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The address part specifies the address of an operand.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Indirect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 The address part specifies a pointer(another address) where the address of the operand can be found.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bit of the instruction code(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can be used to distinguish between a direct and an indirect address.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54" y="1786597"/>
            <a:ext cx="3956758" cy="48674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8E0AD-1C4B-1B05-BCB6-B7471A0F79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47368" y="1025765"/>
            <a:ext cx="8047703" cy="5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360985" y="2475602"/>
            <a:ext cx="4360984" cy="21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address of the operand in a computation-type instruction or the target address in a branch-type instruction.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effective address in the instruction of the figures are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457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1350.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262657" y="1207162"/>
            <a:ext cx="28857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Address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54" y="1786597"/>
            <a:ext cx="3956758" cy="48674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717DDE-B1A0-E99A-052A-ED6EB7439F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22CS016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1468</Words>
  <Application>Microsoft Office PowerPoint</Application>
  <PresentationFormat>On-screen Show (4:3)</PresentationFormat>
  <Paragraphs>209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Ubuntu</vt:lpstr>
      <vt:lpstr>Candara</vt:lpstr>
      <vt:lpstr>Arial</vt:lpstr>
      <vt:lpstr>Times New Roman</vt:lpstr>
      <vt:lpstr>Courier New</vt:lpstr>
      <vt:lpstr>Noto Sans Symbols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Kamal Saluja</cp:lastModifiedBy>
  <cp:revision>5</cp:revision>
  <dcterms:created xsi:type="dcterms:W3CDTF">2010-04-09T07:36:15Z</dcterms:created>
  <dcterms:modified xsi:type="dcterms:W3CDTF">2024-01-24T09:48:07Z</dcterms:modified>
</cp:coreProperties>
</file>