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93" r:id="rId4"/>
    <p:sldId id="292" r:id="rId5"/>
    <p:sldId id="299" r:id="rId6"/>
    <p:sldId id="277" r:id="rId7"/>
    <p:sldId id="285" r:id="rId8"/>
    <p:sldId id="295" r:id="rId9"/>
    <p:sldId id="296" r:id="rId10"/>
    <p:sldId id="297" r:id="rId11"/>
    <p:sldId id="300" r:id="rId12"/>
    <p:sldId id="298" r:id="rId13"/>
    <p:sldId id="278" r:id="rId14"/>
    <p:sldId id="279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2288" autoAdjust="0"/>
  </p:normalViewPr>
  <p:slideViewPr>
    <p:cSldViewPr>
      <p:cViewPr varScale="1">
        <p:scale>
          <a:sx n="76" d="100"/>
          <a:sy n="76" d="100"/>
        </p:scale>
        <p:origin x="1781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" TargetMode="External"/><Relationship Id="rId5" Type="http://schemas.openxmlformats.org/officeDocument/2006/relationships/hyperlink" Target="https://css-tricks.com/" TargetMode="External"/><Relationship Id="rId4" Type="http://schemas.openxmlformats.org/officeDocument/2006/relationships/hyperlink" Target="https://www.tutorialspoint.com/index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250757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URBANCART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E - Commerce Website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0FB66-8A87-5E2E-8841-CFE719797766}"/>
              </a:ext>
            </a:extLst>
          </p:cNvPr>
          <p:cNvSpPr txBox="1"/>
          <p:nvPr/>
        </p:nvSpPr>
        <p:spPr>
          <a:xfrm>
            <a:off x="467544" y="4221088"/>
            <a:ext cx="288032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Submitted To: </a:t>
            </a:r>
          </a:p>
          <a:p>
            <a:endParaRPr lang="en-US" dirty="0"/>
          </a:p>
          <a:p>
            <a:r>
              <a:rPr lang="en-US" dirty="0"/>
              <a:t>Ms. Meenakshi</a:t>
            </a:r>
          </a:p>
          <a:p>
            <a:endParaRPr lang="en-US" dirty="0"/>
          </a:p>
          <a:p>
            <a:r>
              <a:rPr lang="en-US" dirty="0"/>
              <a:t>Mr. Shiv Mohan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63B76-E8D2-0BDC-9467-E6B5F644AFC1}"/>
              </a:ext>
            </a:extLst>
          </p:cNvPr>
          <p:cNvSpPr txBox="1"/>
          <p:nvPr/>
        </p:nvSpPr>
        <p:spPr>
          <a:xfrm>
            <a:off x="5076056" y="4191754"/>
            <a:ext cx="3744416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No. 8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Karan Kumar Garg (478)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Joel Matthew (465)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Kashish (495)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Kartavya Tomar (484)</a:t>
            </a:r>
            <a:endParaRPr lang="en-IN" sz="2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7E6E-20FB-3582-8F8E-B12C20F3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87824" cy="838200"/>
          </a:xfrm>
        </p:spPr>
        <p:txBody>
          <a:bodyPr/>
          <a:lstStyle/>
          <a:p>
            <a:r>
              <a:rPr lang="en-US" sz="3600" b="1" u="sng" dirty="0"/>
              <a:t>Delivery Info</a:t>
            </a:r>
            <a:endParaRPr lang="en-IN" sz="3600" b="1" u="sng" dirty="0"/>
          </a:p>
        </p:txBody>
      </p:sp>
    </p:spTree>
    <p:extLst>
      <p:ext uri="{BB962C8B-B14F-4D97-AF65-F5344CB8AC3E}">
        <p14:creationId xmlns:p14="http://schemas.microsoft.com/office/powerpoint/2010/main" val="1217140080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DD22-4185-B75C-CBF4-50F0860E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43808" cy="838200"/>
          </a:xfrm>
        </p:spPr>
        <p:txBody>
          <a:bodyPr/>
          <a:lstStyle/>
          <a:p>
            <a:r>
              <a:rPr lang="en-US" sz="3600" b="1" u="sng" dirty="0"/>
              <a:t>Sign Up Page</a:t>
            </a:r>
            <a:endParaRPr lang="en-IN" sz="3600" b="1" u="sng" dirty="0"/>
          </a:p>
        </p:txBody>
      </p:sp>
    </p:spTree>
    <p:extLst>
      <p:ext uri="{BB962C8B-B14F-4D97-AF65-F5344CB8AC3E}">
        <p14:creationId xmlns:p14="http://schemas.microsoft.com/office/powerpoint/2010/main" val="3899040177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A4F2-AAC7-283D-33E9-E42DD397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75856" cy="838200"/>
          </a:xfrm>
        </p:spPr>
        <p:txBody>
          <a:bodyPr/>
          <a:lstStyle/>
          <a:p>
            <a:r>
              <a:rPr lang="en-US" sz="3600" b="1" u="sng" dirty="0"/>
              <a:t>CONTACT US</a:t>
            </a:r>
            <a:endParaRPr lang="en-IN" sz="3600" b="1" u="sng" dirty="0"/>
          </a:p>
        </p:txBody>
      </p:sp>
    </p:spTree>
    <p:extLst>
      <p:ext uri="{BB962C8B-B14F-4D97-AF65-F5344CB8AC3E}">
        <p14:creationId xmlns:p14="http://schemas.microsoft.com/office/powerpoint/2010/main" val="87909884"/>
      </p:ext>
    </p:extLst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7909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Conclusion-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628800"/>
            <a:ext cx="8856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project was a E commerce Web, which involved designing and developing software to make orders, search  items  on web.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Key features of  URBANCART include -: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Browse Menu                                            Add to Cart                                      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Secure Payment Gateway                         Reviews and Ratings       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Responsive Design                                   Special Offers and Discounts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Feedback Mechanism                                Sign Up Feature</a:t>
            </a:r>
          </a:p>
        </p:txBody>
      </p:sp>
    </p:spTree>
  </p:cSld>
  <p:clrMapOvr>
    <a:masterClrMapping/>
  </p:clrMapOvr>
  <p:transition advTm="4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15" y="75103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1196752"/>
            <a:ext cx="88569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969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W3 Schools -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https://www.w3schools.com/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5715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MDN Web Docs -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https://developer.mozilla.org/en-US/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algn="l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Tutorials Point -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https://www.tutorialspoint.com/index.html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5715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5715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-tricks -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https://css-tricks.com/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5715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5715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https://www.geeksforgeeks.org/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Table of Contents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556792"/>
            <a:ext cx="6912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Tools used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Bonus Feature(optional)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4794-355D-EAAD-BFE0-ED5E69B7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99792" cy="838200"/>
          </a:xfrm>
        </p:spPr>
        <p:txBody>
          <a:bodyPr/>
          <a:lstStyle/>
          <a:p>
            <a:r>
              <a:rPr lang="en-US" sz="3600" b="1" u="sng" dirty="0"/>
              <a:t>Introduction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D390-3E8A-19BE-14D3-B64F05990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r>
              <a:rPr lang="en-US" dirty="0"/>
              <a:t>URBANCART is a dynamic e-commerce platform designed to elevate your shopping experience by offering a diverse range of products that cater to urban lifestyles. </a:t>
            </a:r>
          </a:p>
          <a:p>
            <a:endParaRPr lang="en-US" dirty="0"/>
          </a:p>
          <a:p>
            <a:r>
              <a:rPr lang="en-US" dirty="0"/>
              <a:t>Whether you're searching for the latest fashion trends, cutting-edge electronics, or essential home goods, URBANCART provides a seamless and intuitive shopping experience. </a:t>
            </a:r>
          </a:p>
          <a:p>
            <a:endParaRPr lang="en-US" dirty="0"/>
          </a:p>
          <a:p>
            <a:r>
              <a:rPr lang="en-US" dirty="0"/>
              <a:t>With a focus on quality, affordability, and convenience, the platform connects you with top brands and unique items, ensuring you find exactly what you need. </a:t>
            </a:r>
          </a:p>
          <a:p>
            <a:endParaRPr lang="en-US" dirty="0"/>
          </a:p>
          <a:p>
            <a:r>
              <a:rPr lang="en-US" dirty="0"/>
              <a:t>Fast shipping, secure payment options, and exceptional customer service are at the heart of URBANCART, making it your go-to destination for all your online shopping needs.</a:t>
            </a:r>
          </a:p>
        </p:txBody>
      </p:sp>
    </p:spTree>
    <p:extLst>
      <p:ext uri="{BB962C8B-B14F-4D97-AF65-F5344CB8AC3E}">
        <p14:creationId xmlns:p14="http://schemas.microsoft.com/office/powerpoint/2010/main" val="1262170514"/>
      </p:ext>
    </p:extLst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D2CF-00AD-5DD8-438B-B022C054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43808" cy="838200"/>
          </a:xfrm>
        </p:spPr>
        <p:txBody>
          <a:bodyPr/>
          <a:lstStyle/>
          <a:p>
            <a:r>
              <a:rPr lang="en-US" sz="3600" b="1" u="sng" dirty="0"/>
              <a:t>OVERVIEW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0B2C-0CA7-3678-E6DB-0269DDF6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052736"/>
            <a:ext cx="8568952" cy="5112568"/>
          </a:xfrm>
        </p:spPr>
        <p:txBody>
          <a:bodyPr/>
          <a:lstStyle/>
          <a:p>
            <a:pPr marL="0" indent="0" algn="just">
              <a:buNone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URBANCART is a modern e-commerce platform designed to bring a seamless shopping experience to urban dwellers. </a:t>
            </a:r>
          </a:p>
          <a:p>
            <a:pPr algn="just"/>
            <a:r>
              <a:rPr lang="en-US" dirty="0"/>
              <a:t>Specializing in a wide range of products, from fashion and electronics to home essentials and lifestyle accessories, URBANCART caters to the diverse needs of city life. </a:t>
            </a:r>
          </a:p>
          <a:p>
            <a:pPr algn="just"/>
            <a:r>
              <a:rPr lang="en-US" dirty="0"/>
              <a:t>The website offers an intuitive and user-friendly interface, making it easy for customers to browse, compare, and purchase products. With secure payment options, fast delivery services, and a dedicated customer support team, URBANCART ensures a reliable and satisfying shopping journey. </a:t>
            </a:r>
          </a:p>
          <a:p>
            <a:pPr algn="just"/>
            <a:r>
              <a:rPr lang="en-US" dirty="0"/>
              <a:t>Whether you're looking for the latest trends or everyday necessities, URBANCART is your go-to destination for quality products at competitive prices, all from the comfort of your home.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427474"/>
      </p:ext>
    </p:extLst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916B-085E-4AC7-0EB0-3C9CFF29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32040" cy="838200"/>
          </a:xfrm>
        </p:spPr>
        <p:txBody>
          <a:bodyPr/>
          <a:lstStyle/>
          <a:p>
            <a:r>
              <a:rPr lang="en-US" sz="3600" b="1" u="sng" dirty="0"/>
              <a:t>TOOLS and Languages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ADFF-8BEA-2B2A-0999-17E42B345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Here are all the tools and languages used to build Soporific:</a:t>
            </a: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Vs Code</a:t>
            </a: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Web Browser</a:t>
            </a: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dirty="0"/>
              <a:t>Express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js</a:t>
            </a:r>
            <a:endParaRPr lang="en-US" dirty="0">
              <a:solidFill>
                <a:schemeClr val="tx1"/>
              </a:solidFill>
            </a:endParaRP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Css</a:t>
            </a:r>
            <a:endParaRPr lang="en-US" dirty="0">
              <a:solidFill>
                <a:schemeClr val="tx1"/>
              </a:solidFill>
            </a:endParaRP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873456"/>
      </p:ext>
    </p:extLst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69" y="116632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Bonus Features-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908720"/>
            <a:ext cx="81369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Personalized recommendations: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Based on your browsing and purchase history, ensuring you always find products tailored to your tastes. 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Wishlist Sync: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allows you to save and access your favorite items across all your devices.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One-click checkout: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Streamline your purchase process for faster, hassle-free transactions.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Price drop alerts: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Notify you when items on your Wishlist or in your cart go on sale, so you never miss a deal. 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Rewards: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Lets you earn points with every purchase, redeemable for discounts on future orders, making every shopping experience more rewarding.</a:t>
            </a: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3C4B8-A099-410B-BE67-F841203E35A8}"/>
              </a:ext>
            </a:extLst>
          </p:cNvPr>
          <p:cNvSpPr txBox="1"/>
          <p:nvPr/>
        </p:nvSpPr>
        <p:spPr>
          <a:xfrm>
            <a:off x="0" y="182463"/>
            <a:ext cx="38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Highlights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14394"/>
      </p:ext>
    </p:extLst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CB6B-FF9E-90C1-A488-B80D3EDEA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763688" cy="836711"/>
          </a:xfrm>
        </p:spPr>
        <p:txBody>
          <a:bodyPr/>
          <a:lstStyle/>
          <a:p>
            <a:r>
              <a:rPr lang="en-US" sz="3600" u="sng" dirty="0"/>
              <a:t>MENU</a:t>
            </a:r>
            <a:endParaRPr lang="en-IN" sz="3600" u="sng" dirty="0"/>
          </a:p>
        </p:txBody>
      </p:sp>
    </p:spTree>
    <p:extLst>
      <p:ext uri="{BB962C8B-B14F-4D97-AF65-F5344CB8AC3E}">
        <p14:creationId xmlns:p14="http://schemas.microsoft.com/office/powerpoint/2010/main" val="515946689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AF1D-2908-15DF-69CD-7478DAF6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91680" cy="838200"/>
          </a:xfrm>
        </p:spPr>
        <p:txBody>
          <a:bodyPr/>
          <a:lstStyle/>
          <a:p>
            <a:r>
              <a:rPr lang="en-US" sz="3600" b="1" u="sng" dirty="0"/>
              <a:t>CART</a:t>
            </a:r>
            <a:endParaRPr lang="en-IN" sz="3600" b="1" u="sng" dirty="0"/>
          </a:p>
        </p:txBody>
      </p:sp>
    </p:spTree>
    <p:extLst>
      <p:ext uri="{BB962C8B-B14F-4D97-AF65-F5344CB8AC3E}">
        <p14:creationId xmlns:p14="http://schemas.microsoft.com/office/powerpoint/2010/main" val="118168233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6">
            <a:lumMod val="60000"/>
            <a:lumOff val="40000"/>
          </a:schemeClr>
        </a:solidFill>
      </a:spPr>
      <a:bodyPr wrap="square" rtlCol="0">
        <a:spAutoFit/>
      </a:bodyPr>
      <a:lstStyle>
        <a:defPPr algn="l">
          <a:defRPr sz="2400" u="sng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</TotalTime>
  <Words>558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Bubble Sort</vt:lpstr>
      <vt:lpstr>PowerPoint Presentation</vt:lpstr>
      <vt:lpstr>PowerPoint Presentation</vt:lpstr>
      <vt:lpstr>Introduction</vt:lpstr>
      <vt:lpstr>OVERVIEW</vt:lpstr>
      <vt:lpstr>TOOLS and Languages</vt:lpstr>
      <vt:lpstr>PowerPoint Presentation</vt:lpstr>
      <vt:lpstr>PowerPoint Presentation</vt:lpstr>
      <vt:lpstr>MENU</vt:lpstr>
      <vt:lpstr>CART</vt:lpstr>
      <vt:lpstr>Delivery Info</vt:lpstr>
      <vt:lpstr>Sign Up Page</vt:lpstr>
      <vt:lpstr>CONTACT US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Kartavya Chaudhary</cp:lastModifiedBy>
  <cp:revision>57</cp:revision>
  <dcterms:created xsi:type="dcterms:W3CDTF">2022-12-12T14:14:34Z</dcterms:created>
  <dcterms:modified xsi:type="dcterms:W3CDTF">2024-09-02T17:27:23Z</dcterms:modified>
</cp:coreProperties>
</file>