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301" r:id="rId6"/>
    <p:sldId id="299" r:id="rId7"/>
    <p:sldId id="277" r:id="rId8"/>
    <p:sldId id="302" r:id="rId9"/>
    <p:sldId id="303" r:id="rId10"/>
    <p:sldId id="305" r:id="rId11"/>
    <p:sldId id="295" r:id="rId12"/>
    <p:sldId id="297" r:id="rId13"/>
    <p:sldId id="296" r:id="rId14"/>
    <p:sldId id="307" r:id="rId15"/>
    <p:sldId id="306" r:id="rId16"/>
    <p:sldId id="300" r:id="rId17"/>
    <p:sldId id="298" r:id="rId18"/>
    <p:sldId id="278" r:id="rId19"/>
    <p:sldId id="279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288" autoAdjust="0"/>
  </p:normalViewPr>
  <p:slideViewPr>
    <p:cSldViewPr>
      <p:cViewPr varScale="1">
        <p:scale>
          <a:sx n="76" d="100"/>
          <a:sy n="76" d="100"/>
        </p:scale>
        <p:origin x="17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s://www.tutorialspoint.com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URBANCART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- Commerce Website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FB66-8A87-5E2E-8841-CFE719797766}"/>
              </a:ext>
            </a:extLst>
          </p:cNvPr>
          <p:cNvSpPr txBox="1"/>
          <p:nvPr/>
        </p:nvSpPr>
        <p:spPr>
          <a:xfrm>
            <a:off x="467544" y="4221088"/>
            <a:ext cx="28803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Submitted To: </a:t>
            </a:r>
          </a:p>
          <a:p>
            <a:endParaRPr lang="en-US" dirty="0"/>
          </a:p>
          <a:p>
            <a:r>
              <a:rPr lang="en-US" dirty="0"/>
              <a:t>Ms. Meenakshi</a:t>
            </a:r>
          </a:p>
          <a:p>
            <a:endParaRPr lang="en-US" dirty="0"/>
          </a:p>
          <a:p>
            <a:r>
              <a:rPr lang="en-US" dirty="0"/>
              <a:t>Mr. Shiv Mohan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63B76-E8D2-0BDC-9467-E6B5F644AFC1}"/>
              </a:ext>
            </a:extLst>
          </p:cNvPr>
          <p:cNvSpPr txBox="1"/>
          <p:nvPr/>
        </p:nvSpPr>
        <p:spPr>
          <a:xfrm>
            <a:off x="5076056" y="4191754"/>
            <a:ext cx="374441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 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 Matthew (465)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Kumar Garg (478)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Kartavya Tomar (484)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Kashish (495)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Gulati(525)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0AE0-6A60-13A4-106D-67E23A40E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83037-0860-CD5B-9660-F7C38F9552A3}"/>
              </a:ext>
            </a:extLst>
          </p:cNvPr>
          <p:cNvSpPr txBox="1"/>
          <p:nvPr/>
        </p:nvSpPr>
        <p:spPr>
          <a:xfrm>
            <a:off x="24568" y="116632"/>
            <a:ext cx="627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02240-8A88-EA18-292C-0131FA1CE97C}"/>
              </a:ext>
            </a:extLst>
          </p:cNvPr>
          <p:cNvSpPr/>
          <p:nvPr/>
        </p:nvSpPr>
        <p:spPr>
          <a:xfrm>
            <a:off x="215516" y="762963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Routing React Router: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Handles navigation between pages such as login, signup, admin dashboard, product listings, etc.</a:t>
            </a:r>
          </a:p>
          <a:p>
            <a:pPr algn="just"/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Handling Axios: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for making HTTP requests to the backend API for data retrieval and submission.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 Management: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State: For managing component-level state.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Effect: For handling side effects such as API calls.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Additional Features Responsive Design: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Ensures compatibility with various screen sizes and devices.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Interactive UI: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Provides a seamless user experience for all roles (admin, user, seller).</a:t>
            </a:r>
          </a:p>
        </p:txBody>
      </p:sp>
    </p:spTree>
    <p:extLst>
      <p:ext uri="{BB962C8B-B14F-4D97-AF65-F5344CB8AC3E}">
        <p14:creationId xmlns:p14="http://schemas.microsoft.com/office/powerpoint/2010/main" val="2650932215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B6B-FF9E-90C1-A488-B80D3EDE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763688" cy="836711"/>
          </a:xfrm>
        </p:spPr>
        <p:txBody>
          <a:bodyPr/>
          <a:lstStyle/>
          <a:p>
            <a:r>
              <a:rPr lang="en-US" sz="3600" u="sng" dirty="0"/>
              <a:t>HOME</a:t>
            </a:r>
            <a:endParaRPr lang="en-IN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DB466-E62A-F4B0-A7F9-C2AC2D73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556792"/>
            <a:ext cx="8712968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6689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7E6E-20FB-3582-8F8E-B12C20F3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87824" cy="838200"/>
          </a:xfrm>
        </p:spPr>
        <p:txBody>
          <a:bodyPr/>
          <a:lstStyle/>
          <a:p>
            <a:pPr algn="l"/>
            <a:r>
              <a:rPr lang="en-US" sz="3600" b="1" u="sng" dirty="0"/>
              <a:t>Sales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478-6348-0DB2-BDAA-1ED9E67E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28800"/>
            <a:ext cx="8568952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0080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F1D-2908-15DF-69CD-7478DAF6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91680" cy="838200"/>
          </a:xfrm>
        </p:spPr>
        <p:txBody>
          <a:bodyPr/>
          <a:lstStyle/>
          <a:p>
            <a:r>
              <a:rPr lang="en-US" sz="3600" b="1" u="sng" dirty="0"/>
              <a:t>CART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1B5A2-739D-9EF1-86DD-8D997E8C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" y="1196752"/>
            <a:ext cx="834199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233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2548-30F1-7EA6-98B2-7568BBD20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B27D-DB96-35D8-DD10-B029DEFB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47864" cy="838200"/>
          </a:xfrm>
        </p:spPr>
        <p:txBody>
          <a:bodyPr/>
          <a:lstStyle/>
          <a:p>
            <a:pPr algn="l"/>
            <a:r>
              <a:rPr lang="en-US" sz="3600" b="1" u="sng" dirty="0"/>
              <a:t>Seller Products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127B5-1206-6801-DBCC-21F7804B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49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2859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E8C7-F4A0-3B6F-8BFB-287853E1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9BE3-42EA-F31E-FF2B-9D2EF956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87824" cy="838200"/>
          </a:xfrm>
        </p:spPr>
        <p:txBody>
          <a:bodyPr/>
          <a:lstStyle/>
          <a:p>
            <a:pPr algn="l"/>
            <a:r>
              <a:rPr lang="en-US" sz="3600" b="1" u="sng" dirty="0"/>
              <a:t>Admin Page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71FB3-E9BC-CEDB-D8CA-A8CD0BCE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4096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2413"/>
      </p:ext>
    </p:extLst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DD22-4185-B75C-CBF4-50F0860E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43808" cy="838200"/>
          </a:xfrm>
        </p:spPr>
        <p:txBody>
          <a:bodyPr/>
          <a:lstStyle/>
          <a:p>
            <a:pPr algn="l"/>
            <a:r>
              <a:rPr lang="en-US" sz="3600" b="1" u="sng" dirty="0"/>
              <a:t>Login Page</a:t>
            </a:r>
            <a:endParaRPr lang="en-IN" sz="3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E76A9-87E3-B11D-FFE0-9511DE03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628800"/>
            <a:ext cx="871296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0177"/>
      </p:ext>
    </p:extLst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A4F2-AAC7-283D-33E9-E42DD397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5856" cy="838200"/>
          </a:xfrm>
        </p:spPr>
        <p:txBody>
          <a:bodyPr/>
          <a:lstStyle/>
          <a:p>
            <a:r>
              <a:rPr lang="en-US" sz="3600" b="1" u="sng" dirty="0"/>
              <a:t>CONTACT US</a:t>
            </a:r>
            <a:endParaRPr lang="en-IN" sz="3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CC2F-80B8-DCEA-48D4-A7AA5B5A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49694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9884"/>
      </p:ext>
    </p:extLst>
  </p:cSld>
  <p:clrMapOvr>
    <a:masterClrMapping/>
  </p:clrMapOvr>
  <p:transition advTm="4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90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Conclusion-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36174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was a E commerce Web, which involved designing and developing software to make orders, search  items  on web.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features of  URBANCART include -: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Browse Menu                                            Add to Cart                             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Secure Payment Gateway                          Responsive Design  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 Offers and Discounts                       Sign Up Feature</a:t>
            </a:r>
          </a:p>
        </p:txBody>
      </p:sp>
    </p:spTree>
  </p:cSld>
  <p:clrMapOvr>
    <a:masterClrMapping/>
  </p:clrMapOvr>
  <p:transition advTm="40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15" y="7510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69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 Schools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MDN Web Docs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https://developer.mozilla.org/en-US/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Point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https://www.tutorialspoint.com/index.html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-tricks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https://css-tricks.com/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912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6799-4213-3BB8-2608-B13F0C158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A47BA-E590-CBCF-57DD-36D924A67397}"/>
              </a:ext>
            </a:extLst>
          </p:cNvPr>
          <p:cNvSpPr txBox="1"/>
          <p:nvPr/>
        </p:nvSpPr>
        <p:spPr>
          <a:xfrm>
            <a:off x="-2715" y="7510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7BCB4-82F0-299F-4B66-64B8A2CC093F}"/>
              </a:ext>
            </a:extLst>
          </p:cNvPr>
          <p:cNvSpPr/>
          <p:nvPr/>
        </p:nvSpPr>
        <p:spPr>
          <a:xfrm>
            <a:off x="-2715" y="1268760"/>
            <a:ext cx="88569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pPr algn="ctr"/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00451"/>
      </p:ext>
    </p:extLst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99792" cy="838200"/>
          </a:xfrm>
        </p:spPr>
        <p:txBody>
          <a:bodyPr/>
          <a:lstStyle/>
          <a:p>
            <a:r>
              <a:rPr lang="en-US" sz="3600" b="1" u="sng" dirty="0"/>
              <a:t>Introduction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algn="just"/>
            <a:r>
              <a:rPr lang="en-US" dirty="0"/>
              <a:t>URBANCART is a dynamic e-commerce platform designed to elevate your shopping experience by offering a diverse range of products that cater to urban lifestyles.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Whether you're searching for the latest fashion trends, cutting-edge electronics, or essential home goods, URBANCART provides a seamless and intuitive shopping experience.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a focus on quality, affordability, and convenience, the platform connects you with top brands and unique items, ensuring you find exactly what you need.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Fast shipping, secure payment options, and exceptional customer service are at the heart of URBANCART, making it your go-to destination for all your online shopping needs.</a:t>
            </a:r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43808" cy="838200"/>
          </a:xfrm>
        </p:spPr>
        <p:txBody>
          <a:bodyPr/>
          <a:lstStyle/>
          <a:p>
            <a:r>
              <a:rPr lang="en-US" sz="3600" b="1" u="sng" dirty="0"/>
              <a:t>OVERVIEW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2736"/>
            <a:ext cx="8568952" cy="5112568"/>
          </a:xfrm>
        </p:spPr>
        <p:txBody>
          <a:bodyPr/>
          <a:lstStyle/>
          <a:p>
            <a:pPr marL="0" indent="0" algn="just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URBANCART is a modern e-commerce platform designed to bring a seamless shopping experience to urban dwellers. </a:t>
            </a:r>
          </a:p>
          <a:p>
            <a:pPr algn="just"/>
            <a:r>
              <a:rPr lang="en-US" dirty="0"/>
              <a:t>Specializing in a wide range of products, from fashion and electronics to home essentials and lifestyle accessories, URBANCART caters to the diverse needs of city life. </a:t>
            </a:r>
          </a:p>
          <a:p>
            <a:pPr algn="just"/>
            <a:r>
              <a:rPr lang="en-US" dirty="0"/>
              <a:t>The website offers an intuitive and user-friendly interface, making it easy for customers to browse, compare, and purchase products. With secure payment options, fast delivery services, and a dedicated customer support team, URBANCART ensures a reliable and satisfying shopping journey. </a:t>
            </a:r>
          </a:p>
          <a:p>
            <a:pPr algn="just"/>
            <a:r>
              <a:rPr lang="en-US" dirty="0"/>
              <a:t>Whether you're looking for the latest trends or everyday necessities, URBANCART is your go-to destination for quality products at competitive prices, all from the comfort of your 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292-BFA2-B6F5-D75D-FC53CC9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2FAD-2AAB-B93C-5C54-F189463D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840"/>
            <a:ext cx="8229600" cy="583116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Product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e-commerce platforms lack a robust backend system to efficiently manage product inventory, including adding, updating, and deleting products through a centralized API.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critical need for better security measures to protect user data and ensure that only authenticated users can access sensitive information, such as the product database.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User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absence of a dynamic and responsive frontend interface can lead to a subpar user experience, making it challenging for customers to navigate the site and find products easily.</a:t>
            </a:r>
          </a:p>
        </p:txBody>
      </p:sp>
    </p:spTree>
    <p:extLst>
      <p:ext uri="{BB962C8B-B14F-4D97-AF65-F5344CB8AC3E}">
        <p14:creationId xmlns:p14="http://schemas.microsoft.com/office/powerpoint/2010/main" val="3971982576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16B-085E-4AC7-0EB0-3C9CFF2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32040" cy="838200"/>
          </a:xfrm>
        </p:spPr>
        <p:txBody>
          <a:bodyPr/>
          <a:lstStyle/>
          <a:p>
            <a:r>
              <a:rPr lang="en-US" sz="3600" b="1" u="sng" dirty="0"/>
              <a:t>TOOLS and Languages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DFF-8BEA-2B2A-0999-17E42B34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07362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are all the tools and languages used to build Soporific: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dirty="0"/>
              <a:t>Front-End :</a:t>
            </a:r>
            <a:r>
              <a:rPr lang="en-US" dirty="0"/>
              <a:t> HTML, CSS, JavaScript ,</a:t>
            </a:r>
            <a:r>
              <a:rPr lang="en-US" dirty="0">
                <a:solidFill>
                  <a:schemeClr val="tx1"/>
                </a:solidFill>
              </a:rPr>
              <a:t> React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Back-End :</a:t>
            </a:r>
            <a:r>
              <a:rPr lang="en-US" dirty="0">
                <a:solidFill>
                  <a:schemeClr val="tx1"/>
                </a:solidFill>
              </a:rPr>
              <a:t> E</a:t>
            </a:r>
            <a:r>
              <a:rPr lang="en-US" dirty="0"/>
              <a:t>xpress </a:t>
            </a:r>
            <a:r>
              <a:rPr lang="en-US" dirty="0" err="1"/>
              <a:t>js</a:t>
            </a:r>
            <a:r>
              <a:rPr lang="en-US" dirty="0"/>
              <a:t> , Node </a:t>
            </a:r>
            <a:r>
              <a:rPr lang="en-US" dirty="0" err="1"/>
              <a:t>js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Datab</a:t>
            </a:r>
            <a:r>
              <a:rPr lang="en-US" b="1" dirty="0"/>
              <a:t>ase: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IN" b="1" dirty="0"/>
              <a:t>Development tool</a:t>
            </a:r>
            <a:r>
              <a:rPr lang="en-US" b="1" dirty="0"/>
              <a:t> : </a:t>
            </a:r>
            <a:r>
              <a:rPr lang="en-US" dirty="0">
                <a:solidFill>
                  <a:schemeClr val="tx1"/>
                </a:solidFill>
              </a:rPr>
              <a:t>Web Browser , Vs Code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73456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9" y="116632"/>
            <a:ext cx="209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908720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Multi-Panel Architecture: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 Panel: Manage users, products, and overall platform settings.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Seller Panel: Manage product listings, inventory, and sales.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Panel: Seamless shopping experience with personalized features.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Secure Login/Signup functionality: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Passwords encrypted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bcrypt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Data stored securely in MongoDB.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Product Filters: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Advanced filtering options for users to find products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by:On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Sale, New Arrivals, Brands, Sizes, Styles, etc.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Cart Management: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can add, view, and maintain their cart for a smooth shopping experience.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952E2-BBB7-5F0F-B680-53E05D61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1EDCF-F21C-E9EB-BBCD-6FB7F781A988}"/>
              </a:ext>
            </a:extLst>
          </p:cNvPr>
          <p:cNvSpPr txBox="1"/>
          <p:nvPr/>
        </p:nvSpPr>
        <p:spPr>
          <a:xfrm>
            <a:off x="24568" y="116632"/>
            <a:ext cx="627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27DC7-6F0D-0B32-E195-C54D90D66F1E}"/>
              </a:ext>
            </a:extLst>
          </p:cNvPr>
          <p:cNvSpPr/>
          <p:nvPr/>
        </p:nvSpPr>
        <p:spPr>
          <a:xfrm>
            <a:off x="24568" y="1071801"/>
            <a:ext cx="901192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Developed using Node.js and Express.js.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APIs for adding, updating, deleting, and retrieving products.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APIs for user signup, login, and authentication.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DB for storing product and user data (could be replaced with a more robust database like MongoDB or SQL in a production environment).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Handling of product data through API endpoints.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of authentication mechanisms using user’s email and password.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handling of user credentials and session management.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40677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82747-FABC-0DED-F3C3-D26A4F05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579F3-0811-AB1A-05B4-36802AFE2D6F}"/>
              </a:ext>
            </a:extLst>
          </p:cNvPr>
          <p:cNvSpPr txBox="1"/>
          <p:nvPr/>
        </p:nvSpPr>
        <p:spPr>
          <a:xfrm>
            <a:off x="24568" y="116632"/>
            <a:ext cx="627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4D16B-A425-1B2B-B5F6-86A926988FD5}"/>
              </a:ext>
            </a:extLst>
          </p:cNvPr>
          <p:cNvSpPr/>
          <p:nvPr/>
        </p:nvSpPr>
        <p:spPr>
          <a:xfrm>
            <a:off x="215516" y="782388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Functionality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React.js: Used to build a dynamic and responsive user interface.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Toastify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For user notifications and alerts (e.g., success or error messages).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Admin Panel: Interface for managing sellers and products.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Panel: Dashboard for users to browse and purchase products.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Seller Panel: Tools for sellers to manage their listings.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 Display: Components to showcase products fetched from the backend.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Login/Signup Forms: Components for handling authentication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3320720787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6">
            <a:lumMod val="60000"/>
            <a:lumOff val="40000"/>
          </a:schemeClr>
        </a:solidFill>
      </a:spPr>
      <a:bodyPr wrap="square" rtlCol="0">
        <a:spAutoFit/>
      </a:bodyPr>
      <a:lstStyle>
        <a:defPPr algn="l">
          <a:defRPr sz="2400" u="sng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999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Introduction</vt:lpstr>
      <vt:lpstr>OVERVIEW</vt:lpstr>
      <vt:lpstr>Problem Statement</vt:lpstr>
      <vt:lpstr>TOOLS and Languages</vt:lpstr>
      <vt:lpstr>PowerPoint Presentation</vt:lpstr>
      <vt:lpstr>PowerPoint Presentation</vt:lpstr>
      <vt:lpstr>PowerPoint Presentation</vt:lpstr>
      <vt:lpstr>PowerPoint Presentation</vt:lpstr>
      <vt:lpstr>HOME</vt:lpstr>
      <vt:lpstr>Sales</vt:lpstr>
      <vt:lpstr>CART</vt:lpstr>
      <vt:lpstr>Seller Products</vt:lpstr>
      <vt:lpstr>Admin Page</vt:lpstr>
      <vt:lpstr>Login Page</vt:lpstr>
      <vt:lpstr>CONTACT 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Kartavya Chaudhary</cp:lastModifiedBy>
  <cp:revision>64</cp:revision>
  <dcterms:created xsi:type="dcterms:W3CDTF">2022-12-12T14:14:34Z</dcterms:created>
  <dcterms:modified xsi:type="dcterms:W3CDTF">2024-11-27T05:46:20Z</dcterms:modified>
</cp:coreProperties>
</file>