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5143500"/>
  <p:notesSz cx="9144000" cy="5143500"/>
  <p:embeddedFontLst>
    <p:embeddedFont>
      <p:font typeface="SATHOK+TimesNewRomanPS-BoldMT"/>
      <p:regular r:id="rId29"/>
    </p:embeddedFont>
    <p:embeddedFont>
      <p:font typeface="SLKFWJ+Roboto-Regular"/>
      <p:regular r:id="rId3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font" Target="fonts/font1.fntdata" /><Relationship Id="rId3" Type="http://schemas.openxmlformats.org/officeDocument/2006/relationships/viewProps" Target="viewProps.xml" /><Relationship Id="rId30" Type="http://schemas.openxmlformats.org/officeDocument/2006/relationships/font" Target="fonts/font2.fntdata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9524" y="1865077"/>
            <a:ext cx="5925374" cy="685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0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600" b="1">
                <a:solidFill>
                  <a:srgbClr val="ffffff"/>
                </a:solidFill>
                <a:latin typeface="SATHOK+TimesNewRomanPS-BoldMT"/>
                <a:cs typeface="SATHOK+TimesNewRomanPS-BoldMT"/>
              </a:rPr>
              <a:t>A5a:</a:t>
            </a:r>
            <a:r>
              <a:rPr dirty="0" sz="4600" b="1">
                <a:solidFill>
                  <a:srgbClr val="ffffff"/>
                </a:solidFill>
                <a:latin typeface="SATHOK+TimesNewRomanPS-BoldMT"/>
                <a:cs typeface="SATHOK+TimesNewRomanPS-BoldMT"/>
              </a:rPr>
              <a:t> </a:t>
            </a:r>
            <a:r>
              <a:rPr dirty="0" sz="4600" b="1">
                <a:solidFill>
                  <a:srgbClr val="ffffff"/>
                </a:solidFill>
                <a:latin typeface="SATHOK+TimesNewRomanPS-BoldMT"/>
                <a:cs typeface="SATHOK+TimesNewRomanPS-BoldMT"/>
              </a:rPr>
              <a:t>Low-Fi</a:t>
            </a:r>
            <a:r>
              <a:rPr dirty="0" sz="4600" b="1">
                <a:solidFill>
                  <a:srgbClr val="ffffff"/>
                </a:solidFill>
                <a:latin typeface="SATHOK+TimesNewRomanPS-BoldMT"/>
                <a:cs typeface="SATHOK+TimesNewRomanPS-BoldMT"/>
              </a:rPr>
              <a:t> </a:t>
            </a:r>
            <a:r>
              <a:rPr dirty="0" sz="4600" b="1">
                <a:solidFill>
                  <a:srgbClr val="ffffff"/>
                </a:solidFill>
                <a:latin typeface="SATHOK+TimesNewRomanPS-BoldMT"/>
                <a:cs typeface="SATHOK+TimesNewRomanPS-BoldMT"/>
              </a:rPr>
              <a:t>Prototype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9524" y="2773298"/>
            <a:ext cx="3421004" cy="6663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SLKFWJ+Roboto-Regular"/>
                <a:cs typeface="SLKFWJ+Roboto-Regular"/>
              </a:rPr>
              <a:t>Group</a:t>
            </a:r>
            <a:r>
              <a:rPr dirty="0" sz="1600">
                <a:solidFill>
                  <a:srgbClr val="ffffff"/>
                </a:solidFill>
                <a:latin typeface="SLKFWJ+Roboto-Regular"/>
                <a:cs typeface="SLKFWJ+Roboto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SLKFWJ+Roboto-Regular"/>
                <a:cs typeface="SLKFWJ+Roboto-Regular"/>
              </a:rPr>
              <a:t>Number:</a:t>
            </a:r>
            <a:r>
              <a:rPr dirty="0" sz="1600">
                <a:solidFill>
                  <a:srgbClr val="ffffff"/>
                </a:solidFill>
                <a:latin typeface="SLKFWJ+Roboto-Regular"/>
                <a:cs typeface="SLKFWJ+Roboto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SLKFWJ+Roboto-Regular"/>
                <a:cs typeface="SLKFWJ+Roboto-Regular"/>
              </a:rPr>
              <a:t>5</a:t>
            </a:r>
          </a:p>
          <a:p>
            <a:pPr marL="0" marR="0">
              <a:lnSpc>
                <a:spcPts val="15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SLKFWJ+Roboto-Regular"/>
                <a:cs typeface="SLKFWJ+Roboto-Regular"/>
              </a:rPr>
              <a:t>Group</a:t>
            </a:r>
            <a:r>
              <a:rPr dirty="0" sz="1600">
                <a:solidFill>
                  <a:srgbClr val="ffffff"/>
                </a:solidFill>
                <a:latin typeface="SLKFWJ+Roboto-Regular"/>
                <a:cs typeface="SLKFWJ+Roboto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SLKFWJ+Roboto-Regular"/>
                <a:cs typeface="SLKFWJ+Roboto-Regular"/>
              </a:rPr>
              <a:t>Name:</a:t>
            </a:r>
            <a:r>
              <a:rPr dirty="0" sz="1600">
                <a:solidFill>
                  <a:srgbClr val="ffffff"/>
                </a:solidFill>
                <a:latin typeface="SLKFWJ+Roboto-Regular"/>
                <a:cs typeface="SLKFWJ+Roboto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SLKFWJ+Roboto-Regular"/>
                <a:cs typeface="SLKFWJ+Roboto-Regular"/>
              </a:rPr>
              <a:t>Cool</a:t>
            </a:r>
            <a:r>
              <a:rPr dirty="0" sz="1600">
                <a:solidFill>
                  <a:srgbClr val="ffffff"/>
                </a:solidFill>
                <a:latin typeface="SLKFWJ+Roboto-Regular"/>
                <a:cs typeface="SLKFWJ+Roboto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SLKFWJ+Roboto-Regular"/>
                <a:cs typeface="SLKFWJ+Roboto-Regular"/>
              </a:rPr>
              <a:t>Health</a:t>
            </a:r>
            <a:r>
              <a:rPr dirty="0" sz="1600">
                <a:solidFill>
                  <a:srgbClr val="ffffff"/>
                </a:solidFill>
                <a:latin typeface="SLKFWJ+Roboto-Regular"/>
                <a:cs typeface="SLKFWJ+Roboto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SLKFWJ+Roboto-Regular"/>
                <a:cs typeface="SLKFWJ+Roboto-Regular"/>
              </a:rPr>
              <a:t>Guides</a:t>
            </a:r>
          </a:p>
          <a:p>
            <a:pPr marL="0" marR="0">
              <a:lnSpc>
                <a:spcPts val="15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SLKFWJ+Roboto-Regular"/>
                <a:cs typeface="SLKFWJ+Roboto-Regular"/>
              </a:rPr>
              <a:t>Group</a:t>
            </a:r>
            <a:r>
              <a:rPr dirty="0" sz="1600">
                <a:solidFill>
                  <a:srgbClr val="ffffff"/>
                </a:solidFill>
                <a:latin typeface="SLKFWJ+Roboto-Regular"/>
                <a:cs typeface="SLKFWJ+Roboto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SLKFWJ+Roboto-Regular"/>
                <a:cs typeface="SLKFWJ+Roboto-Regular"/>
              </a:rPr>
              <a:t>Members:</a:t>
            </a:r>
            <a:r>
              <a:rPr dirty="0" sz="1600">
                <a:solidFill>
                  <a:srgbClr val="ffffff"/>
                </a:solidFill>
                <a:latin typeface="SLKFWJ+Roboto-Regular"/>
                <a:cs typeface="SLKFWJ+Roboto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SLKFWJ+Roboto-Regular"/>
                <a:cs typeface="SLKFWJ+Roboto-Regular"/>
              </a:rPr>
              <a:t>CHEN,</a:t>
            </a:r>
            <a:r>
              <a:rPr dirty="0" sz="1600">
                <a:solidFill>
                  <a:srgbClr val="ffffff"/>
                </a:solidFill>
                <a:latin typeface="SLKFWJ+Roboto-Regular"/>
                <a:cs typeface="SLKFWJ+Roboto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SLKFWJ+Roboto-Regular"/>
                <a:cs typeface="SLKFWJ+Roboto-Regular"/>
              </a:rPr>
              <a:t>Yuxin</a:t>
            </a:r>
            <a:r>
              <a:rPr dirty="0" sz="1600">
                <a:solidFill>
                  <a:srgbClr val="ffffff"/>
                </a:solidFill>
                <a:latin typeface="SLKFWJ+Roboto-Regular"/>
                <a:cs typeface="SLKFWJ+Roboto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SLKFWJ+Roboto-Regular"/>
                <a:cs typeface="SLKFWJ+Roboto-Regular"/>
              </a:rPr>
              <a:t>(Katy)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483201"/>
            <a:ext cx="8330214" cy="6214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3.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recalled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that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accidentally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saved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an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unwanted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journal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on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May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6th.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How</a:t>
            </a:r>
          </a:p>
          <a:p>
            <a:pPr marL="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would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delete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it?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483201"/>
            <a:ext cx="8330214" cy="6214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3.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recalled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that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accidentally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saved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an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unwanted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journal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on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May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6th.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How</a:t>
            </a:r>
          </a:p>
          <a:p>
            <a:pPr marL="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would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delete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it?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483201"/>
            <a:ext cx="8330214" cy="6214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2.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recalled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that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accidentally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saved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an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unwanted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journal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on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May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6th.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How</a:t>
            </a:r>
          </a:p>
          <a:p>
            <a:pPr marL="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would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delete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it?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483201"/>
            <a:ext cx="8330214" cy="6214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2.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recalled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that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accidentally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saved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an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unwanted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journal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on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May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6th.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How</a:t>
            </a:r>
          </a:p>
          <a:p>
            <a:pPr marL="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would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delete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it?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509073"/>
            <a:ext cx="7011535" cy="439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64"/>
              </a:lnSpc>
              <a:spcBef>
                <a:spcPts val="0"/>
              </a:spcBef>
              <a:spcAft>
                <a:spcPts val="0"/>
              </a:spcAft>
            </a:pPr>
            <a:r>
              <a:rPr dirty="0" sz="2700">
                <a:solidFill>
                  <a:srgbClr val="2a3990"/>
                </a:solidFill>
                <a:latin typeface="SLKFWJ+Roboto-Regular"/>
                <a:cs typeface="SLKFWJ+Roboto-Regular"/>
              </a:rPr>
              <a:t>Periodic</a:t>
            </a:r>
            <a:r>
              <a:rPr dirty="0" sz="2700">
                <a:solidFill>
                  <a:srgbClr val="2a3990"/>
                </a:solidFill>
                <a:latin typeface="SLKFWJ+Roboto-Regular"/>
                <a:cs typeface="SLKFWJ+Roboto-Regular"/>
              </a:rPr>
              <a:t> </a:t>
            </a:r>
            <a:r>
              <a:rPr dirty="0" sz="2700">
                <a:solidFill>
                  <a:srgbClr val="2a3990"/>
                </a:solidFill>
                <a:latin typeface="SLKFWJ+Roboto-Regular"/>
                <a:cs typeface="SLKFWJ+Roboto-Regular"/>
              </a:rPr>
              <a:t>Mental</a:t>
            </a:r>
            <a:r>
              <a:rPr dirty="0" sz="2700">
                <a:solidFill>
                  <a:srgbClr val="2a3990"/>
                </a:solidFill>
                <a:latin typeface="SLKFWJ+Roboto-Regular"/>
                <a:cs typeface="SLKFWJ+Roboto-Regular"/>
              </a:rPr>
              <a:t> </a:t>
            </a:r>
            <a:r>
              <a:rPr dirty="0" sz="2700">
                <a:solidFill>
                  <a:srgbClr val="2a3990"/>
                </a:solidFill>
                <a:latin typeface="SLKFWJ+Roboto-Regular"/>
                <a:cs typeface="SLKFWJ+Roboto-Regular"/>
              </a:rPr>
              <a:t>Health</a:t>
            </a:r>
            <a:r>
              <a:rPr dirty="0" sz="2700">
                <a:solidFill>
                  <a:srgbClr val="2a3990"/>
                </a:solidFill>
                <a:latin typeface="SLKFWJ+Roboto-Regular"/>
                <a:cs typeface="SLKFWJ+Roboto-Regular"/>
              </a:rPr>
              <a:t> </a:t>
            </a:r>
            <a:r>
              <a:rPr dirty="0" sz="2700">
                <a:solidFill>
                  <a:srgbClr val="2a3990"/>
                </a:solidFill>
                <a:latin typeface="SLKFWJ+Roboto-Regular"/>
                <a:cs typeface="SLKFWJ+Roboto-Regular"/>
              </a:rPr>
              <a:t>Assessment</a:t>
            </a:r>
            <a:r>
              <a:rPr dirty="0" sz="2700">
                <a:solidFill>
                  <a:srgbClr val="2a3990"/>
                </a:solidFill>
                <a:latin typeface="SLKFWJ+Roboto-Regular"/>
                <a:cs typeface="SLKFWJ+Roboto-Regular"/>
              </a:rPr>
              <a:t> </a:t>
            </a:r>
            <a:r>
              <a:rPr dirty="0" sz="2700">
                <a:solidFill>
                  <a:srgbClr val="2a3990"/>
                </a:solidFill>
                <a:latin typeface="SLKFWJ+Roboto-Regular"/>
                <a:cs typeface="SLKFWJ+Roboto-Regular"/>
              </a:rPr>
              <a:t>Scenario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125" y="1358975"/>
            <a:ext cx="7886322" cy="12523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“You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are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a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1st-year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statistics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student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with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mental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health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challenges.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are</a:t>
            </a:r>
          </a:p>
          <a:p>
            <a:pPr marL="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receiving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minimal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support.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saw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the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poster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for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this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website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on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the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school</a:t>
            </a:r>
          </a:p>
          <a:p>
            <a:pPr marL="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bulletin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board,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and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think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the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website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would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help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better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understand</a:t>
            </a:r>
          </a:p>
          <a:p>
            <a:pPr marL="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yourself.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decide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to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try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it.”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7425" y="483201"/>
            <a:ext cx="2948165" cy="21987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1.</a:t>
            </a:r>
            <a:r>
              <a:rPr dirty="0" sz="1800" spc="771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Option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1: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received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a</a:t>
            </a:r>
          </a:p>
          <a:p>
            <a:pPr marL="34290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notice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in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your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website</a:t>
            </a:r>
          </a:p>
          <a:p>
            <a:pPr marL="34290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mailbox,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and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it’s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time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to</a:t>
            </a:r>
          </a:p>
          <a:p>
            <a:pPr marL="34290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do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your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periodic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mental</a:t>
            </a:r>
          </a:p>
          <a:p>
            <a:pPr marL="342900" marR="0">
              <a:lnSpc>
                <a:spcPts val="2109"/>
              </a:lnSpc>
              <a:spcBef>
                <a:spcPts val="32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health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quiz.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How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would</a:t>
            </a:r>
          </a:p>
          <a:p>
            <a:pPr marL="34290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proceed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using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this</a:t>
            </a:r>
          </a:p>
          <a:p>
            <a:pPr marL="34290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website?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0325" y="2843877"/>
            <a:ext cx="2677295" cy="1567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Option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2: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want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to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do</a:t>
            </a:r>
          </a:p>
          <a:p>
            <a:pPr marL="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an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additional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periodic</a:t>
            </a:r>
          </a:p>
          <a:p>
            <a:pPr marL="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mental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health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quiz.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How</a:t>
            </a:r>
          </a:p>
          <a:p>
            <a:pPr marL="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would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proceed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using</a:t>
            </a:r>
          </a:p>
          <a:p>
            <a:pPr marL="0" marR="0">
              <a:lnSpc>
                <a:spcPts val="2109"/>
              </a:lnSpc>
              <a:spcBef>
                <a:spcPts val="32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this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website?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7425" y="483201"/>
            <a:ext cx="2948165" cy="21987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1.</a:t>
            </a:r>
            <a:r>
              <a:rPr dirty="0" sz="1800" spc="771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Option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1: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received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a</a:t>
            </a:r>
          </a:p>
          <a:p>
            <a:pPr marL="34290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notice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in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your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website</a:t>
            </a:r>
          </a:p>
          <a:p>
            <a:pPr marL="34290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mailbox,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and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it’s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time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to</a:t>
            </a:r>
          </a:p>
          <a:p>
            <a:pPr marL="34290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do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your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periodic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mental</a:t>
            </a:r>
          </a:p>
          <a:p>
            <a:pPr marL="342900" marR="0">
              <a:lnSpc>
                <a:spcPts val="2109"/>
              </a:lnSpc>
              <a:spcBef>
                <a:spcPts val="32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health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quiz.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How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would</a:t>
            </a:r>
          </a:p>
          <a:p>
            <a:pPr marL="34290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proceed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using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this</a:t>
            </a:r>
          </a:p>
          <a:p>
            <a:pPr marL="34290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website?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7425" y="483201"/>
            <a:ext cx="2948165" cy="21987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1.</a:t>
            </a:r>
            <a:r>
              <a:rPr dirty="0" sz="1800" spc="771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Option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1: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received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a</a:t>
            </a:r>
          </a:p>
          <a:p>
            <a:pPr marL="34290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notice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in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your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website</a:t>
            </a:r>
          </a:p>
          <a:p>
            <a:pPr marL="34290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mailbox,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and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it’s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time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to</a:t>
            </a:r>
          </a:p>
          <a:p>
            <a:pPr marL="34290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do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your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periodic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mental</a:t>
            </a:r>
          </a:p>
          <a:p>
            <a:pPr marL="342900" marR="0">
              <a:lnSpc>
                <a:spcPts val="2109"/>
              </a:lnSpc>
              <a:spcBef>
                <a:spcPts val="32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health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quiz.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How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would</a:t>
            </a:r>
          </a:p>
          <a:p>
            <a:pPr marL="34290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proceed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using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this</a:t>
            </a:r>
          </a:p>
          <a:p>
            <a:pPr marL="34290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website?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0325" y="2843877"/>
            <a:ext cx="2677295" cy="1567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Option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2: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want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to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do</a:t>
            </a:r>
          </a:p>
          <a:p>
            <a:pPr marL="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an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additional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periodic</a:t>
            </a:r>
          </a:p>
          <a:p>
            <a:pPr marL="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mental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health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quiz.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How</a:t>
            </a:r>
          </a:p>
          <a:p>
            <a:pPr marL="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would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proceed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using</a:t>
            </a:r>
          </a:p>
          <a:p>
            <a:pPr marL="0" marR="0">
              <a:lnSpc>
                <a:spcPts val="2109"/>
              </a:lnSpc>
              <a:spcBef>
                <a:spcPts val="32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this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website?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509073"/>
            <a:ext cx="5366987" cy="439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64"/>
              </a:lnSpc>
              <a:spcBef>
                <a:spcPts val="0"/>
              </a:spcBef>
              <a:spcAft>
                <a:spcPts val="0"/>
              </a:spcAft>
            </a:pPr>
            <a:r>
              <a:rPr dirty="0" sz="2700">
                <a:solidFill>
                  <a:srgbClr val="2a3990"/>
                </a:solidFill>
                <a:latin typeface="SLKFWJ+Roboto-Regular"/>
                <a:cs typeface="SLKFWJ+Roboto-Regular"/>
              </a:rPr>
              <a:t>Optional</a:t>
            </a:r>
            <a:r>
              <a:rPr dirty="0" sz="2700">
                <a:solidFill>
                  <a:srgbClr val="2a3990"/>
                </a:solidFill>
                <a:latin typeface="SLKFWJ+Roboto-Regular"/>
                <a:cs typeface="SLKFWJ+Roboto-Regular"/>
              </a:rPr>
              <a:t> </a:t>
            </a:r>
            <a:r>
              <a:rPr dirty="0" sz="2700">
                <a:solidFill>
                  <a:srgbClr val="2a3990"/>
                </a:solidFill>
                <a:latin typeface="SLKFWJ+Roboto-Regular"/>
                <a:cs typeface="SLKFWJ+Roboto-Regular"/>
              </a:rPr>
              <a:t>Daily</a:t>
            </a:r>
            <a:r>
              <a:rPr dirty="0" sz="2700">
                <a:solidFill>
                  <a:srgbClr val="2a3990"/>
                </a:solidFill>
                <a:latin typeface="SLKFWJ+Roboto-Regular"/>
                <a:cs typeface="SLKFWJ+Roboto-Regular"/>
              </a:rPr>
              <a:t> </a:t>
            </a:r>
            <a:r>
              <a:rPr dirty="0" sz="2700">
                <a:solidFill>
                  <a:srgbClr val="2a3990"/>
                </a:solidFill>
                <a:latin typeface="SLKFWJ+Roboto-Regular"/>
                <a:cs typeface="SLKFWJ+Roboto-Regular"/>
              </a:rPr>
              <a:t>Journaling</a:t>
            </a:r>
            <a:r>
              <a:rPr dirty="0" sz="2700">
                <a:solidFill>
                  <a:srgbClr val="2a3990"/>
                </a:solidFill>
                <a:latin typeface="SLKFWJ+Roboto-Regular"/>
                <a:cs typeface="SLKFWJ+Roboto-Regular"/>
              </a:rPr>
              <a:t> </a:t>
            </a:r>
            <a:r>
              <a:rPr dirty="0" sz="2700">
                <a:solidFill>
                  <a:srgbClr val="2a3990"/>
                </a:solidFill>
                <a:latin typeface="SLKFWJ+Roboto-Regular"/>
                <a:cs typeface="SLKFWJ+Roboto-Regular"/>
              </a:rPr>
              <a:t>Scenario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125" y="1358975"/>
            <a:ext cx="8229284" cy="9369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“You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are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a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3rd-year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management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student.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heard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from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your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friends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there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is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a</a:t>
            </a:r>
          </a:p>
          <a:p>
            <a:pPr marL="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website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that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could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help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better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understand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your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mental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health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situation,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and</a:t>
            </a:r>
          </a:p>
          <a:p>
            <a:pPr marL="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decided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to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try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it.”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7425" y="483201"/>
            <a:ext cx="2948165" cy="21987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1.</a:t>
            </a:r>
            <a:r>
              <a:rPr dirty="0" sz="1800" spc="771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Option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1: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received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a</a:t>
            </a:r>
          </a:p>
          <a:p>
            <a:pPr marL="34290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notice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in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your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website</a:t>
            </a:r>
          </a:p>
          <a:p>
            <a:pPr marL="34290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mailbox,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and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it’s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time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to</a:t>
            </a:r>
          </a:p>
          <a:p>
            <a:pPr marL="34290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do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your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periodic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mental</a:t>
            </a:r>
          </a:p>
          <a:p>
            <a:pPr marL="342900" marR="0">
              <a:lnSpc>
                <a:spcPts val="2109"/>
              </a:lnSpc>
              <a:spcBef>
                <a:spcPts val="32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health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quiz.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How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would</a:t>
            </a:r>
          </a:p>
          <a:p>
            <a:pPr marL="34290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proceed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using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this</a:t>
            </a:r>
          </a:p>
          <a:p>
            <a:pPr marL="34290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website?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0325" y="2843877"/>
            <a:ext cx="2677295" cy="1567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Option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2: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want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to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do</a:t>
            </a:r>
          </a:p>
          <a:p>
            <a:pPr marL="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an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additional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periodic</a:t>
            </a:r>
          </a:p>
          <a:p>
            <a:pPr marL="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mental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health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quiz.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How</a:t>
            </a:r>
          </a:p>
          <a:p>
            <a:pPr marL="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would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proceed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using</a:t>
            </a:r>
          </a:p>
          <a:p>
            <a:pPr marL="0" marR="0">
              <a:lnSpc>
                <a:spcPts val="2109"/>
              </a:lnSpc>
              <a:spcBef>
                <a:spcPts val="32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this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website?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483201"/>
            <a:ext cx="6897740" cy="3059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2.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completed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the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assessment.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What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would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do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to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proceed?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483201"/>
            <a:ext cx="6897740" cy="3059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2.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completed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the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assessment.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What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would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do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to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proceed?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483201"/>
            <a:ext cx="3386013" cy="1883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3.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see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the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score.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However</a:t>
            </a:r>
          </a:p>
          <a:p>
            <a:pPr marL="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think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the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sore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is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underrated,</a:t>
            </a:r>
          </a:p>
          <a:p>
            <a:pPr marL="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want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to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leave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a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note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on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this</a:t>
            </a:r>
          </a:p>
          <a:p>
            <a:pPr marL="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assessment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to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notify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yourself</a:t>
            </a:r>
          </a:p>
          <a:p>
            <a:pPr marL="0" marR="0">
              <a:lnSpc>
                <a:spcPts val="2109"/>
              </a:lnSpc>
              <a:spcBef>
                <a:spcPts val="32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about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that.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How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would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do</a:t>
            </a:r>
          </a:p>
          <a:p>
            <a:pPr marL="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that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using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this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prototype?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7425" y="483201"/>
            <a:ext cx="3051611" cy="1883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1.</a:t>
            </a:r>
            <a:r>
              <a:rPr dirty="0" sz="1800" spc="771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want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to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record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your</a:t>
            </a:r>
          </a:p>
          <a:p>
            <a:pPr marL="34290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exult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mood,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and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also</a:t>
            </a:r>
          </a:p>
          <a:p>
            <a:pPr marL="34290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want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to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record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the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sunny</a:t>
            </a:r>
          </a:p>
          <a:p>
            <a:pPr marL="34290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and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cloudy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weather.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How</a:t>
            </a:r>
          </a:p>
          <a:p>
            <a:pPr marL="342900" marR="0">
              <a:lnSpc>
                <a:spcPts val="2109"/>
              </a:lnSpc>
              <a:spcBef>
                <a:spcPts val="32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would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complete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it</a:t>
            </a:r>
          </a:p>
          <a:p>
            <a:pPr marL="34290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using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this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prototype?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7425" y="483201"/>
            <a:ext cx="3051611" cy="1883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1.</a:t>
            </a:r>
            <a:r>
              <a:rPr dirty="0" sz="1800" spc="771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want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record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your</a:t>
            </a:r>
          </a:p>
          <a:p>
            <a:pPr marL="34290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exult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mood,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and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also</a:t>
            </a:r>
          </a:p>
          <a:p>
            <a:pPr marL="34290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want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to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record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the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sunny</a:t>
            </a:r>
          </a:p>
          <a:p>
            <a:pPr marL="34290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and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cloudy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weather.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How</a:t>
            </a:r>
          </a:p>
          <a:p>
            <a:pPr marL="342900" marR="0">
              <a:lnSpc>
                <a:spcPts val="2109"/>
              </a:lnSpc>
              <a:spcBef>
                <a:spcPts val="32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would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complete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it</a:t>
            </a:r>
          </a:p>
          <a:p>
            <a:pPr marL="34290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using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this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prototype?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7425" y="483201"/>
            <a:ext cx="3051611" cy="1883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1.</a:t>
            </a:r>
            <a:r>
              <a:rPr dirty="0" sz="1800" spc="771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want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to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record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your</a:t>
            </a:r>
          </a:p>
          <a:p>
            <a:pPr marL="34290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exult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mood,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and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also</a:t>
            </a:r>
          </a:p>
          <a:p>
            <a:pPr marL="34290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want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to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record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the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sunny</a:t>
            </a:r>
          </a:p>
          <a:p>
            <a:pPr marL="34290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and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cloudy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weather.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How</a:t>
            </a:r>
          </a:p>
          <a:p>
            <a:pPr marL="342900" marR="0">
              <a:lnSpc>
                <a:spcPts val="2109"/>
              </a:lnSpc>
              <a:spcBef>
                <a:spcPts val="32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would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complete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it</a:t>
            </a:r>
          </a:p>
          <a:p>
            <a:pPr marL="34290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using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this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prototype?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7425" y="483201"/>
            <a:ext cx="3051611" cy="1883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1.</a:t>
            </a:r>
            <a:r>
              <a:rPr dirty="0" sz="1800" spc="771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want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to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record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your</a:t>
            </a:r>
          </a:p>
          <a:p>
            <a:pPr marL="34290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exult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mood,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and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also</a:t>
            </a:r>
          </a:p>
          <a:p>
            <a:pPr marL="34290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want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to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record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the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sunny</a:t>
            </a:r>
          </a:p>
          <a:p>
            <a:pPr marL="34290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and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cloudy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weather.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How</a:t>
            </a:r>
          </a:p>
          <a:p>
            <a:pPr marL="342900" marR="0">
              <a:lnSpc>
                <a:spcPts val="2109"/>
              </a:lnSpc>
              <a:spcBef>
                <a:spcPts val="32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would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complete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it</a:t>
            </a:r>
          </a:p>
          <a:p>
            <a:pPr marL="34290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using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this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prototype?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483201"/>
            <a:ext cx="8644439" cy="6214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2.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reviewed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your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journal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and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are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pretty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satisfied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with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it.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Hence,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want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to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keep</a:t>
            </a:r>
          </a:p>
          <a:p>
            <a:pPr marL="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it.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How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would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do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it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using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the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prototype?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483201"/>
            <a:ext cx="8644439" cy="6214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2.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reviewed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your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journal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and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are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pretty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satisfied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with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it.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Hence,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want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to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keep</a:t>
            </a:r>
          </a:p>
          <a:p>
            <a:pPr marL="0" marR="0">
              <a:lnSpc>
                <a:spcPts val="2109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it.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How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would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you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do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it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using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the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 </a:t>
            </a:r>
            <a:r>
              <a:rPr dirty="0" sz="1800">
                <a:solidFill>
                  <a:srgbClr val="434343"/>
                </a:solidFill>
                <a:latin typeface="SLKFWJ+Roboto-Regular"/>
                <a:cs typeface="SLKFWJ+Roboto-Regular"/>
              </a:rPr>
              <a:t>prototype?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2023-01-31T21:42:33-06:00</dcterms:modified>
</cp:coreProperties>
</file>