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1" r:id="rId7"/>
    <p:sldId id="268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75" r:id="rId16"/>
    <p:sldId id="276" r:id="rId17"/>
    <p:sldId id="266" r:id="rId18"/>
    <p:sldId id="267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9AAFC46-6F38-4F53-81A9-88A5A080C530}">
          <p14:sldIdLst>
            <p14:sldId id="257"/>
            <p14:sldId id="258"/>
            <p14:sldId id="259"/>
            <p14:sldId id="260"/>
            <p14:sldId id="262"/>
            <p14:sldId id="261"/>
            <p14:sldId id="268"/>
            <p14:sldId id="269"/>
            <p14:sldId id="270"/>
            <p14:sldId id="271"/>
            <p14:sldId id="272"/>
            <p14:sldId id="263"/>
            <p14:sldId id="264"/>
            <p14:sldId id="265"/>
            <p14:sldId id="275"/>
            <p14:sldId id="276"/>
            <p14:sldId id="266"/>
            <p14:sldId id="267"/>
            <p14:sldId id="273"/>
            <p14:sldId id="274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9538-66D0-49B9-B046-8FA4C62D36DA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EA2EA-C739-490F-AEC6-3A10637F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2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상시상품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8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상시상품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9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예매했을경우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0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예매했을경우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예매내역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예매내역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1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예매</a:t>
            </a:r>
            <a:r>
              <a:rPr lang="ko-KR" altLang="en-US" baseline="0" dirty="0" smtClean="0"/>
              <a:t> 리스트 </a:t>
            </a:r>
            <a:r>
              <a:rPr lang="en-US" altLang="ko-KR" baseline="0" dirty="0" smtClean="0"/>
              <a:t>(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예매한경우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3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예매</a:t>
            </a:r>
            <a:r>
              <a:rPr lang="ko-KR" altLang="en-US" baseline="0" dirty="0" smtClean="0"/>
              <a:t> 리스트 </a:t>
            </a:r>
            <a:r>
              <a:rPr lang="en-US" altLang="ko-KR" baseline="0" dirty="0" smtClean="0"/>
              <a:t>(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예매한경우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예매 취소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5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예매 취소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9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2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 리스트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8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상시상품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4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이용후기</a:t>
            </a:r>
            <a:r>
              <a:rPr lang="en-US" altLang="ko-KR" dirty="0" smtClean="0"/>
              <a:t>, 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0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회차별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2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상품 예매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EA2EA-C739-490F-AEC6-3A10637F18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331845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331845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9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964488" cy="445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5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1450"/>
            <a:ext cx="866775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5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" y="116632"/>
            <a:ext cx="9002713" cy="636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3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611"/>
            <a:ext cx="91154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3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62388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11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46838" cy="58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9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14300"/>
            <a:ext cx="89249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6" y="764704"/>
            <a:ext cx="76104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92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459432"/>
            <a:ext cx="5904656" cy="30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3" y="2636912"/>
            <a:ext cx="5865369" cy="558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50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16632"/>
            <a:ext cx="7515225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9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3" y="692696"/>
            <a:ext cx="8187829" cy="592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75456"/>
            <a:ext cx="7467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6028"/>
            <a:ext cx="7272808" cy="62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2" y="-819472"/>
            <a:ext cx="6493346" cy="62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2" y="5444011"/>
            <a:ext cx="646740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61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692696"/>
            <a:ext cx="76390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1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316913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1" y="1988840"/>
            <a:ext cx="7966190" cy="303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64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839" y="260648"/>
            <a:ext cx="585553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5589240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가격 정보도 할인 정보처럼 </a:t>
            </a:r>
            <a:r>
              <a:rPr lang="en-US" altLang="ko-KR" sz="1200" dirty="0" smtClean="0"/>
              <a:t>&lt; </a:t>
            </a:r>
            <a:r>
              <a:rPr lang="ko-KR" altLang="en-US" sz="1200" dirty="0" err="1" smtClean="0"/>
              <a:t>일반가</a:t>
            </a:r>
            <a:r>
              <a:rPr lang="en-US" altLang="ko-KR" sz="1200" dirty="0" smtClean="0"/>
              <a:t>&gt; &lt;</a:t>
            </a:r>
            <a:r>
              <a:rPr lang="ko-KR" altLang="en-US" sz="1200" dirty="0" smtClean="0"/>
              <a:t>성인</a:t>
            </a:r>
            <a:r>
              <a:rPr lang="en-US" altLang="ko-KR" sz="1200" dirty="0" smtClean="0"/>
              <a:t>&gt; &lt;</a:t>
            </a:r>
            <a:r>
              <a:rPr lang="ko-KR" altLang="en-US" sz="1200" dirty="0" smtClean="0"/>
              <a:t>어린이</a:t>
            </a:r>
            <a:r>
              <a:rPr lang="en-US" altLang="ko-KR" sz="1200" dirty="0" smtClean="0"/>
              <a:t>&gt; &lt;</a:t>
            </a:r>
            <a:r>
              <a:rPr lang="ko-KR" altLang="en-US" sz="1200" dirty="0" smtClean="0"/>
              <a:t>청소년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고르고 옆에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창에 </a:t>
            </a:r>
            <a:r>
              <a:rPr lang="ko-KR" altLang="en-US" sz="1200" dirty="0" smtClean="0"/>
              <a:t>가격  </a:t>
            </a:r>
            <a:r>
              <a:rPr lang="ko-KR" altLang="en-US" sz="1200" dirty="0" err="1" smtClean="0"/>
              <a:t>안쓰는건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사용안함</a:t>
            </a:r>
            <a:r>
              <a:rPr lang="ko-KR" altLang="en-US" sz="1200" dirty="0" smtClean="0"/>
              <a:t> 체크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칸에서 </a:t>
            </a:r>
            <a:r>
              <a:rPr lang="ko-KR" altLang="en-US" sz="1200" dirty="0" err="1" smtClean="0"/>
              <a:t>일반가</a:t>
            </a:r>
            <a:r>
              <a:rPr lang="ko-KR" altLang="en-US" sz="1200" dirty="0" smtClean="0"/>
              <a:t> 고르면 밑에 </a:t>
            </a:r>
            <a:r>
              <a:rPr lang="en-US" altLang="ko-KR" sz="1200" dirty="0" smtClean="0"/>
              <a:t>selected </a:t>
            </a:r>
            <a:r>
              <a:rPr lang="ko-KR" altLang="en-US" sz="1200" dirty="0" smtClean="0"/>
              <a:t>창 다 비활성화</a:t>
            </a:r>
            <a:endParaRPr lang="en-US" altLang="ko-KR" sz="1200" dirty="0"/>
          </a:p>
          <a:p>
            <a:r>
              <a:rPr lang="ko-KR" altLang="en-US" sz="1200" dirty="0" smtClean="0"/>
              <a:t>또는 관람등급에서 만 </a:t>
            </a:r>
            <a:r>
              <a:rPr lang="en-US" altLang="ko-KR" sz="1200" dirty="0" smtClean="0"/>
              <a:t>19</a:t>
            </a:r>
            <a:r>
              <a:rPr lang="ko-KR" altLang="en-US" sz="1200" dirty="0" smtClean="0"/>
              <a:t>세 이상 선택하면 </a:t>
            </a:r>
            <a:r>
              <a:rPr lang="ko-KR" altLang="en-US" sz="1200" dirty="0" err="1" smtClean="0"/>
              <a:t>일반가</a:t>
            </a:r>
            <a:r>
              <a:rPr lang="ko-KR" altLang="en-US" sz="1200" dirty="0" smtClean="0"/>
              <a:t> 외에 다 비활성화   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31" y="229704"/>
            <a:ext cx="7600827" cy="495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2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47650"/>
            <a:ext cx="9002713" cy="636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7" y="399994"/>
            <a:ext cx="8571495" cy="605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3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" y="190501"/>
            <a:ext cx="8606606" cy="619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7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99392"/>
            <a:ext cx="7010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8" y="3457575"/>
            <a:ext cx="69913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2" y="182301"/>
            <a:ext cx="8585271" cy="420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41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88640"/>
            <a:ext cx="85915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67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177</Words>
  <Application>Microsoft Office PowerPoint</Application>
  <PresentationFormat>화면 슬라이드 쇼(4:3)</PresentationFormat>
  <Paragraphs>84</Paragraphs>
  <Slides>22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15</cp:revision>
  <dcterms:created xsi:type="dcterms:W3CDTF">2020-08-03T07:26:27Z</dcterms:created>
  <dcterms:modified xsi:type="dcterms:W3CDTF">2020-08-04T08:10:31Z</dcterms:modified>
</cp:coreProperties>
</file>