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cfb60c9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cfb60c9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cfb60c9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cfb60c9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cfb60c9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cfb60c9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fb60c9d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fb60c9d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cfb60c9d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cfb60c9d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fb60c9d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fb60c9d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fb60c9d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fb60c9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cfb60c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cfb60c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cfb60c9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cfb60c9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cfb60c9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cfb60c9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cfb60c9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cfb60c9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fb60c9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cfb60c9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cfb60c9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cfb60c9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21708" y="-750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&lt;자동차</a:t>
            </a:r>
            <a:r>
              <a:rPr lang="ko" sz="3600">
                <a:solidFill>
                  <a:schemeClr val="lt1"/>
                </a:solidFill>
              </a:rPr>
              <a:t> 번호판 인식  프로젝트&gt;</a:t>
            </a:r>
            <a:r>
              <a:rPr lang="ko" sz="3600"/>
              <a:t> </a:t>
            </a:r>
            <a:endParaRPr sz="3600"/>
          </a:p>
        </p:txBody>
      </p:sp>
      <p:sp>
        <p:nvSpPr>
          <p:cNvPr id="87" name="Google Shape;87;p13"/>
          <p:cNvSpPr txBox="1"/>
          <p:nvPr/>
        </p:nvSpPr>
        <p:spPr>
          <a:xfrm>
            <a:off x="5334000" y="3754500"/>
            <a:ext cx="3960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빅데이터 4기 김창현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8175"/>
            <a:ext cx="5015150" cy="44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924325" y="1553700"/>
            <a:ext cx="2717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두 번째 이미지로 TEST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pytesseract를 이용 번호판을 정방향으로 변환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인식된 Contours에서 tesseract를 이용하여 Text로 전환하여 출력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결과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번호판도 제대로 인식이 되지 않았고 Text도 출력이 되지 않는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문제점을 파악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7182725" y="2409350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182725" y="2969350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3825"/>
            <a:ext cx="5008801" cy="44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5924325" y="1553700"/>
            <a:ext cx="2717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문제점 확인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테스트 데이터의 나사부분의 인식과 숫자8의 인식안됨 현상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두번째 테스트 데이터의 Contours부분에 번호부분 말고 다른 무언가 인식되는 현상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이상치의 존재가 번호판 인식의 방해를 하고 있는 것을 확인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801" y="1498125"/>
            <a:ext cx="80010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075"/>
            <a:ext cx="4996649" cy="449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924325" y="1553700"/>
            <a:ext cx="27174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해결방안 모색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번호판의 나사가 인식되면 밝기를 더 밝게하면 구별이 잘 될 것이라고 예상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PixelMultiplication 기법을 이용하여 RGB의 상수 값을 곱하여 밝기를 조절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나머지 방식은 똑같이 진행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결과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밝기를 밝게 하였더니 인식되던 번호판도 인식 되지 않았고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Text도 인식되지 않는다.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더 안좋은 결과가 출력되었으므로 다른 방법을 모색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4500"/>
            <a:ext cx="5015150" cy="448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5924325" y="1553700"/>
            <a:ext cx="27174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다른 해결방안 모색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첫 번째 해결 방안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이미지의 밝기를 조절로는 문제점이 해결되지 않았으므로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이진화에서의 가중치값을 조절해보기로 하였다.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이진화에서의 가중치값 C=9 에서 C= 4로 낮춰 더선명하게 이진화가 되는 것을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두 번째 해결 방안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컨투어(윤곽선)를 필터링하여 자동차 번호판 후보 영역을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선별 과정에서  영역의 최소 면적을 나타내는 MIN_AREA를 조정하여 컨투어의 면적이 이 값보다 작을 경우 해당 영역은 번호판으로 인식되지 않는다는 것을 확인하여 MIN_AREA값을 80&gt;200으로 수정 후 결과값을 확인 해보았더니 번호판과 Text가 잘 인식되는 것을 확인하였다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7286300" y="2480525"/>
            <a:ext cx="103500" cy="12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7286300" y="2807600"/>
            <a:ext cx="103500" cy="12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7286300" y="3082925"/>
            <a:ext cx="103500" cy="12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7286300" y="3429425"/>
            <a:ext cx="103500" cy="12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3600"/>
            <a:ext cx="5033651" cy="44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5924325" y="1553700"/>
            <a:ext cx="2717400" cy="22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해결방안 모색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첫 번째 해결 방안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첫 번째로  진행 하였던 해결방안처럼 밝기를 조절해 보았지만 더 안좋은 결과가 출력됨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Gaussian Blur의 가중치값을 조정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이상치가 제거되지않음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MAX_HEIGHT_DIFF 두 문자 영역 간의 최대 높이 차이가 해당 비율보다 작을 때, 이 영역들은 같다고 판단되는 것을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비율을 0.2&gt;0.1로 조정하여 테스트 결과 이상치가 제거 되는 것을 확인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29425" y="821425"/>
            <a:ext cx="73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목표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29650" y="1964950"/>
            <a:ext cx="70899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이미지 안에서 차량을 인식하고 번호판을 식별하고 출력 모델 적용하기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23" y="501925"/>
            <a:ext cx="6215500" cy="30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25" y="3597333"/>
            <a:ext cx="3374675" cy="146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5571800" y="306675"/>
            <a:ext cx="3124800" cy="454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571800" y="351950"/>
            <a:ext cx="3273600" cy="4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  정의서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수집되는 데이터의 필요한 정보들과 상세내용을 파악하여 정리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Occupation : 번호판의 가려짐은 인식하는데 필요없을 것 같아서 배제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Light : 수집되는 번호판은 낮과 밤에 적용되기에 밝기의 단계를 나누어서 수집 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Type : 수집되는 데이터는 자동차 번호판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Image Format: 이미지의 format은 .jpg와.png로 지정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Transform : 번호판의 Rotate,Zoom,Move가 있을거라 예상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숫 자 : 번호판에는 0~9까지의 숫자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 자 : 번호판의 문자 범위를 지정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Json에 저장할 데이터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Unique_ID : 수집되는 데이터의 고유ID값을 지정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X 위치 : 수집되는 번호판의 x축 좌표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Y 위치 : 수집되는 번호판의 y축 좌표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Date : 수집된 데이터의 날짜 값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Color : 수집되는 데이터의 Color 값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Data_출처 : 수집되는 데이터의 출처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Data_Path : 수집되는 데이터의 저장 경로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Category : 수집되는 데이터의 카테고리 분류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Label : 수집되는 데이터 Labeling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43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507225"/>
            <a:ext cx="5016699" cy="44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924325" y="1553700"/>
            <a:ext cx="2717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데이터 확인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번호판인식을 하기위해 사용한 모델은 Opencv라이브러리를 통해 번호판 이미지를 구분하여 tesseract OCR을 이용하여 번호판 이미지의 텍스트를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추출하는 방식으로 구현되어 있다.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입력된 이미지를 HSV의 gray scale 이미지를 생성하여 이미지의 강도와 밝기 정보를 가져온 다음 이진화만 했을 경우와 GaussianBlur처리를 같이한 경우를 비교 하고 이미지의 주목 할 부분을 강조시킨다.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그 다음 Opencv의 findContours를 이용하여 물체의 외형을 식별한 다음 이미지 내에서 찾은 Contours의 경계 상자를 그려 시각화를 한다.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그 다음 객체가 선택되는 최소 영역, 너비, 높이, 종횡비의 값을 설정하여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 이미지 내의 객체를 강조하고 식별한다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1075"/>
            <a:ext cx="4996649" cy="4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924325" y="1553700"/>
            <a:ext cx="2717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예제 데이터 확인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인식된 데이터가 기울어진 경우가 많으므로 pytesseract를 이용하여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번호판을 정방향으로 변환하고 번호판 부분만 Crop하여 출력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인식된 Contours에서 tesseract를 이용하여 Text로 전환하여 출력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결과</a:t>
            </a:r>
            <a:r>
              <a:rPr lang="ko" sz="600">
                <a:solidFill>
                  <a:schemeClr val="dk2"/>
                </a:solidFill>
              </a:rPr>
              <a:t>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입력된 이미지에 번호판으로 인식 된 부분과 Text를 출력한다.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예제 데이터는 번호판과 Text가 잘 인식되는 것을 볼 수 있다</a:t>
            </a:r>
            <a:r>
              <a:rPr lang="ko" sz="6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3075"/>
            <a:ext cx="5101725" cy="448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924325" y="1553700"/>
            <a:ext cx="2717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새로운 이미지로 TEST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새로운 차량데이터를 입력하여 똑같은 방식으로 진행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이진화를 진행 후 Gaussian Blur처리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Opencv의 findContours를 이용하여 물체의 외형을 식별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객체가 선택되는 최소 영역, 너비, 높이, 종횡비의 값을 설정하여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 이미지 내의 객체를 강조하고 식별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202175" y="2501525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7202175" y="3092275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2325"/>
            <a:ext cx="5014601" cy="447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924325" y="1553700"/>
            <a:ext cx="27174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새로운 이미지로 TEST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pytesseract를 이용 번호판을 정방향으로 변환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인식된 Contours에서 tesseract를 이용하여 Text로 전환하여 출력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결과 확인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2"/>
                </a:solidFill>
              </a:rPr>
              <a:t>번호판의 위치는 인식을 제대로 하지만 번호판의 Text내용은 제대로 인식이 안되었다. 번호판의 나사부분이 숫자로 인식되었고 숫자 8이인식이 되지 않은 것을 확인 할 수 있다.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20"/>
          <p:cNvSpPr/>
          <p:nvPr/>
        </p:nvSpPr>
        <p:spPr>
          <a:xfrm>
            <a:off x="7202175" y="2344650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202175" y="3001675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1575"/>
            <a:ext cx="4983350" cy="44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5720625" y="1268075"/>
            <a:ext cx="3124800" cy="26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60000" y="1354775"/>
            <a:ext cx="26592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두 번째</a:t>
            </a:r>
            <a:r>
              <a:rPr lang="ko">
                <a:solidFill>
                  <a:schemeClr val="dk2"/>
                </a:solidFill>
              </a:rPr>
              <a:t> 이미지로 TEST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두번 째 차량데이터를 입력하여 똑같은 방식으로 진행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이진화를 진행 후 Gaussian Blur처리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Opencv의 findContours를 이용하여 물체의 외형을 식별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객체가 선택되는 최소 영역, 너비, 높이, 종횡비의 값을 설정하여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이미지 내의 객체를 강조하고 식별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202175" y="2292900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202175" y="2904650"/>
            <a:ext cx="258900" cy="22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