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0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3C6473-53DE-415A-ADC0-270E68AD9ABA}" type="doc">
      <dgm:prSet loTypeId="urn:microsoft.com/office/officeart/2008/layout/HorizontalMultiLevelHierarchy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1BFD13F0-121C-4610-BCBB-32C535AD100D}">
      <dgm:prSet phldrT="[텍스트]"/>
      <dgm:spPr>
        <a:solidFill>
          <a:schemeClr val="tx2"/>
        </a:solidFill>
      </dgm:spPr>
      <dgm:t>
        <a:bodyPr/>
        <a:lstStyle/>
        <a:p>
          <a:pPr latinLnBrk="1"/>
          <a:r>
            <a:rPr lang="en-US" altLang="ko-KR" dirty="0" smtClean="0"/>
            <a:t>Auto-tagging</a:t>
          </a:r>
          <a:endParaRPr lang="ko-KR" altLang="en-US" dirty="0"/>
        </a:p>
      </dgm:t>
    </dgm:pt>
    <dgm:pt modelId="{EF0DC377-CEDC-4C61-83D0-D9ED3805C60A}" type="parTrans" cxnId="{F36D60BF-9E3A-4205-A171-4BD1588E0C9E}">
      <dgm:prSet/>
      <dgm:spPr/>
      <dgm:t>
        <a:bodyPr/>
        <a:lstStyle/>
        <a:p>
          <a:pPr latinLnBrk="1"/>
          <a:endParaRPr lang="ko-KR" altLang="en-US"/>
        </a:p>
      </dgm:t>
    </dgm:pt>
    <dgm:pt modelId="{33034F56-6D4E-409D-BA1B-363F416C5E9D}" type="sibTrans" cxnId="{F36D60BF-9E3A-4205-A171-4BD1588E0C9E}">
      <dgm:prSet/>
      <dgm:spPr/>
      <dgm:t>
        <a:bodyPr/>
        <a:lstStyle/>
        <a:p>
          <a:pPr latinLnBrk="1"/>
          <a:endParaRPr lang="ko-KR" altLang="en-US"/>
        </a:p>
      </dgm:t>
    </dgm:pt>
    <dgm:pt modelId="{C927196A-42D5-426E-BCFC-30F87A914BA7}">
      <dgm:prSet phldrT="[텍스트]"/>
      <dgm:spPr/>
      <dgm:t>
        <a:bodyPr/>
        <a:lstStyle/>
        <a:p>
          <a:pPr latinLnBrk="1"/>
          <a:r>
            <a:rPr lang="en-US" altLang="ko-KR" dirty="0" smtClean="0"/>
            <a:t>BE</a:t>
          </a:r>
          <a:endParaRPr lang="ko-KR" altLang="en-US" dirty="0"/>
        </a:p>
      </dgm:t>
    </dgm:pt>
    <dgm:pt modelId="{849424F6-5348-4829-8763-071514367C11}" type="parTrans" cxnId="{54D8C206-5118-4CA4-AE42-BD176B433DE5}">
      <dgm:prSet/>
      <dgm:spPr/>
      <dgm:t>
        <a:bodyPr/>
        <a:lstStyle/>
        <a:p>
          <a:pPr latinLnBrk="1"/>
          <a:endParaRPr lang="ko-KR" altLang="en-US"/>
        </a:p>
      </dgm:t>
    </dgm:pt>
    <dgm:pt modelId="{882C7C0A-41AF-4879-8DCB-78CC9F3AA1F9}" type="sibTrans" cxnId="{54D8C206-5118-4CA4-AE42-BD176B433DE5}">
      <dgm:prSet/>
      <dgm:spPr/>
      <dgm:t>
        <a:bodyPr/>
        <a:lstStyle/>
        <a:p>
          <a:pPr latinLnBrk="1"/>
          <a:endParaRPr lang="ko-KR" altLang="en-US"/>
        </a:p>
      </dgm:t>
    </dgm:pt>
    <dgm:pt modelId="{D426B479-8AFA-43BE-BD0A-56B930F79508}">
      <dgm:prSet phldrT="[텍스트]"/>
      <dgm:spPr/>
      <dgm:t>
        <a:bodyPr/>
        <a:lstStyle/>
        <a:p>
          <a:pPr latinLnBrk="1"/>
          <a:r>
            <a:rPr lang="en-US" altLang="ko-KR" dirty="0" smtClean="0"/>
            <a:t>Backend</a:t>
          </a:r>
          <a:r>
            <a:rPr lang="ko-KR" altLang="en-US" dirty="0" smtClean="0"/>
            <a:t>에서 사용될 </a:t>
          </a:r>
          <a:r>
            <a:rPr lang="en-US" altLang="ko-KR" dirty="0" smtClean="0"/>
            <a:t>Auto-tagging </a:t>
          </a:r>
          <a:r>
            <a:rPr lang="ko-KR" altLang="en-US" dirty="0" smtClean="0"/>
            <a:t>코드</a:t>
          </a:r>
          <a:endParaRPr lang="ko-KR" altLang="en-US" dirty="0"/>
        </a:p>
      </dgm:t>
    </dgm:pt>
    <dgm:pt modelId="{799FCE01-8814-43C2-AE10-23659FEE7EB5}" type="parTrans" cxnId="{4D345695-172A-4B42-BA85-AD0F736790DD}">
      <dgm:prSet/>
      <dgm:spPr/>
      <dgm:t>
        <a:bodyPr/>
        <a:lstStyle/>
        <a:p>
          <a:pPr latinLnBrk="1"/>
          <a:endParaRPr lang="ko-KR" altLang="en-US"/>
        </a:p>
      </dgm:t>
    </dgm:pt>
    <dgm:pt modelId="{418A8229-476B-463E-AA26-16DE92FD099D}" type="sibTrans" cxnId="{4D345695-172A-4B42-BA85-AD0F736790DD}">
      <dgm:prSet/>
      <dgm:spPr/>
      <dgm:t>
        <a:bodyPr/>
        <a:lstStyle/>
        <a:p>
          <a:pPr latinLnBrk="1"/>
          <a:endParaRPr lang="ko-KR" altLang="en-US"/>
        </a:p>
      </dgm:t>
    </dgm:pt>
    <dgm:pt modelId="{22D27C66-324C-4F2E-A900-2E71C40E3C9D}">
      <dgm:prSet phldrT="[텍스트]"/>
      <dgm:spPr/>
      <dgm:t>
        <a:bodyPr/>
        <a:lstStyle/>
        <a:p>
          <a:pPr latinLnBrk="1"/>
          <a:r>
            <a:rPr lang="en-US" altLang="ko-KR" dirty="0" smtClean="0"/>
            <a:t>GW</a:t>
          </a:r>
          <a:endParaRPr lang="ko-KR" altLang="en-US" dirty="0"/>
        </a:p>
      </dgm:t>
    </dgm:pt>
    <dgm:pt modelId="{B9766503-B0A5-4C93-A081-DB451CB50C94}" type="parTrans" cxnId="{09ACFE27-7927-4C74-867A-85A4437753E1}">
      <dgm:prSet/>
      <dgm:spPr/>
      <dgm:t>
        <a:bodyPr/>
        <a:lstStyle/>
        <a:p>
          <a:pPr latinLnBrk="1"/>
          <a:endParaRPr lang="ko-KR" altLang="en-US"/>
        </a:p>
      </dgm:t>
    </dgm:pt>
    <dgm:pt modelId="{6C933BA9-831D-4A1D-96C1-50607F839DF4}" type="sibTrans" cxnId="{09ACFE27-7927-4C74-867A-85A4437753E1}">
      <dgm:prSet/>
      <dgm:spPr/>
      <dgm:t>
        <a:bodyPr/>
        <a:lstStyle/>
        <a:p>
          <a:pPr latinLnBrk="1"/>
          <a:endParaRPr lang="ko-KR" altLang="en-US"/>
        </a:p>
      </dgm:t>
    </dgm:pt>
    <dgm:pt modelId="{FD84881A-E6DA-4F54-8FB5-C48AD699B895}">
      <dgm:prSet phldrT="[텍스트]"/>
      <dgm:spPr/>
      <dgm:t>
        <a:bodyPr/>
        <a:lstStyle/>
        <a:p>
          <a:pPr latinLnBrk="1"/>
          <a:r>
            <a:rPr lang="en-US" altLang="ko-KR" dirty="0" smtClean="0"/>
            <a:t>Gateway</a:t>
          </a:r>
          <a:r>
            <a:rPr lang="ko-KR" altLang="en-US" dirty="0" smtClean="0"/>
            <a:t>에서 사용될 </a:t>
          </a:r>
          <a:r>
            <a:rPr lang="en-US" altLang="ko-KR" dirty="0" smtClean="0"/>
            <a:t>Auto-tagging </a:t>
          </a:r>
          <a:r>
            <a:rPr lang="ko-KR" altLang="en-US" dirty="0" smtClean="0"/>
            <a:t>코드</a:t>
          </a:r>
          <a:endParaRPr lang="ko-KR" altLang="en-US" dirty="0"/>
        </a:p>
      </dgm:t>
    </dgm:pt>
    <dgm:pt modelId="{0852000E-9B6D-41B3-A6B8-FC296374B005}" type="parTrans" cxnId="{ED83539F-F0F8-47E2-A438-DFC3B41B9C28}">
      <dgm:prSet/>
      <dgm:spPr/>
      <dgm:t>
        <a:bodyPr/>
        <a:lstStyle/>
        <a:p>
          <a:pPr latinLnBrk="1"/>
          <a:endParaRPr lang="ko-KR" altLang="en-US"/>
        </a:p>
      </dgm:t>
    </dgm:pt>
    <dgm:pt modelId="{29FDBEEF-EBF6-41EB-AA63-DB7B3F261A2E}" type="sibTrans" cxnId="{ED83539F-F0F8-47E2-A438-DFC3B41B9C28}">
      <dgm:prSet/>
      <dgm:spPr/>
      <dgm:t>
        <a:bodyPr/>
        <a:lstStyle/>
        <a:p>
          <a:pPr latinLnBrk="1"/>
          <a:endParaRPr lang="ko-KR" altLang="en-US"/>
        </a:p>
      </dgm:t>
    </dgm:pt>
    <dgm:pt modelId="{9C39A6A9-216F-4A70-8D53-852F87428FA1}">
      <dgm:prSet phldrT="[텍스트]"/>
      <dgm:spPr/>
      <dgm:t>
        <a:bodyPr/>
        <a:lstStyle/>
        <a:p>
          <a:pPr latinLnBrk="1"/>
          <a:r>
            <a:rPr lang="en-US" altLang="ko-KR" dirty="0" smtClean="0"/>
            <a:t>OTHERS</a:t>
          </a:r>
          <a:endParaRPr lang="ko-KR" altLang="en-US" dirty="0"/>
        </a:p>
      </dgm:t>
    </dgm:pt>
    <dgm:pt modelId="{5DEB789E-ACA2-43E6-9B18-74AFC1FCF027}" type="parTrans" cxnId="{BDD399A4-910D-4A76-B3A1-BE9C3D75DB2B}">
      <dgm:prSet/>
      <dgm:spPr/>
      <dgm:t>
        <a:bodyPr/>
        <a:lstStyle/>
        <a:p>
          <a:pPr latinLnBrk="1"/>
          <a:endParaRPr lang="ko-KR" altLang="en-US"/>
        </a:p>
      </dgm:t>
    </dgm:pt>
    <dgm:pt modelId="{3E554399-B44F-4C21-A7C2-FBBDF3192609}" type="sibTrans" cxnId="{BDD399A4-910D-4A76-B3A1-BE9C3D75DB2B}">
      <dgm:prSet/>
      <dgm:spPr/>
      <dgm:t>
        <a:bodyPr/>
        <a:lstStyle/>
        <a:p>
          <a:pPr latinLnBrk="1"/>
          <a:endParaRPr lang="ko-KR" altLang="en-US"/>
        </a:p>
      </dgm:t>
    </dgm:pt>
    <dgm:pt modelId="{C7FEB87A-1576-4F34-B446-E567FF07E547}">
      <dgm:prSet phldrT="[텍스트]"/>
      <dgm:spPr/>
      <dgm:t>
        <a:bodyPr/>
        <a:lstStyle/>
        <a:p>
          <a:pPr latinLnBrk="1"/>
          <a:r>
            <a:rPr lang="en-US" altLang="ko-KR" dirty="0" smtClean="0"/>
            <a:t>Project </a:t>
          </a:r>
          <a:r>
            <a:rPr lang="ko-KR" altLang="en-US" dirty="0" smtClean="0"/>
            <a:t>통해서 산출된 기타 코드</a:t>
          </a:r>
          <a:endParaRPr lang="ko-KR" altLang="en-US" dirty="0"/>
        </a:p>
      </dgm:t>
    </dgm:pt>
    <dgm:pt modelId="{BC2CFD34-CE34-47B7-A6CB-77CC8003F063}" type="parTrans" cxnId="{550C5E8D-53C8-42AF-8B9E-45D4D96AB9F7}">
      <dgm:prSet/>
      <dgm:spPr/>
      <dgm:t>
        <a:bodyPr/>
        <a:lstStyle/>
        <a:p>
          <a:pPr latinLnBrk="1"/>
          <a:endParaRPr lang="ko-KR" altLang="en-US"/>
        </a:p>
      </dgm:t>
    </dgm:pt>
    <dgm:pt modelId="{61ABAE5A-AE2B-4C7E-B62D-1CFA43F84804}" type="sibTrans" cxnId="{550C5E8D-53C8-42AF-8B9E-45D4D96AB9F7}">
      <dgm:prSet/>
      <dgm:spPr/>
      <dgm:t>
        <a:bodyPr/>
        <a:lstStyle/>
        <a:p>
          <a:pPr latinLnBrk="1"/>
          <a:endParaRPr lang="ko-KR" altLang="en-US"/>
        </a:p>
      </dgm:t>
    </dgm:pt>
    <dgm:pt modelId="{3D621B57-8398-44E7-B1BE-B9F9BFAAFA8F}" type="pres">
      <dgm:prSet presAssocID="{B23C6473-53DE-415A-ADC0-270E68AD9AB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51FD452-6F8E-4B4F-B7C8-D65BA7C6EC7E}" type="pres">
      <dgm:prSet presAssocID="{1BFD13F0-121C-4610-BCBB-32C535AD100D}" presName="root1" presStyleCnt="0"/>
      <dgm:spPr/>
    </dgm:pt>
    <dgm:pt modelId="{36C2B982-2464-4FDE-B15A-20B469E7233A}" type="pres">
      <dgm:prSet presAssocID="{1BFD13F0-121C-4610-BCBB-32C535AD100D}" presName="LevelOneTextNode" presStyleLbl="node0" presStyleIdx="0" presStyleCnt="1">
        <dgm:presLayoutVars>
          <dgm:chPref val="3"/>
        </dgm:presLayoutVars>
      </dgm:prSet>
      <dgm:spPr/>
    </dgm:pt>
    <dgm:pt modelId="{836D0562-07FE-48C3-AB7B-0DAB726FD4D7}" type="pres">
      <dgm:prSet presAssocID="{1BFD13F0-121C-4610-BCBB-32C535AD100D}" presName="level2hierChild" presStyleCnt="0"/>
      <dgm:spPr/>
    </dgm:pt>
    <dgm:pt modelId="{658B5893-F4C9-4358-A7AB-70215E7AEBB8}" type="pres">
      <dgm:prSet presAssocID="{849424F6-5348-4829-8763-071514367C11}" presName="conn2-1" presStyleLbl="parChTrans1D2" presStyleIdx="0" presStyleCnt="3"/>
      <dgm:spPr/>
    </dgm:pt>
    <dgm:pt modelId="{5E468C17-C292-48AA-B72B-881078F5542E}" type="pres">
      <dgm:prSet presAssocID="{849424F6-5348-4829-8763-071514367C11}" presName="connTx" presStyleLbl="parChTrans1D2" presStyleIdx="0" presStyleCnt="3"/>
      <dgm:spPr/>
    </dgm:pt>
    <dgm:pt modelId="{4F018131-C692-45AF-BF55-F86BDEA874E0}" type="pres">
      <dgm:prSet presAssocID="{C927196A-42D5-426E-BCFC-30F87A914BA7}" presName="root2" presStyleCnt="0"/>
      <dgm:spPr/>
    </dgm:pt>
    <dgm:pt modelId="{E80D5583-CEC0-4DE5-B287-EE6567305450}" type="pres">
      <dgm:prSet presAssocID="{C927196A-42D5-426E-BCFC-30F87A914BA7}" presName="LevelTwoTextNode" presStyleLbl="node2" presStyleIdx="0" presStyleCnt="3">
        <dgm:presLayoutVars>
          <dgm:chPref val="3"/>
        </dgm:presLayoutVars>
      </dgm:prSet>
      <dgm:spPr/>
    </dgm:pt>
    <dgm:pt modelId="{FDBC85E9-B57E-4D6D-8C45-7331A291C3E4}" type="pres">
      <dgm:prSet presAssocID="{C927196A-42D5-426E-BCFC-30F87A914BA7}" presName="level3hierChild" presStyleCnt="0"/>
      <dgm:spPr/>
    </dgm:pt>
    <dgm:pt modelId="{8AE8905E-17D4-4AD5-B764-BC43EC17ADAC}" type="pres">
      <dgm:prSet presAssocID="{799FCE01-8814-43C2-AE10-23659FEE7EB5}" presName="conn2-1" presStyleLbl="parChTrans1D3" presStyleIdx="0" presStyleCnt="3"/>
      <dgm:spPr/>
    </dgm:pt>
    <dgm:pt modelId="{BD83D9B5-1385-4F9D-9106-3400BD51ED08}" type="pres">
      <dgm:prSet presAssocID="{799FCE01-8814-43C2-AE10-23659FEE7EB5}" presName="connTx" presStyleLbl="parChTrans1D3" presStyleIdx="0" presStyleCnt="3"/>
      <dgm:spPr/>
    </dgm:pt>
    <dgm:pt modelId="{F7BABA5E-7506-4FB5-A79C-86230F8D02F1}" type="pres">
      <dgm:prSet presAssocID="{D426B479-8AFA-43BE-BD0A-56B930F79508}" presName="root2" presStyleCnt="0"/>
      <dgm:spPr/>
    </dgm:pt>
    <dgm:pt modelId="{F97FB0CB-E110-480B-A6BD-5A9E311D00EB}" type="pres">
      <dgm:prSet presAssocID="{D426B479-8AFA-43BE-BD0A-56B930F79508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D8EAC0-C5EA-4A80-9800-F205773B9A8F}" type="pres">
      <dgm:prSet presAssocID="{D426B479-8AFA-43BE-BD0A-56B930F79508}" presName="level3hierChild" presStyleCnt="0"/>
      <dgm:spPr/>
    </dgm:pt>
    <dgm:pt modelId="{9C9345B4-738B-403C-9BEF-8798EF029C11}" type="pres">
      <dgm:prSet presAssocID="{B9766503-B0A5-4C93-A081-DB451CB50C94}" presName="conn2-1" presStyleLbl="parChTrans1D2" presStyleIdx="1" presStyleCnt="3"/>
      <dgm:spPr/>
    </dgm:pt>
    <dgm:pt modelId="{220E60A8-0585-423A-A47B-24E7B460501B}" type="pres">
      <dgm:prSet presAssocID="{B9766503-B0A5-4C93-A081-DB451CB50C94}" presName="connTx" presStyleLbl="parChTrans1D2" presStyleIdx="1" presStyleCnt="3"/>
      <dgm:spPr/>
    </dgm:pt>
    <dgm:pt modelId="{9118C7D2-D7AD-4B13-94A2-8698F3A43BAF}" type="pres">
      <dgm:prSet presAssocID="{22D27C66-324C-4F2E-A900-2E71C40E3C9D}" presName="root2" presStyleCnt="0"/>
      <dgm:spPr/>
    </dgm:pt>
    <dgm:pt modelId="{EC7DFE10-D70C-447D-9514-1E3D52B9C89B}" type="pres">
      <dgm:prSet presAssocID="{22D27C66-324C-4F2E-A900-2E71C40E3C9D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D88E34-7DAE-4A2F-8081-70361C6FA65A}" type="pres">
      <dgm:prSet presAssocID="{22D27C66-324C-4F2E-A900-2E71C40E3C9D}" presName="level3hierChild" presStyleCnt="0"/>
      <dgm:spPr/>
    </dgm:pt>
    <dgm:pt modelId="{C765BB8D-2E88-4EAD-9BEB-3C999BE09065}" type="pres">
      <dgm:prSet presAssocID="{0852000E-9B6D-41B3-A6B8-FC296374B005}" presName="conn2-1" presStyleLbl="parChTrans1D3" presStyleIdx="1" presStyleCnt="3"/>
      <dgm:spPr/>
    </dgm:pt>
    <dgm:pt modelId="{46302542-5C6A-43F8-9878-462720DB62E9}" type="pres">
      <dgm:prSet presAssocID="{0852000E-9B6D-41B3-A6B8-FC296374B005}" presName="connTx" presStyleLbl="parChTrans1D3" presStyleIdx="1" presStyleCnt="3"/>
      <dgm:spPr/>
    </dgm:pt>
    <dgm:pt modelId="{280CA69E-43C9-464F-9D0D-2296FCFE9FC5}" type="pres">
      <dgm:prSet presAssocID="{FD84881A-E6DA-4F54-8FB5-C48AD699B895}" presName="root2" presStyleCnt="0"/>
      <dgm:spPr/>
    </dgm:pt>
    <dgm:pt modelId="{15A5B066-97E1-4DA8-90EE-AC9F12A1A420}" type="pres">
      <dgm:prSet presAssocID="{FD84881A-E6DA-4F54-8FB5-C48AD699B895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B45343-95FB-4948-908E-9956064C0D09}" type="pres">
      <dgm:prSet presAssocID="{FD84881A-E6DA-4F54-8FB5-C48AD699B895}" presName="level3hierChild" presStyleCnt="0"/>
      <dgm:spPr/>
    </dgm:pt>
    <dgm:pt modelId="{D2977FB8-8D61-4D80-9DAA-7C4F0BF09176}" type="pres">
      <dgm:prSet presAssocID="{5DEB789E-ACA2-43E6-9B18-74AFC1FCF027}" presName="conn2-1" presStyleLbl="parChTrans1D2" presStyleIdx="2" presStyleCnt="3"/>
      <dgm:spPr/>
    </dgm:pt>
    <dgm:pt modelId="{123F970F-D5B1-4B11-A288-BB56E8227C52}" type="pres">
      <dgm:prSet presAssocID="{5DEB789E-ACA2-43E6-9B18-74AFC1FCF027}" presName="connTx" presStyleLbl="parChTrans1D2" presStyleIdx="2" presStyleCnt="3"/>
      <dgm:spPr/>
    </dgm:pt>
    <dgm:pt modelId="{66F70027-C94E-48D4-BF51-BF466F0C33FA}" type="pres">
      <dgm:prSet presAssocID="{9C39A6A9-216F-4A70-8D53-852F87428FA1}" presName="root2" presStyleCnt="0"/>
      <dgm:spPr/>
    </dgm:pt>
    <dgm:pt modelId="{EB3A460B-2225-4F2C-BC4E-403ED960CC17}" type="pres">
      <dgm:prSet presAssocID="{9C39A6A9-216F-4A70-8D53-852F87428FA1}" presName="LevelTwoTextNode" presStyleLbl="node2" presStyleIdx="2" presStyleCnt="3">
        <dgm:presLayoutVars>
          <dgm:chPref val="3"/>
        </dgm:presLayoutVars>
      </dgm:prSet>
      <dgm:spPr/>
    </dgm:pt>
    <dgm:pt modelId="{87B03BEF-E5AA-4B64-9E72-DCE570920FB1}" type="pres">
      <dgm:prSet presAssocID="{9C39A6A9-216F-4A70-8D53-852F87428FA1}" presName="level3hierChild" presStyleCnt="0"/>
      <dgm:spPr/>
    </dgm:pt>
    <dgm:pt modelId="{E802E730-52ED-44F8-9C7E-3347A5D10960}" type="pres">
      <dgm:prSet presAssocID="{BC2CFD34-CE34-47B7-A6CB-77CC8003F063}" presName="conn2-1" presStyleLbl="parChTrans1D3" presStyleIdx="2" presStyleCnt="3"/>
      <dgm:spPr/>
    </dgm:pt>
    <dgm:pt modelId="{1BE0FCC1-BB46-4D93-B9F2-7DB1C62FF202}" type="pres">
      <dgm:prSet presAssocID="{BC2CFD34-CE34-47B7-A6CB-77CC8003F063}" presName="connTx" presStyleLbl="parChTrans1D3" presStyleIdx="2" presStyleCnt="3"/>
      <dgm:spPr/>
    </dgm:pt>
    <dgm:pt modelId="{21E030D7-0955-4C86-8F1F-996CC7055F0D}" type="pres">
      <dgm:prSet presAssocID="{C7FEB87A-1576-4F34-B446-E567FF07E547}" presName="root2" presStyleCnt="0"/>
      <dgm:spPr/>
    </dgm:pt>
    <dgm:pt modelId="{4A3F6E4A-4CB3-413F-810F-92969E5D416F}" type="pres">
      <dgm:prSet presAssocID="{C7FEB87A-1576-4F34-B446-E567FF07E547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03D4F1-6911-415F-9E43-8A118DFB0C19}" type="pres">
      <dgm:prSet presAssocID="{C7FEB87A-1576-4F34-B446-E567FF07E547}" presName="level3hierChild" presStyleCnt="0"/>
      <dgm:spPr/>
    </dgm:pt>
  </dgm:ptLst>
  <dgm:cxnLst>
    <dgm:cxn modelId="{76A2DADB-743C-47DE-A8C3-DA5011E0989C}" type="presOf" srcId="{C7FEB87A-1576-4F34-B446-E567FF07E547}" destId="{4A3F6E4A-4CB3-413F-810F-92969E5D416F}" srcOrd="0" destOrd="0" presId="urn:microsoft.com/office/officeart/2008/layout/HorizontalMultiLevelHierarchy"/>
    <dgm:cxn modelId="{478516B8-BD3E-4B19-8058-67E570A29C75}" type="presOf" srcId="{D426B479-8AFA-43BE-BD0A-56B930F79508}" destId="{F97FB0CB-E110-480B-A6BD-5A9E311D00EB}" srcOrd="0" destOrd="0" presId="urn:microsoft.com/office/officeart/2008/layout/HorizontalMultiLevelHierarchy"/>
    <dgm:cxn modelId="{550C5E8D-53C8-42AF-8B9E-45D4D96AB9F7}" srcId="{9C39A6A9-216F-4A70-8D53-852F87428FA1}" destId="{C7FEB87A-1576-4F34-B446-E567FF07E547}" srcOrd="0" destOrd="0" parTransId="{BC2CFD34-CE34-47B7-A6CB-77CC8003F063}" sibTransId="{61ABAE5A-AE2B-4C7E-B62D-1CFA43F84804}"/>
    <dgm:cxn modelId="{E9C7382D-2C5A-40E5-A511-5BB58FFAC74E}" type="presOf" srcId="{0852000E-9B6D-41B3-A6B8-FC296374B005}" destId="{46302542-5C6A-43F8-9878-462720DB62E9}" srcOrd="1" destOrd="0" presId="urn:microsoft.com/office/officeart/2008/layout/HorizontalMultiLevelHierarchy"/>
    <dgm:cxn modelId="{51DA5988-5404-483E-92DA-A15A5AE392D9}" type="presOf" srcId="{799FCE01-8814-43C2-AE10-23659FEE7EB5}" destId="{8AE8905E-17D4-4AD5-B764-BC43EC17ADAC}" srcOrd="0" destOrd="0" presId="urn:microsoft.com/office/officeart/2008/layout/HorizontalMultiLevelHierarchy"/>
    <dgm:cxn modelId="{4D345695-172A-4B42-BA85-AD0F736790DD}" srcId="{C927196A-42D5-426E-BCFC-30F87A914BA7}" destId="{D426B479-8AFA-43BE-BD0A-56B930F79508}" srcOrd="0" destOrd="0" parTransId="{799FCE01-8814-43C2-AE10-23659FEE7EB5}" sibTransId="{418A8229-476B-463E-AA26-16DE92FD099D}"/>
    <dgm:cxn modelId="{00E2BA85-688C-4E43-B4CF-BDFADF1F5ADD}" type="presOf" srcId="{0852000E-9B6D-41B3-A6B8-FC296374B005}" destId="{C765BB8D-2E88-4EAD-9BEB-3C999BE09065}" srcOrd="0" destOrd="0" presId="urn:microsoft.com/office/officeart/2008/layout/HorizontalMultiLevelHierarchy"/>
    <dgm:cxn modelId="{81D6E591-CB31-4E53-81FB-2EBEC7700D43}" type="presOf" srcId="{799FCE01-8814-43C2-AE10-23659FEE7EB5}" destId="{BD83D9B5-1385-4F9D-9106-3400BD51ED08}" srcOrd="1" destOrd="0" presId="urn:microsoft.com/office/officeart/2008/layout/HorizontalMultiLevelHierarchy"/>
    <dgm:cxn modelId="{D812CC05-45B3-4A66-A718-2A26F5A10482}" type="presOf" srcId="{849424F6-5348-4829-8763-071514367C11}" destId="{5E468C17-C292-48AA-B72B-881078F5542E}" srcOrd="1" destOrd="0" presId="urn:microsoft.com/office/officeart/2008/layout/HorizontalMultiLevelHierarchy"/>
    <dgm:cxn modelId="{70F373D1-DCFF-4E4A-AFA9-45C4FB56F711}" type="presOf" srcId="{5DEB789E-ACA2-43E6-9B18-74AFC1FCF027}" destId="{123F970F-D5B1-4B11-A288-BB56E8227C52}" srcOrd="1" destOrd="0" presId="urn:microsoft.com/office/officeart/2008/layout/HorizontalMultiLevelHierarchy"/>
    <dgm:cxn modelId="{F36D60BF-9E3A-4205-A171-4BD1588E0C9E}" srcId="{B23C6473-53DE-415A-ADC0-270E68AD9ABA}" destId="{1BFD13F0-121C-4610-BCBB-32C535AD100D}" srcOrd="0" destOrd="0" parTransId="{EF0DC377-CEDC-4C61-83D0-D9ED3805C60A}" sibTransId="{33034F56-6D4E-409D-BA1B-363F416C5E9D}"/>
    <dgm:cxn modelId="{BDD399A4-910D-4A76-B3A1-BE9C3D75DB2B}" srcId="{1BFD13F0-121C-4610-BCBB-32C535AD100D}" destId="{9C39A6A9-216F-4A70-8D53-852F87428FA1}" srcOrd="2" destOrd="0" parTransId="{5DEB789E-ACA2-43E6-9B18-74AFC1FCF027}" sibTransId="{3E554399-B44F-4C21-A7C2-FBBDF3192609}"/>
    <dgm:cxn modelId="{5140CFF2-1E49-4967-987A-F315F90574D7}" type="presOf" srcId="{BC2CFD34-CE34-47B7-A6CB-77CC8003F063}" destId="{1BE0FCC1-BB46-4D93-B9F2-7DB1C62FF202}" srcOrd="1" destOrd="0" presId="urn:microsoft.com/office/officeart/2008/layout/HorizontalMultiLevelHierarchy"/>
    <dgm:cxn modelId="{FEA287AB-A9C7-41A8-938C-5E9494961F5F}" type="presOf" srcId="{5DEB789E-ACA2-43E6-9B18-74AFC1FCF027}" destId="{D2977FB8-8D61-4D80-9DAA-7C4F0BF09176}" srcOrd="0" destOrd="0" presId="urn:microsoft.com/office/officeart/2008/layout/HorizontalMultiLevelHierarchy"/>
    <dgm:cxn modelId="{04BD6AD6-0629-48DB-B78D-AB642667888B}" type="presOf" srcId="{849424F6-5348-4829-8763-071514367C11}" destId="{658B5893-F4C9-4358-A7AB-70215E7AEBB8}" srcOrd="0" destOrd="0" presId="urn:microsoft.com/office/officeart/2008/layout/HorizontalMultiLevelHierarchy"/>
    <dgm:cxn modelId="{B22888FD-2B21-4F60-B243-9E39F59ECFB0}" type="presOf" srcId="{B23C6473-53DE-415A-ADC0-270E68AD9ABA}" destId="{3D621B57-8398-44E7-B1BE-B9F9BFAAFA8F}" srcOrd="0" destOrd="0" presId="urn:microsoft.com/office/officeart/2008/layout/HorizontalMultiLevelHierarchy"/>
    <dgm:cxn modelId="{F1FA0D67-15A2-45A2-A67D-CE160C05480D}" type="presOf" srcId="{FD84881A-E6DA-4F54-8FB5-C48AD699B895}" destId="{15A5B066-97E1-4DA8-90EE-AC9F12A1A420}" srcOrd="0" destOrd="0" presId="urn:microsoft.com/office/officeart/2008/layout/HorizontalMultiLevelHierarchy"/>
    <dgm:cxn modelId="{957AC482-C65C-4C69-83BB-C8312E729D66}" type="presOf" srcId="{B9766503-B0A5-4C93-A081-DB451CB50C94}" destId="{220E60A8-0585-423A-A47B-24E7B460501B}" srcOrd="1" destOrd="0" presId="urn:microsoft.com/office/officeart/2008/layout/HorizontalMultiLevelHierarchy"/>
    <dgm:cxn modelId="{A74EED1D-E881-4391-86C4-4683A74DAB3D}" type="presOf" srcId="{C927196A-42D5-426E-BCFC-30F87A914BA7}" destId="{E80D5583-CEC0-4DE5-B287-EE6567305450}" srcOrd="0" destOrd="0" presId="urn:microsoft.com/office/officeart/2008/layout/HorizontalMultiLevelHierarchy"/>
    <dgm:cxn modelId="{ED83539F-F0F8-47E2-A438-DFC3B41B9C28}" srcId="{22D27C66-324C-4F2E-A900-2E71C40E3C9D}" destId="{FD84881A-E6DA-4F54-8FB5-C48AD699B895}" srcOrd="0" destOrd="0" parTransId="{0852000E-9B6D-41B3-A6B8-FC296374B005}" sibTransId="{29FDBEEF-EBF6-41EB-AA63-DB7B3F261A2E}"/>
    <dgm:cxn modelId="{09ACFE27-7927-4C74-867A-85A4437753E1}" srcId="{1BFD13F0-121C-4610-BCBB-32C535AD100D}" destId="{22D27C66-324C-4F2E-A900-2E71C40E3C9D}" srcOrd="1" destOrd="0" parTransId="{B9766503-B0A5-4C93-A081-DB451CB50C94}" sibTransId="{6C933BA9-831D-4A1D-96C1-50607F839DF4}"/>
    <dgm:cxn modelId="{54D8C206-5118-4CA4-AE42-BD176B433DE5}" srcId="{1BFD13F0-121C-4610-BCBB-32C535AD100D}" destId="{C927196A-42D5-426E-BCFC-30F87A914BA7}" srcOrd="0" destOrd="0" parTransId="{849424F6-5348-4829-8763-071514367C11}" sibTransId="{882C7C0A-41AF-4879-8DCB-78CC9F3AA1F9}"/>
    <dgm:cxn modelId="{94BC0DCE-B10C-4AB1-A1D1-5F658A8A3945}" type="presOf" srcId="{1BFD13F0-121C-4610-BCBB-32C535AD100D}" destId="{36C2B982-2464-4FDE-B15A-20B469E7233A}" srcOrd="0" destOrd="0" presId="urn:microsoft.com/office/officeart/2008/layout/HorizontalMultiLevelHierarchy"/>
    <dgm:cxn modelId="{7D8E06F1-1BE5-4531-9504-817035A470FF}" type="presOf" srcId="{B9766503-B0A5-4C93-A081-DB451CB50C94}" destId="{9C9345B4-738B-403C-9BEF-8798EF029C11}" srcOrd="0" destOrd="0" presId="urn:microsoft.com/office/officeart/2008/layout/HorizontalMultiLevelHierarchy"/>
    <dgm:cxn modelId="{4BAACD57-AF29-4EFF-81A1-D5B74F2041C6}" type="presOf" srcId="{22D27C66-324C-4F2E-A900-2E71C40E3C9D}" destId="{EC7DFE10-D70C-447D-9514-1E3D52B9C89B}" srcOrd="0" destOrd="0" presId="urn:microsoft.com/office/officeart/2008/layout/HorizontalMultiLevelHierarchy"/>
    <dgm:cxn modelId="{D89161E6-17BE-4CDB-A996-4720FB5545AF}" type="presOf" srcId="{BC2CFD34-CE34-47B7-A6CB-77CC8003F063}" destId="{E802E730-52ED-44F8-9C7E-3347A5D10960}" srcOrd="0" destOrd="0" presId="urn:microsoft.com/office/officeart/2008/layout/HorizontalMultiLevelHierarchy"/>
    <dgm:cxn modelId="{64C8C6A5-969D-45BB-82ED-5A8BA5D50E3B}" type="presOf" srcId="{9C39A6A9-216F-4A70-8D53-852F87428FA1}" destId="{EB3A460B-2225-4F2C-BC4E-403ED960CC17}" srcOrd="0" destOrd="0" presId="urn:microsoft.com/office/officeart/2008/layout/HorizontalMultiLevelHierarchy"/>
    <dgm:cxn modelId="{BBDB0DF9-04AA-46A0-B52D-0D10D577307F}" type="presParOf" srcId="{3D621B57-8398-44E7-B1BE-B9F9BFAAFA8F}" destId="{451FD452-6F8E-4B4F-B7C8-D65BA7C6EC7E}" srcOrd="0" destOrd="0" presId="urn:microsoft.com/office/officeart/2008/layout/HorizontalMultiLevelHierarchy"/>
    <dgm:cxn modelId="{D6D300E5-1BE9-4CDE-8820-C8EBB23F857F}" type="presParOf" srcId="{451FD452-6F8E-4B4F-B7C8-D65BA7C6EC7E}" destId="{36C2B982-2464-4FDE-B15A-20B469E7233A}" srcOrd="0" destOrd="0" presId="urn:microsoft.com/office/officeart/2008/layout/HorizontalMultiLevelHierarchy"/>
    <dgm:cxn modelId="{F2BE37AA-B46A-4658-98FB-1E9B4D167008}" type="presParOf" srcId="{451FD452-6F8E-4B4F-B7C8-D65BA7C6EC7E}" destId="{836D0562-07FE-48C3-AB7B-0DAB726FD4D7}" srcOrd="1" destOrd="0" presId="urn:microsoft.com/office/officeart/2008/layout/HorizontalMultiLevelHierarchy"/>
    <dgm:cxn modelId="{87A0F82B-1015-402C-ADE0-BD96EB3A1A97}" type="presParOf" srcId="{836D0562-07FE-48C3-AB7B-0DAB726FD4D7}" destId="{658B5893-F4C9-4358-A7AB-70215E7AEBB8}" srcOrd="0" destOrd="0" presId="urn:microsoft.com/office/officeart/2008/layout/HorizontalMultiLevelHierarchy"/>
    <dgm:cxn modelId="{F2E39DCB-16AF-471F-8956-6408BC4AF802}" type="presParOf" srcId="{658B5893-F4C9-4358-A7AB-70215E7AEBB8}" destId="{5E468C17-C292-48AA-B72B-881078F5542E}" srcOrd="0" destOrd="0" presId="urn:microsoft.com/office/officeart/2008/layout/HorizontalMultiLevelHierarchy"/>
    <dgm:cxn modelId="{AAB3126D-4642-40D5-AEC6-B8F79D273CB7}" type="presParOf" srcId="{836D0562-07FE-48C3-AB7B-0DAB726FD4D7}" destId="{4F018131-C692-45AF-BF55-F86BDEA874E0}" srcOrd="1" destOrd="0" presId="urn:microsoft.com/office/officeart/2008/layout/HorizontalMultiLevelHierarchy"/>
    <dgm:cxn modelId="{86CBC8AD-A45D-4686-BBD6-1B12EC214D0C}" type="presParOf" srcId="{4F018131-C692-45AF-BF55-F86BDEA874E0}" destId="{E80D5583-CEC0-4DE5-B287-EE6567305450}" srcOrd="0" destOrd="0" presId="urn:microsoft.com/office/officeart/2008/layout/HorizontalMultiLevelHierarchy"/>
    <dgm:cxn modelId="{3C17E256-F205-4C9B-BBD2-A3CC04EB6ECB}" type="presParOf" srcId="{4F018131-C692-45AF-BF55-F86BDEA874E0}" destId="{FDBC85E9-B57E-4D6D-8C45-7331A291C3E4}" srcOrd="1" destOrd="0" presId="urn:microsoft.com/office/officeart/2008/layout/HorizontalMultiLevelHierarchy"/>
    <dgm:cxn modelId="{DBD34B87-4421-4FBC-A653-8DA383966393}" type="presParOf" srcId="{FDBC85E9-B57E-4D6D-8C45-7331A291C3E4}" destId="{8AE8905E-17D4-4AD5-B764-BC43EC17ADAC}" srcOrd="0" destOrd="0" presId="urn:microsoft.com/office/officeart/2008/layout/HorizontalMultiLevelHierarchy"/>
    <dgm:cxn modelId="{89BD8C27-4E3A-4F1C-9295-BEF4BE8707F8}" type="presParOf" srcId="{8AE8905E-17D4-4AD5-B764-BC43EC17ADAC}" destId="{BD83D9B5-1385-4F9D-9106-3400BD51ED08}" srcOrd="0" destOrd="0" presId="urn:microsoft.com/office/officeart/2008/layout/HorizontalMultiLevelHierarchy"/>
    <dgm:cxn modelId="{DE25B46E-4542-49A4-9AF0-F873BD3C799F}" type="presParOf" srcId="{FDBC85E9-B57E-4D6D-8C45-7331A291C3E4}" destId="{F7BABA5E-7506-4FB5-A79C-86230F8D02F1}" srcOrd="1" destOrd="0" presId="urn:microsoft.com/office/officeart/2008/layout/HorizontalMultiLevelHierarchy"/>
    <dgm:cxn modelId="{BE0D9268-7D45-4A5F-91B6-ACD583925C6B}" type="presParOf" srcId="{F7BABA5E-7506-4FB5-A79C-86230F8D02F1}" destId="{F97FB0CB-E110-480B-A6BD-5A9E311D00EB}" srcOrd="0" destOrd="0" presId="urn:microsoft.com/office/officeart/2008/layout/HorizontalMultiLevelHierarchy"/>
    <dgm:cxn modelId="{E99C8202-45DF-43D2-BB40-59AD849EF849}" type="presParOf" srcId="{F7BABA5E-7506-4FB5-A79C-86230F8D02F1}" destId="{0CD8EAC0-C5EA-4A80-9800-F205773B9A8F}" srcOrd="1" destOrd="0" presId="urn:microsoft.com/office/officeart/2008/layout/HorizontalMultiLevelHierarchy"/>
    <dgm:cxn modelId="{A0F8F50A-DBE9-4259-97E6-17297A8F2D3E}" type="presParOf" srcId="{836D0562-07FE-48C3-AB7B-0DAB726FD4D7}" destId="{9C9345B4-738B-403C-9BEF-8798EF029C11}" srcOrd="2" destOrd="0" presId="urn:microsoft.com/office/officeart/2008/layout/HorizontalMultiLevelHierarchy"/>
    <dgm:cxn modelId="{1C54F0B4-0F25-4CDF-B219-6D6D0B06840E}" type="presParOf" srcId="{9C9345B4-738B-403C-9BEF-8798EF029C11}" destId="{220E60A8-0585-423A-A47B-24E7B460501B}" srcOrd="0" destOrd="0" presId="urn:microsoft.com/office/officeart/2008/layout/HorizontalMultiLevelHierarchy"/>
    <dgm:cxn modelId="{7F905AD9-CF79-4EE8-9885-9FE3AD8829A8}" type="presParOf" srcId="{836D0562-07FE-48C3-AB7B-0DAB726FD4D7}" destId="{9118C7D2-D7AD-4B13-94A2-8698F3A43BAF}" srcOrd="3" destOrd="0" presId="urn:microsoft.com/office/officeart/2008/layout/HorizontalMultiLevelHierarchy"/>
    <dgm:cxn modelId="{BEB004E2-083A-45C1-91E6-D0A1BE2E1DC8}" type="presParOf" srcId="{9118C7D2-D7AD-4B13-94A2-8698F3A43BAF}" destId="{EC7DFE10-D70C-447D-9514-1E3D52B9C89B}" srcOrd="0" destOrd="0" presId="urn:microsoft.com/office/officeart/2008/layout/HorizontalMultiLevelHierarchy"/>
    <dgm:cxn modelId="{DE692EDC-CC0B-42AB-A71B-ADAE27B1FD4C}" type="presParOf" srcId="{9118C7D2-D7AD-4B13-94A2-8698F3A43BAF}" destId="{E8D88E34-7DAE-4A2F-8081-70361C6FA65A}" srcOrd="1" destOrd="0" presId="urn:microsoft.com/office/officeart/2008/layout/HorizontalMultiLevelHierarchy"/>
    <dgm:cxn modelId="{1E577529-B281-4227-81FB-5C2944204A67}" type="presParOf" srcId="{E8D88E34-7DAE-4A2F-8081-70361C6FA65A}" destId="{C765BB8D-2E88-4EAD-9BEB-3C999BE09065}" srcOrd="0" destOrd="0" presId="urn:microsoft.com/office/officeart/2008/layout/HorizontalMultiLevelHierarchy"/>
    <dgm:cxn modelId="{A449E504-AA63-4B88-BE76-DEE408BD320C}" type="presParOf" srcId="{C765BB8D-2E88-4EAD-9BEB-3C999BE09065}" destId="{46302542-5C6A-43F8-9878-462720DB62E9}" srcOrd="0" destOrd="0" presId="urn:microsoft.com/office/officeart/2008/layout/HorizontalMultiLevelHierarchy"/>
    <dgm:cxn modelId="{B7A5FB6A-82E8-4980-BBB1-A5F5504F7978}" type="presParOf" srcId="{E8D88E34-7DAE-4A2F-8081-70361C6FA65A}" destId="{280CA69E-43C9-464F-9D0D-2296FCFE9FC5}" srcOrd="1" destOrd="0" presId="urn:microsoft.com/office/officeart/2008/layout/HorizontalMultiLevelHierarchy"/>
    <dgm:cxn modelId="{5E43A782-3FBF-4074-A593-9B912E859BDC}" type="presParOf" srcId="{280CA69E-43C9-464F-9D0D-2296FCFE9FC5}" destId="{15A5B066-97E1-4DA8-90EE-AC9F12A1A420}" srcOrd="0" destOrd="0" presId="urn:microsoft.com/office/officeart/2008/layout/HorizontalMultiLevelHierarchy"/>
    <dgm:cxn modelId="{E588E481-9DD9-4F0B-972D-E4CE2FC8700A}" type="presParOf" srcId="{280CA69E-43C9-464F-9D0D-2296FCFE9FC5}" destId="{7CB45343-95FB-4948-908E-9956064C0D09}" srcOrd="1" destOrd="0" presId="urn:microsoft.com/office/officeart/2008/layout/HorizontalMultiLevelHierarchy"/>
    <dgm:cxn modelId="{7050F415-27D5-46B5-8446-FA67D0B2ED27}" type="presParOf" srcId="{836D0562-07FE-48C3-AB7B-0DAB726FD4D7}" destId="{D2977FB8-8D61-4D80-9DAA-7C4F0BF09176}" srcOrd="4" destOrd="0" presId="urn:microsoft.com/office/officeart/2008/layout/HorizontalMultiLevelHierarchy"/>
    <dgm:cxn modelId="{499B9DA2-0231-41B0-83C5-AD273BBBA661}" type="presParOf" srcId="{D2977FB8-8D61-4D80-9DAA-7C4F0BF09176}" destId="{123F970F-D5B1-4B11-A288-BB56E8227C52}" srcOrd="0" destOrd="0" presId="urn:microsoft.com/office/officeart/2008/layout/HorizontalMultiLevelHierarchy"/>
    <dgm:cxn modelId="{8510E958-88B6-4B4D-87A3-1C65A1579006}" type="presParOf" srcId="{836D0562-07FE-48C3-AB7B-0DAB726FD4D7}" destId="{66F70027-C94E-48D4-BF51-BF466F0C33FA}" srcOrd="5" destOrd="0" presId="urn:microsoft.com/office/officeart/2008/layout/HorizontalMultiLevelHierarchy"/>
    <dgm:cxn modelId="{0D636E81-446F-4BA2-8CCE-EC03783D7672}" type="presParOf" srcId="{66F70027-C94E-48D4-BF51-BF466F0C33FA}" destId="{EB3A460B-2225-4F2C-BC4E-403ED960CC17}" srcOrd="0" destOrd="0" presId="urn:microsoft.com/office/officeart/2008/layout/HorizontalMultiLevelHierarchy"/>
    <dgm:cxn modelId="{CFE8C7F3-546A-426E-A2B2-A066D44039F1}" type="presParOf" srcId="{66F70027-C94E-48D4-BF51-BF466F0C33FA}" destId="{87B03BEF-E5AA-4B64-9E72-DCE570920FB1}" srcOrd="1" destOrd="0" presId="urn:microsoft.com/office/officeart/2008/layout/HorizontalMultiLevelHierarchy"/>
    <dgm:cxn modelId="{83F4B6BE-CE8F-47FE-B3F8-2D4F91868D29}" type="presParOf" srcId="{87B03BEF-E5AA-4B64-9E72-DCE570920FB1}" destId="{E802E730-52ED-44F8-9C7E-3347A5D10960}" srcOrd="0" destOrd="0" presId="urn:microsoft.com/office/officeart/2008/layout/HorizontalMultiLevelHierarchy"/>
    <dgm:cxn modelId="{D35287AD-5D3D-4EA0-9C70-EB1C2C839012}" type="presParOf" srcId="{E802E730-52ED-44F8-9C7E-3347A5D10960}" destId="{1BE0FCC1-BB46-4D93-B9F2-7DB1C62FF202}" srcOrd="0" destOrd="0" presId="urn:microsoft.com/office/officeart/2008/layout/HorizontalMultiLevelHierarchy"/>
    <dgm:cxn modelId="{E70D354E-BD66-4523-92A2-C18E0AD97E1D}" type="presParOf" srcId="{87B03BEF-E5AA-4B64-9E72-DCE570920FB1}" destId="{21E030D7-0955-4C86-8F1F-996CC7055F0D}" srcOrd="1" destOrd="0" presId="urn:microsoft.com/office/officeart/2008/layout/HorizontalMultiLevelHierarchy"/>
    <dgm:cxn modelId="{D2EAAD6E-F21A-432F-830E-3BF9BEE611D3}" type="presParOf" srcId="{21E030D7-0955-4C86-8F1F-996CC7055F0D}" destId="{4A3F6E4A-4CB3-413F-810F-92969E5D416F}" srcOrd="0" destOrd="0" presId="urn:microsoft.com/office/officeart/2008/layout/HorizontalMultiLevelHierarchy"/>
    <dgm:cxn modelId="{328F6911-0983-4128-86CA-A6DE0CC5C81D}" type="presParOf" srcId="{21E030D7-0955-4C86-8F1F-996CC7055F0D}" destId="{3D03D4F1-6911-415F-9E43-8A118DFB0C1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2E730-52ED-44F8-9C7E-3347A5D10960}">
      <dsp:nvSpPr>
        <dsp:cNvPr id="0" name=""/>
        <dsp:cNvSpPr/>
      </dsp:nvSpPr>
      <dsp:spPr>
        <a:xfrm>
          <a:off x="5822300" y="3950546"/>
          <a:ext cx="6753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538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6143107" y="3979382"/>
        <a:ext cx="33769" cy="33769"/>
      </dsp:txXfrm>
    </dsp:sp>
    <dsp:sp modelId="{D2977FB8-8D61-4D80-9DAA-7C4F0BF09176}">
      <dsp:nvSpPr>
        <dsp:cNvPr id="0" name=""/>
        <dsp:cNvSpPr/>
      </dsp:nvSpPr>
      <dsp:spPr>
        <a:xfrm>
          <a:off x="1770004" y="2709333"/>
          <a:ext cx="675382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1286933"/>
              </a:lnTo>
              <a:lnTo>
                <a:pt x="675382" y="128693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071361" y="3316465"/>
        <a:ext cx="72669" cy="72669"/>
      </dsp:txXfrm>
    </dsp:sp>
    <dsp:sp modelId="{C765BB8D-2E88-4EAD-9BEB-3C999BE09065}">
      <dsp:nvSpPr>
        <dsp:cNvPr id="0" name=""/>
        <dsp:cNvSpPr/>
      </dsp:nvSpPr>
      <dsp:spPr>
        <a:xfrm>
          <a:off x="5822300" y="2663613"/>
          <a:ext cx="6753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538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6143107" y="2692448"/>
        <a:ext cx="33769" cy="33769"/>
      </dsp:txXfrm>
    </dsp:sp>
    <dsp:sp modelId="{9C9345B4-738B-403C-9BEF-8798EF029C11}">
      <dsp:nvSpPr>
        <dsp:cNvPr id="0" name=""/>
        <dsp:cNvSpPr/>
      </dsp:nvSpPr>
      <dsp:spPr>
        <a:xfrm>
          <a:off x="1770004" y="2663613"/>
          <a:ext cx="6753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5382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090811" y="2692448"/>
        <a:ext cx="33769" cy="33769"/>
      </dsp:txXfrm>
    </dsp:sp>
    <dsp:sp modelId="{8AE8905E-17D4-4AD5-B764-BC43EC17ADAC}">
      <dsp:nvSpPr>
        <dsp:cNvPr id="0" name=""/>
        <dsp:cNvSpPr/>
      </dsp:nvSpPr>
      <dsp:spPr>
        <a:xfrm>
          <a:off x="5822300" y="1376680"/>
          <a:ext cx="6753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538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6143107" y="1405515"/>
        <a:ext cx="33769" cy="33769"/>
      </dsp:txXfrm>
    </dsp:sp>
    <dsp:sp modelId="{658B5893-F4C9-4358-A7AB-70215E7AEBB8}">
      <dsp:nvSpPr>
        <dsp:cNvPr id="0" name=""/>
        <dsp:cNvSpPr/>
      </dsp:nvSpPr>
      <dsp:spPr>
        <a:xfrm>
          <a:off x="1770004" y="1422400"/>
          <a:ext cx="675382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1286933"/>
              </a:moveTo>
              <a:lnTo>
                <a:pt x="337691" y="1286933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071361" y="2029532"/>
        <a:ext cx="72669" cy="72669"/>
      </dsp:txXfrm>
    </dsp:sp>
    <dsp:sp modelId="{36C2B982-2464-4FDE-B15A-20B469E7233A}">
      <dsp:nvSpPr>
        <dsp:cNvPr id="0" name=""/>
        <dsp:cNvSpPr/>
      </dsp:nvSpPr>
      <dsp:spPr>
        <a:xfrm rot="16200000">
          <a:off x="-1454102" y="2194560"/>
          <a:ext cx="5418667" cy="1029546"/>
        </a:xfrm>
        <a:prstGeom prst="rect">
          <a:avLst/>
        </a:prstGeom>
        <a:solidFill>
          <a:schemeClr val="tx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lvl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700" kern="1200" dirty="0" smtClean="0"/>
            <a:t>Auto-tagging</a:t>
          </a:r>
          <a:endParaRPr lang="ko-KR" altLang="en-US" sz="4700" kern="1200" dirty="0"/>
        </a:p>
      </dsp:txBody>
      <dsp:txXfrm>
        <a:off x="-1454102" y="2194560"/>
        <a:ext cx="5418667" cy="1029546"/>
      </dsp:txXfrm>
    </dsp:sp>
    <dsp:sp modelId="{E80D5583-CEC0-4DE5-B287-EE6567305450}">
      <dsp:nvSpPr>
        <dsp:cNvPr id="0" name=""/>
        <dsp:cNvSpPr/>
      </dsp:nvSpPr>
      <dsp:spPr>
        <a:xfrm>
          <a:off x="2445387" y="907626"/>
          <a:ext cx="3376913" cy="102954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BE</a:t>
          </a:r>
          <a:endParaRPr lang="ko-KR" altLang="en-US" sz="2400" kern="1200" dirty="0"/>
        </a:p>
      </dsp:txBody>
      <dsp:txXfrm>
        <a:off x="2445387" y="907626"/>
        <a:ext cx="3376913" cy="1029546"/>
      </dsp:txXfrm>
    </dsp:sp>
    <dsp:sp modelId="{F97FB0CB-E110-480B-A6BD-5A9E311D00EB}">
      <dsp:nvSpPr>
        <dsp:cNvPr id="0" name=""/>
        <dsp:cNvSpPr/>
      </dsp:nvSpPr>
      <dsp:spPr>
        <a:xfrm>
          <a:off x="6497683" y="907626"/>
          <a:ext cx="3376913" cy="10295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Backend</a:t>
          </a:r>
          <a:r>
            <a:rPr lang="ko-KR" altLang="en-US" sz="2400" kern="1200" dirty="0" smtClean="0"/>
            <a:t>에서 사용될 </a:t>
          </a:r>
          <a:r>
            <a:rPr lang="en-US" altLang="ko-KR" sz="2400" kern="1200" dirty="0" smtClean="0"/>
            <a:t>Auto-tagging </a:t>
          </a:r>
          <a:r>
            <a:rPr lang="ko-KR" altLang="en-US" sz="2400" kern="1200" dirty="0" smtClean="0"/>
            <a:t>코드</a:t>
          </a:r>
          <a:endParaRPr lang="ko-KR" altLang="en-US" sz="2400" kern="1200" dirty="0"/>
        </a:p>
      </dsp:txBody>
      <dsp:txXfrm>
        <a:off x="6497683" y="907626"/>
        <a:ext cx="3376913" cy="1029546"/>
      </dsp:txXfrm>
    </dsp:sp>
    <dsp:sp modelId="{EC7DFE10-D70C-447D-9514-1E3D52B9C89B}">
      <dsp:nvSpPr>
        <dsp:cNvPr id="0" name=""/>
        <dsp:cNvSpPr/>
      </dsp:nvSpPr>
      <dsp:spPr>
        <a:xfrm>
          <a:off x="2445387" y="2194560"/>
          <a:ext cx="3376913" cy="102954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GW</a:t>
          </a:r>
          <a:endParaRPr lang="ko-KR" altLang="en-US" sz="2400" kern="1200" dirty="0"/>
        </a:p>
      </dsp:txBody>
      <dsp:txXfrm>
        <a:off x="2445387" y="2194560"/>
        <a:ext cx="3376913" cy="1029546"/>
      </dsp:txXfrm>
    </dsp:sp>
    <dsp:sp modelId="{15A5B066-97E1-4DA8-90EE-AC9F12A1A420}">
      <dsp:nvSpPr>
        <dsp:cNvPr id="0" name=""/>
        <dsp:cNvSpPr/>
      </dsp:nvSpPr>
      <dsp:spPr>
        <a:xfrm>
          <a:off x="6497683" y="2194560"/>
          <a:ext cx="3376913" cy="10295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Gateway</a:t>
          </a:r>
          <a:r>
            <a:rPr lang="ko-KR" altLang="en-US" sz="2400" kern="1200" dirty="0" smtClean="0"/>
            <a:t>에서 사용될 </a:t>
          </a:r>
          <a:r>
            <a:rPr lang="en-US" altLang="ko-KR" sz="2400" kern="1200" dirty="0" smtClean="0"/>
            <a:t>Auto-tagging </a:t>
          </a:r>
          <a:r>
            <a:rPr lang="ko-KR" altLang="en-US" sz="2400" kern="1200" dirty="0" smtClean="0"/>
            <a:t>코드</a:t>
          </a:r>
          <a:endParaRPr lang="ko-KR" altLang="en-US" sz="2400" kern="1200" dirty="0"/>
        </a:p>
      </dsp:txBody>
      <dsp:txXfrm>
        <a:off x="6497683" y="2194560"/>
        <a:ext cx="3376913" cy="1029546"/>
      </dsp:txXfrm>
    </dsp:sp>
    <dsp:sp modelId="{EB3A460B-2225-4F2C-BC4E-403ED960CC17}">
      <dsp:nvSpPr>
        <dsp:cNvPr id="0" name=""/>
        <dsp:cNvSpPr/>
      </dsp:nvSpPr>
      <dsp:spPr>
        <a:xfrm>
          <a:off x="2445387" y="3481493"/>
          <a:ext cx="3376913" cy="102954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OTHERS</a:t>
          </a:r>
          <a:endParaRPr lang="ko-KR" altLang="en-US" sz="2400" kern="1200" dirty="0"/>
        </a:p>
      </dsp:txBody>
      <dsp:txXfrm>
        <a:off x="2445387" y="3481493"/>
        <a:ext cx="3376913" cy="1029546"/>
      </dsp:txXfrm>
    </dsp:sp>
    <dsp:sp modelId="{4A3F6E4A-4CB3-413F-810F-92969E5D416F}">
      <dsp:nvSpPr>
        <dsp:cNvPr id="0" name=""/>
        <dsp:cNvSpPr/>
      </dsp:nvSpPr>
      <dsp:spPr>
        <a:xfrm>
          <a:off x="6497683" y="3481493"/>
          <a:ext cx="3376913" cy="10295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Project </a:t>
          </a:r>
          <a:r>
            <a:rPr lang="ko-KR" altLang="en-US" sz="2400" kern="1200" dirty="0" smtClean="0"/>
            <a:t>통해서 산출된 기타 코드</a:t>
          </a:r>
          <a:endParaRPr lang="ko-KR" altLang="en-US" sz="2400" kern="1200" dirty="0"/>
        </a:p>
      </dsp:txBody>
      <dsp:txXfrm>
        <a:off x="6497683" y="3481493"/>
        <a:ext cx="3376913" cy="1029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D6A3-3105-4DA4-A134-5019ED1101D7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5FFE-8D7C-4A92-83DA-AFB9BC5ED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0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D6A3-3105-4DA4-A134-5019ED1101D7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5FFE-8D7C-4A92-83DA-AFB9BC5ED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00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D6A3-3105-4DA4-A134-5019ED1101D7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5FFE-8D7C-4A92-83DA-AFB9BC5ED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95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D6A3-3105-4DA4-A134-5019ED1101D7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5FFE-8D7C-4A92-83DA-AFB9BC5ED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17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D6A3-3105-4DA4-A134-5019ED1101D7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5FFE-8D7C-4A92-83DA-AFB9BC5ED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00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D6A3-3105-4DA4-A134-5019ED1101D7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5FFE-8D7C-4A92-83DA-AFB9BC5ED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91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D6A3-3105-4DA4-A134-5019ED1101D7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5FFE-8D7C-4A92-83DA-AFB9BC5ED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52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D6A3-3105-4DA4-A134-5019ED1101D7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5FFE-8D7C-4A92-83DA-AFB9BC5ED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8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D6A3-3105-4DA4-A134-5019ED1101D7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5FFE-8D7C-4A92-83DA-AFB9BC5ED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84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D6A3-3105-4DA4-A134-5019ED1101D7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5FFE-8D7C-4A92-83DA-AFB9BC5ED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0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D6A3-3105-4DA4-A134-5019ED1101D7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5FFE-8D7C-4A92-83DA-AFB9BC5ED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66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6D6A3-3105-4DA4-A134-5019ED1101D7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5FFE-8D7C-4A92-83DA-AFB9BC5ED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90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591264143"/>
              </p:ext>
            </p:extLst>
          </p:nvPr>
        </p:nvGraphicFramePr>
        <p:xfrm>
          <a:off x="705477" y="639897"/>
          <a:ext cx="1061505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1512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장현철</dc:creator>
  <cp:lastModifiedBy>장현철</cp:lastModifiedBy>
  <cp:revision>1</cp:revision>
  <dcterms:created xsi:type="dcterms:W3CDTF">2020-05-27T02:05:09Z</dcterms:created>
  <dcterms:modified xsi:type="dcterms:W3CDTF">2020-05-27T02:05:48Z</dcterms:modified>
</cp:coreProperties>
</file>