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0" autoAdjust="0"/>
    <p:restoredTop sz="86438" autoAdjust="0"/>
  </p:normalViewPr>
  <p:slideViewPr>
    <p:cSldViewPr snapToGrid="0" snapToObjects="1">
      <p:cViewPr varScale="1">
        <p:scale>
          <a:sx n="99" d="100"/>
          <a:sy n="99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SMART DOOR LOCK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RAMAKRISHNA REDDY ALAVALA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MURALI KRISHNA SAI CHUKKA</a:t>
            </a:r>
          </a:p>
          <a:p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149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25" y="2459576"/>
            <a:ext cx="8229600" cy="1143000"/>
          </a:xfrm>
        </p:spPr>
        <p:txBody>
          <a:bodyPr/>
          <a:lstStyle/>
          <a:p>
            <a:r>
              <a:rPr lang="en-US" dirty="0"/>
              <a:t>Motivation</a:t>
            </a:r>
            <a:endParaRPr lang="en-US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6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EE58-B9BA-45D0-9852-7D3D4271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19D2-4A15-4B95-8F23-A7BA143C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Unlock or Lock the door from any where.</a:t>
            </a:r>
          </a:p>
          <a:p>
            <a:r>
              <a:rPr lang="en-US" sz="2500" dirty="0"/>
              <a:t>One Time Pass Code.</a:t>
            </a:r>
          </a:p>
          <a:p>
            <a:r>
              <a:rPr lang="en-US" sz="2500" dirty="0"/>
              <a:t>Recorded message.</a:t>
            </a:r>
          </a:p>
          <a:p>
            <a:r>
              <a:rPr lang="en-US" sz="2500" dirty="0"/>
              <a:t>Took picture of the person while unlocking the door.</a:t>
            </a:r>
          </a:p>
          <a:p>
            <a:r>
              <a:rPr lang="en-US" sz="2500" dirty="0"/>
              <a:t>Face Recognition. </a:t>
            </a:r>
          </a:p>
        </p:txBody>
      </p:sp>
    </p:spTree>
    <p:extLst>
      <p:ext uri="{BB962C8B-B14F-4D97-AF65-F5344CB8AC3E}">
        <p14:creationId xmlns:p14="http://schemas.microsoft.com/office/powerpoint/2010/main" val="44481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66" y="1992430"/>
            <a:ext cx="7522388" cy="275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2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F5EA-00F7-4D93-BBDE-47BDF3F4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C80E-440F-4C3B-8835-2AB9C13B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Web:</a:t>
            </a:r>
          </a:p>
          <a:p>
            <a:r>
              <a:rPr lang="en-US" dirty="0"/>
              <a:t>Login.</a:t>
            </a:r>
          </a:p>
          <a:p>
            <a:r>
              <a:rPr lang="en-US" dirty="0"/>
              <a:t>Apartment registration.</a:t>
            </a:r>
          </a:p>
          <a:p>
            <a:r>
              <a:rPr lang="en-US" dirty="0"/>
              <a:t>Face recognition.</a:t>
            </a:r>
          </a:p>
          <a:p>
            <a:r>
              <a:rPr lang="en-US" dirty="0"/>
              <a:t>One time pass code.</a:t>
            </a:r>
          </a:p>
          <a:p>
            <a:r>
              <a:rPr lang="en-US" dirty="0"/>
              <a:t>Profile.</a:t>
            </a:r>
          </a:p>
          <a:p>
            <a:r>
              <a:rPr lang="en-US" dirty="0"/>
              <a:t>Report.</a:t>
            </a:r>
          </a:p>
          <a:p>
            <a:pPr marL="0" indent="0">
              <a:buNone/>
            </a:pPr>
            <a:r>
              <a:rPr lang="en-US" b="1" dirty="0"/>
              <a:t>IOT:</a:t>
            </a:r>
          </a:p>
          <a:p>
            <a:r>
              <a:rPr lang="en-US" dirty="0"/>
              <a:t>Home.</a:t>
            </a:r>
          </a:p>
          <a:p>
            <a:r>
              <a:rPr lang="en-US" dirty="0"/>
              <a:t>Access code entry.</a:t>
            </a:r>
          </a:p>
          <a:p>
            <a:r>
              <a:rPr lang="en-US" dirty="0"/>
              <a:t>Instructions.</a:t>
            </a:r>
          </a:p>
        </p:txBody>
      </p:sp>
    </p:spTree>
    <p:extLst>
      <p:ext uri="{BB962C8B-B14F-4D97-AF65-F5344CB8AC3E}">
        <p14:creationId xmlns:p14="http://schemas.microsoft.com/office/powerpoint/2010/main" val="2847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2BBA-6151-47F3-942A-B4A9B0BC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1462-13CC-4257-81B0-340268E2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Cloud:</a:t>
            </a:r>
          </a:p>
          <a:p>
            <a:r>
              <a:rPr lang="en-US" sz="2500" dirty="0"/>
              <a:t>Azure.</a:t>
            </a:r>
          </a:p>
          <a:p>
            <a:pPr marL="0" indent="0">
              <a:buNone/>
            </a:pPr>
            <a:r>
              <a:rPr lang="en-US" sz="2500" b="1" dirty="0"/>
              <a:t>Full Stack:</a:t>
            </a:r>
          </a:p>
          <a:p>
            <a:r>
              <a:rPr lang="en-US" sz="2500" dirty="0"/>
              <a:t>MEAN stack.</a:t>
            </a:r>
          </a:p>
          <a:p>
            <a:pPr marL="0" indent="0">
              <a:buNone/>
            </a:pPr>
            <a:r>
              <a:rPr lang="en-US" sz="2500" b="1" dirty="0"/>
              <a:t>IOT device:</a:t>
            </a:r>
          </a:p>
          <a:p>
            <a:r>
              <a:rPr lang="en-US" sz="2500" dirty="0"/>
              <a:t>Raspberry pi.</a:t>
            </a:r>
          </a:p>
          <a:p>
            <a:r>
              <a:rPr lang="en-US" sz="2500" dirty="0"/>
              <a:t>Servo Motor.</a:t>
            </a:r>
          </a:p>
        </p:txBody>
      </p:sp>
    </p:spTree>
    <p:extLst>
      <p:ext uri="{BB962C8B-B14F-4D97-AF65-F5344CB8AC3E}">
        <p14:creationId xmlns:p14="http://schemas.microsoft.com/office/powerpoint/2010/main" val="203964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64D3-1FDE-48D1-AEC1-932961A4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49951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92411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E553-2942-4474-9647-1A47E591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6204"/>
            <a:ext cx="8229600" cy="1143000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34234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</vt:lpstr>
      <vt:lpstr>Office Theme</vt:lpstr>
      <vt:lpstr>Custom Design</vt:lpstr>
      <vt:lpstr>SMART DOOR LOCK</vt:lpstr>
      <vt:lpstr>Motivation</vt:lpstr>
      <vt:lpstr>Features</vt:lpstr>
      <vt:lpstr>System Architecture </vt:lpstr>
      <vt:lpstr>Modules</vt:lpstr>
      <vt:lpstr>Tech</vt:lpstr>
      <vt:lpstr>Questions ?</vt:lpstr>
      <vt:lpstr>Thank you.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Chukka, Murali Krishna Sai (UMKC-Student)</cp:lastModifiedBy>
  <cp:revision>14</cp:revision>
  <dcterms:created xsi:type="dcterms:W3CDTF">2014-01-29T16:33:56Z</dcterms:created>
  <dcterms:modified xsi:type="dcterms:W3CDTF">2019-09-26T17:25:54Z</dcterms:modified>
</cp:coreProperties>
</file>