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8" r:id="rId4"/>
    <p:sldId id="259" r:id="rId5"/>
    <p:sldId id="265"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0" r:id="rId23"/>
    <p:sldId id="261"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0" autoAdjust="0"/>
    <p:restoredTop sz="86438" autoAdjust="0"/>
  </p:normalViewPr>
  <p:slideViewPr>
    <p:cSldViewPr snapToGrid="0" snapToObjects="1">
      <p:cViewPr>
        <p:scale>
          <a:sx n="99" d="100"/>
          <a:sy n="99" d="100"/>
        </p:scale>
        <p:origin x="15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CFD64F-A9CB-DF4D-B75B-C0ECCB8D2283}"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t>10/26/2019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D64F-A9CB-DF4D-B75B-C0ECCB8D2283}"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CFD64F-A9CB-DF4D-B75B-C0ECCB8D2283}"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CFD64F-A9CB-DF4D-B75B-C0ECCB8D2283}"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D64F-A9CB-DF4D-B75B-C0ECCB8D2283}" type="datetimeFigureOut">
              <a:rPr lang="en-US" smtClean="0"/>
              <a:t>10/26/2019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D64F-A9CB-DF4D-B75B-C0ECCB8D2283}" type="datetimeFigureOut">
              <a:rPr lang="en-US" smtClean="0"/>
              <a:t>10/26/2019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22179-9DDD-BD48-B97A-0D039F60E4AE}" type="slidenum">
              <a:rPr lang="en-US" smtClean="0"/>
              <a:t>‹#›</a:t>
            </a:fld>
            <a:endParaRPr lang="en-US"/>
          </a:p>
        </p:txBody>
      </p:sp>
    </p:spTree>
    <p:extLst>
      <p:ext uri="{BB962C8B-B14F-4D97-AF65-F5344CB8AC3E}">
        <p14:creationId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t>10/26/2019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chemeClr val="bg1"/>
                </a:solidFill>
                <a:latin typeface="Helvetica"/>
                <a:cs typeface="Helvetica"/>
              </a:rPr>
              <a:t>SMART DOOR LOCK </a:t>
            </a:r>
            <a:br>
              <a:rPr lang="en-US" dirty="0">
                <a:solidFill>
                  <a:schemeClr val="bg1"/>
                </a:solidFill>
                <a:latin typeface="Helvetica"/>
                <a:cs typeface="Helvetica"/>
              </a:rPr>
            </a:br>
            <a:r>
              <a:rPr lang="en-US" dirty="0">
                <a:solidFill>
                  <a:schemeClr val="bg1"/>
                </a:solidFill>
                <a:latin typeface="Helvetica"/>
                <a:cs typeface="Helvetica"/>
              </a:rPr>
              <a:t>for Apartments</a:t>
            </a:r>
          </a:p>
        </p:txBody>
      </p:sp>
      <p:sp>
        <p:nvSpPr>
          <p:cNvPr id="6" name="Subtitle 5"/>
          <p:cNvSpPr>
            <a:spLocks noGrp="1"/>
          </p:cNvSpPr>
          <p:nvPr>
            <p:ph type="subTitle" idx="1"/>
          </p:nvPr>
        </p:nvSpPr>
        <p:spPr/>
        <p:txBody>
          <a:bodyPr/>
          <a:lstStyle/>
          <a:p>
            <a:pPr algn="r"/>
            <a:r>
              <a:rPr lang="en-US" sz="2000" dirty="0">
                <a:solidFill>
                  <a:schemeClr val="bg1"/>
                </a:solidFill>
              </a:rPr>
              <a:t>RAMAKRISHNA REDDY ALAVALA</a:t>
            </a:r>
          </a:p>
          <a:p>
            <a:pPr algn="r"/>
            <a:r>
              <a:rPr lang="en-US" sz="2000" dirty="0">
                <a:solidFill>
                  <a:schemeClr val="bg1"/>
                </a:solidFill>
              </a:rPr>
              <a:t>MURALI KRISHNA SAI CHUKKA</a:t>
            </a:r>
          </a:p>
          <a:p>
            <a:endParaRPr lang="en-US" dirty="0">
              <a:solidFill>
                <a:schemeClr val="bg1"/>
              </a:solidFill>
              <a:latin typeface="Helvetica"/>
              <a:cs typeface="Helvetica"/>
            </a:endParaRPr>
          </a:p>
        </p:txBody>
      </p:sp>
    </p:spTree>
    <p:extLst>
      <p:ext uri="{BB962C8B-B14F-4D97-AF65-F5344CB8AC3E}">
        <p14:creationId xmlns:p14="http://schemas.microsoft.com/office/powerpoint/2010/main" val="170149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167A-D4F4-4D05-A202-E28025831259}"/>
              </a:ext>
            </a:extLst>
          </p:cNvPr>
          <p:cNvSpPr>
            <a:spLocks noGrp="1"/>
          </p:cNvSpPr>
          <p:nvPr>
            <p:ph type="title"/>
          </p:nvPr>
        </p:nvSpPr>
        <p:spPr/>
        <p:txBody>
          <a:bodyPr/>
          <a:lstStyle/>
          <a:p>
            <a:r>
              <a:rPr lang="en-US" dirty="0"/>
              <a:t>Tenant Information</a:t>
            </a:r>
          </a:p>
        </p:txBody>
      </p:sp>
      <p:pic>
        <p:nvPicPr>
          <p:cNvPr id="5" name="Picture 4">
            <a:extLst>
              <a:ext uri="{FF2B5EF4-FFF2-40B4-BE49-F238E27FC236}">
                <a16:creationId xmlns:a16="http://schemas.microsoft.com/office/drawing/2014/main" id="{AB18964F-B711-4A74-BAD4-CDC3C0C63588}"/>
              </a:ext>
            </a:extLst>
          </p:cNvPr>
          <p:cNvPicPr>
            <a:picLocks noChangeAspect="1"/>
          </p:cNvPicPr>
          <p:nvPr/>
        </p:nvPicPr>
        <p:blipFill>
          <a:blip r:embed="rId2"/>
          <a:stretch>
            <a:fillRect/>
          </a:stretch>
        </p:blipFill>
        <p:spPr>
          <a:xfrm>
            <a:off x="457200" y="1742368"/>
            <a:ext cx="8311415" cy="3748794"/>
          </a:xfrm>
          <a:prstGeom prst="rect">
            <a:avLst/>
          </a:prstGeom>
        </p:spPr>
      </p:pic>
    </p:spTree>
    <p:extLst>
      <p:ext uri="{BB962C8B-B14F-4D97-AF65-F5344CB8AC3E}">
        <p14:creationId xmlns:p14="http://schemas.microsoft.com/office/powerpoint/2010/main" val="308752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4038-DF34-4359-B8DC-0C8E8D63588B}"/>
              </a:ext>
            </a:extLst>
          </p:cNvPr>
          <p:cNvSpPr>
            <a:spLocks noGrp="1"/>
          </p:cNvSpPr>
          <p:nvPr>
            <p:ph type="title"/>
          </p:nvPr>
        </p:nvSpPr>
        <p:spPr/>
        <p:txBody>
          <a:bodyPr/>
          <a:lstStyle/>
          <a:p>
            <a:r>
              <a:rPr lang="en-US" dirty="0"/>
              <a:t>After Adding The Tenant Info</a:t>
            </a:r>
          </a:p>
        </p:txBody>
      </p:sp>
      <p:pic>
        <p:nvPicPr>
          <p:cNvPr id="5" name="Picture 4">
            <a:extLst>
              <a:ext uri="{FF2B5EF4-FFF2-40B4-BE49-F238E27FC236}">
                <a16:creationId xmlns:a16="http://schemas.microsoft.com/office/drawing/2014/main" id="{E5444045-1DB1-4F32-885F-1820A54EA14A}"/>
              </a:ext>
            </a:extLst>
          </p:cNvPr>
          <p:cNvPicPr>
            <a:picLocks noChangeAspect="1"/>
          </p:cNvPicPr>
          <p:nvPr/>
        </p:nvPicPr>
        <p:blipFill>
          <a:blip r:embed="rId2"/>
          <a:stretch>
            <a:fillRect/>
          </a:stretch>
        </p:blipFill>
        <p:spPr>
          <a:xfrm>
            <a:off x="351322" y="1764532"/>
            <a:ext cx="8441356" cy="3820175"/>
          </a:xfrm>
          <a:prstGeom prst="rect">
            <a:avLst/>
          </a:prstGeom>
        </p:spPr>
      </p:pic>
    </p:spTree>
    <p:extLst>
      <p:ext uri="{BB962C8B-B14F-4D97-AF65-F5344CB8AC3E}">
        <p14:creationId xmlns:p14="http://schemas.microsoft.com/office/powerpoint/2010/main" val="345520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9165-59D7-4F10-B3E0-5EE041260C24}"/>
              </a:ext>
            </a:extLst>
          </p:cNvPr>
          <p:cNvSpPr>
            <a:spLocks noGrp="1"/>
          </p:cNvSpPr>
          <p:nvPr>
            <p:ph type="title"/>
          </p:nvPr>
        </p:nvSpPr>
        <p:spPr/>
        <p:txBody>
          <a:bodyPr/>
          <a:lstStyle/>
          <a:p>
            <a:r>
              <a:rPr lang="en-US" dirty="0"/>
              <a:t>Tenant Home Page</a:t>
            </a:r>
          </a:p>
        </p:txBody>
      </p:sp>
      <p:pic>
        <p:nvPicPr>
          <p:cNvPr id="5" name="Picture 4">
            <a:extLst>
              <a:ext uri="{FF2B5EF4-FFF2-40B4-BE49-F238E27FC236}">
                <a16:creationId xmlns:a16="http://schemas.microsoft.com/office/drawing/2014/main" id="{EB503E2D-38FB-4087-AB7D-4DFF6C804278}"/>
              </a:ext>
            </a:extLst>
          </p:cNvPr>
          <p:cNvPicPr>
            <a:picLocks noChangeAspect="1"/>
          </p:cNvPicPr>
          <p:nvPr/>
        </p:nvPicPr>
        <p:blipFill>
          <a:blip r:embed="rId2"/>
          <a:stretch>
            <a:fillRect/>
          </a:stretch>
        </p:blipFill>
        <p:spPr>
          <a:xfrm>
            <a:off x="341697" y="1671025"/>
            <a:ext cx="8460606" cy="3824899"/>
          </a:xfrm>
          <a:prstGeom prst="rect">
            <a:avLst/>
          </a:prstGeom>
        </p:spPr>
      </p:pic>
    </p:spTree>
    <p:extLst>
      <p:ext uri="{BB962C8B-B14F-4D97-AF65-F5344CB8AC3E}">
        <p14:creationId xmlns:p14="http://schemas.microsoft.com/office/powerpoint/2010/main" val="370765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B2D5-E321-4D13-B129-5956A02D031D}"/>
              </a:ext>
            </a:extLst>
          </p:cNvPr>
          <p:cNvSpPr>
            <a:spLocks noGrp="1"/>
          </p:cNvSpPr>
          <p:nvPr>
            <p:ph type="title"/>
          </p:nvPr>
        </p:nvSpPr>
        <p:spPr/>
        <p:txBody>
          <a:bodyPr/>
          <a:lstStyle/>
          <a:p>
            <a:r>
              <a:rPr lang="en-US" dirty="0"/>
              <a:t>Tenant Profile Page</a:t>
            </a:r>
          </a:p>
        </p:txBody>
      </p:sp>
      <p:pic>
        <p:nvPicPr>
          <p:cNvPr id="5" name="Picture 4">
            <a:extLst>
              <a:ext uri="{FF2B5EF4-FFF2-40B4-BE49-F238E27FC236}">
                <a16:creationId xmlns:a16="http://schemas.microsoft.com/office/drawing/2014/main" id="{3A301B5E-CB33-42EA-A5AA-F1182239F22B}"/>
              </a:ext>
            </a:extLst>
          </p:cNvPr>
          <p:cNvPicPr>
            <a:picLocks noChangeAspect="1"/>
          </p:cNvPicPr>
          <p:nvPr/>
        </p:nvPicPr>
        <p:blipFill>
          <a:blip r:embed="rId2"/>
          <a:stretch>
            <a:fillRect/>
          </a:stretch>
        </p:blipFill>
        <p:spPr>
          <a:xfrm>
            <a:off x="457201" y="1773555"/>
            <a:ext cx="8229599" cy="3724752"/>
          </a:xfrm>
          <a:prstGeom prst="rect">
            <a:avLst/>
          </a:prstGeom>
        </p:spPr>
      </p:pic>
    </p:spTree>
    <p:extLst>
      <p:ext uri="{BB962C8B-B14F-4D97-AF65-F5344CB8AC3E}">
        <p14:creationId xmlns:p14="http://schemas.microsoft.com/office/powerpoint/2010/main" val="242238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3A0B-B622-4DF0-A530-255BE22D95B5}"/>
              </a:ext>
            </a:extLst>
          </p:cNvPr>
          <p:cNvSpPr>
            <a:spLocks noGrp="1"/>
          </p:cNvSpPr>
          <p:nvPr>
            <p:ph type="title"/>
          </p:nvPr>
        </p:nvSpPr>
        <p:spPr>
          <a:xfrm>
            <a:off x="457200" y="2257445"/>
            <a:ext cx="8229600" cy="1143000"/>
          </a:xfrm>
        </p:spPr>
        <p:txBody>
          <a:bodyPr/>
          <a:lstStyle/>
          <a:p>
            <a:r>
              <a:rPr lang="en-US" dirty="0"/>
              <a:t>Mobile Application</a:t>
            </a:r>
          </a:p>
        </p:txBody>
      </p:sp>
    </p:spTree>
    <p:extLst>
      <p:ext uri="{BB962C8B-B14F-4D97-AF65-F5344CB8AC3E}">
        <p14:creationId xmlns:p14="http://schemas.microsoft.com/office/powerpoint/2010/main" val="408726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9BB-ACAE-4606-BF44-BF51F0FFB285}"/>
              </a:ext>
            </a:extLst>
          </p:cNvPr>
          <p:cNvSpPr>
            <a:spLocks noGrp="1"/>
          </p:cNvSpPr>
          <p:nvPr>
            <p:ph type="title"/>
          </p:nvPr>
        </p:nvSpPr>
        <p:spPr/>
        <p:txBody>
          <a:bodyPr/>
          <a:lstStyle/>
          <a:p>
            <a:r>
              <a:rPr lang="en-US" dirty="0"/>
              <a:t>Login Page</a:t>
            </a:r>
          </a:p>
        </p:txBody>
      </p:sp>
      <p:pic>
        <p:nvPicPr>
          <p:cNvPr id="5" name="Picture 4">
            <a:extLst>
              <a:ext uri="{FF2B5EF4-FFF2-40B4-BE49-F238E27FC236}">
                <a16:creationId xmlns:a16="http://schemas.microsoft.com/office/drawing/2014/main" id="{E94651F6-D8F4-411D-8109-1F2DC517B9B9}"/>
              </a:ext>
            </a:extLst>
          </p:cNvPr>
          <p:cNvPicPr>
            <a:picLocks noChangeAspect="1"/>
          </p:cNvPicPr>
          <p:nvPr/>
        </p:nvPicPr>
        <p:blipFill>
          <a:blip r:embed="rId2"/>
          <a:stretch>
            <a:fillRect/>
          </a:stretch>
        </p:blipFill>
        <p:spPr>
          <a:xfrm>
            <a:off x="1972985" y="1339636"/>
            <a:ext cx="5198030" cy="4440333"/>
          </a:xfrm>
          <a:prstGeom prst="rect">
            <a:avLst/>
          </a:prstGeom>
        </p:spPr>
      </p:pic>
    </p:spTree>
    <p:extLst>
      <p:ext uri="{BB962C8B-B14F-4D97-AF65-F5344CB8AC3E}">
        <p14:creationId xmlns:p14="http://schemas.microsoft.com/office/powerpoint/2010/main" val="357481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49E9-6284-47A2-A67F-A3EA4B9091E0}"/>
              </a:ext>
            </a:extLst>
          </p:cNvPr>
          <p:cNvSpPr>
            <a:spLocks noGrp="1"/>
          </p:cNvSpPr>
          <p:nvPr>
            <p:ph type="title"/>
          </p:nvPr>
        </p:nvSpPr>
        <p:spPr/>
        <p:txBody>
          <a:bodyPr/>
          <a:lstStyle/>
          <a:p>
            <a:r>
              <a:rPr lang="en-US" dirty="0"/>
              <a:t>Home Page</a:t>
            </a:r>
          </a:p>
        </p:txBody>
      </p:sp>
      <p:pic>
        <p:nvPicPr>
          <p:cNvPr id="5" name="Picture 4">
            <a:extLst>
              <a:ext uri="{FF2B5EF4-FFF2-40B4-BE49-F238E27FC236}">
                <a16:creationId xmlns:a16="http://schemas.microsoft.com/office/drawing/2014/main" id="{18F58725-9649-499A-8092-46ABCE20BCDD}"/>
              </a:ext>
            </a:extLst>
          </p:cNvPr>
          <p:cNvPicPr>
            <a:picLocks noChangeAspect="1"/>
          </p:cNvPicPr>
          <p:nvPr/>
        </p:nvPicPr>
        <p:blipFill>
          <a:blip r:embed="rId2"/>
          <a:stretch>
            <a:fillRect/>
          </a:stretch>
        </p:blipFill>
        <p:spPr>
          <a:xfrm>
            <a:off x="1781081" y="1189485"/>
            <a:ext cx="5581837" cy="4792615"/>
          </a:xfrm>
          <a:prstGeom prst="rect">
            <a:avLst/>
          </a:prstGeom>
        </p:spPr>
      </p:pic>
    </p:spTree>
    <p:extLst>
      <p:ext uri="{BB962C8B-B14F-4D97-AF65-F5344CB8AC3E}">
        <p14:creationId xmlns:p14="http://schemas.microsoft.com/office/powerpoint/2010/main" val="375901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A2AE-EDA1-4ACA-A631-0451526E3DF2}"/>
              </a:ext>
            </a:extLst>
          </p:cNvPr>
          <p:cNvSpPr>
            <a:spLocks noGrp="1"/>
          </p:cNvSpPr>
          <p:nvPr>
            <p:ph type="title"/>
          </p:nvPr>
        </p:nvSpPr>
        <p:spPr/>
        <p:txBody>
          <a:bodyPr/>
          <a:lstStyle/>
          <a:p>
            <a:r>
              <a:rPr lang="en-US" dirty="0"/>
              <a:t>Creating Rooms</a:t>
            </a:r>
          </a:p>
        </p:txBody>
      </p:sp>
      <p:pic>
        <p:nvPicPr>
          <p:cNvPr id="5" name="Picture 4">
            <a:extLst>
              <a:ext uri="{FF2B5EF4-FFF2-40B4-BE49-F238E27FC236}">
                <a16:creationId xmlns:a16="http://schemas.microsoft.com/office/drawing/2014/main" id="{0700C32D-42B5-461D-8CCC-2681DFED6A49}"/>
              </a:ext>
            </a:extLst>
          </p:cNvPr>
          <p:cNvPicPr>
            <a:picLocks noChangeAspect="1"/>
          </p:cNvPicPr>
          <p:nvPr/>
        </p:nvPicPr>
        <p:blipFill>
          <a:blip r:embed="rId2"/>
          <a:stretch>
            <a:fillRect/>
          </a:stretch>
        </p:blipFill>
        <p:spPr>
          <a:xfrm>
            <a:off x="1921882" y="1200419"/>
            <a:ext cx="5300235" cy="4666177"/>
          </a:xfrm>
          <a:prstGeom prst="rect">
            <a:avLst/>
          </a:prstGeom>
        </p:spPr>
      </p:pic>
    </p:spTree>
    <p:extLst>
      <p:ext uri="{BB962C8B-B14F-4D97-AF65-F5344CB8AC3E}">
        <p14:creationId xmlns:p14="http://schemas.microsoft.com/office/powerpoint/2010/main" val="58370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544-69E4-4FCE-B119-B084711F1C26}"/>
              </a:ext>
            </a:extLst>
          </p:cNvPr>
          <p:cNvSpPr>
            <a:spLocks noGrp="1"/>
          </p:cNvSpPr>
          <p:nvPr>
            <p:ph type="title"/>
          </p:nvPr>
        </p:nvSpPr>
        <p:spPr/>
        <p:txBody>
          <a:bodyPr>
            <a:normAutofit fontScale="90000"/>
          </a:bodyPr>
          <a:lstStyle/>
          <a:p>
            <a:r>
              <a:rPr lang="en-US" dirty="0"/>
              <a:t>Home Page After Creating Rooms</a:t>
            </a:r>
          </a:p>
        </p:txBody>
      </p:sp>
      <p:pic>
        <p:nvPicPr>
          <p:cNvPr id="5" name="Picture 4">
            <a:extLst>
              <a:ext uri="{FF2B5EF4-FFF2-40B4-BE49-F238E27FC236}">
                <a16:creationId xmlns:a16="http://schemas.microsoft.com/office/drawing/2014/main" id="{D168B763-B9CF-4FE5-B71B-51E6A45AAEC2}"/>
              </a:ext>
            </a:extLst>
          </p:cNvPr>
          <p:cNvPicPr>
            <a:picLocks noChangeAspect="1"/>
          </p:cNvPicPr>
          <p:nvPr/>
        </p:nvPicPr>
        <p:blipFill>
          <a:blip r:embed="rId2"/>
          <a:stretch>
            <a:fillRect/>
          </a:stretch>
        </p:blipFill>
        <p:spPr>
          <a:xfrm>
            <a:off x="2092807" y="1633890"/>
            <a:ext cx="4958385" cy="4338586"/>
          </a:xfrm>
          <a:prstGeom prst="rect">
            <a:avLst/>
          </a:prstGeom>
        </p:spPr>
      </p:pic>
    </p:spTree>
    <p:extLst>
      <p:ext uri="{BB962C8B-B14F-4D97-AF65-F5344CB8AC3E}">
        <p14:creationId xmlns:p14="http://schemas.microsoft.com/office/powerpoint/2010/main" val="103879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45F-AEBE-4AF7-A5FD-91EFD90B1B5E}"/>
              </a:ext>
            </a:extLst>
          </p:cNvPr>
          <p:cNvSpPr>
            <a:spLocks noGrp="1"/>
          </p:cNvSpPr>
          <p:nvPr>
            <p:ph type="title"/>
          </p:nvPr>
        </p:nvSpPr>
        <p:spPr/>
        <p:txBody>
          <a:bodyPr/>
          <a:lstStyle/>
          <a:p>
            <a:r>
              <a:rPr lang="en-US" dirty="0"/>
              <a:t>Tenant Home Page</a:t>
            </a:r>
          </a:p>
        </p:txBody>
      </p:sp>
      <p:pic>
        <p:nvPicPr>
          <p:cNvPr id="5" name="Picture 4">
            <a:extLst>
              <a:ext uri="{FF2B5EF4-FFF2-40B4-BE49-F238E27FC236}">
                <a16:creationId xmlns:a16="http://schemas.microsoft.com/office/drawing/2014/main" id="{F82279F9-BC04-4717-87B9-49498B73782E}"/>
              </a:ext>
            </a:extLst>
          </p:cNvPr>
          <p:cNvPicPr>
            <a:picLocks noChangeAspect="1"/>
          </p:cNvPicPr>
          <p:nvPr/>
        </p:nvPicPr>
        <p:blipFill>
          <a:blip r:embed="rId2"/>
          <a:stretch>
            <a:fillRect/>
          </a:stretch>
        </p:blipFill>
        <p:spPr>
          <a:xfrm>
            <a:off x="2112115" y="1417638"/>
            <a:ext cx="4919770" cy="4413323"/>
          </a:xfrm>
          <a:prstGeom prst="rect">
            <a:avLst/>
          </a:prstGeom>
        </p:spPr>
      </p:pic>
    </p:spTree>
    <p:extLst>
      <p:ext uri="{BB962C8B-B14F-4D97-AF65-F5344CB8AC3E}">
        <p14:creationId xmlns:p14="http://schemas.microsoft.com/office/powerpoint/2010/main" val="106654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2BC"/>
                </a:solidFill>
              </a:rPr>
              <a:t>Problem Overview</a:t>
            </a:r>
          </a:p>
        </p:txBody>
      </p:sp>
      <p:sp>
        <p:nvSpPr>
          <p:cNvPr id="3" name="Content Placeholder 2"/>
          <p:cNvSpPr>
            <a:spLocks noGrp="1"/>
          </p:cNvSpPr>
          <p:nvPr>
            <p:ph idx="1"/>
          </p:nvPr>
        </p:nvSpPr>
        <p:spPr>
          <a:xfrm>
            <a:off x="457200" y="1503950"/>
            <a:ext cx="8229600" cy="4525963"/>
          </a:xfrm>
        </p:spPr>
        <p:txBody>
          <a:bodyPr>
            <a:normAutofit/>
          </a:bodyPr>
          <a:lstStyle/>
          <a:p>
            <a:r>
              <a:rPr lang="en-US" sz="2800" dirty="0"/>
              <a:t>Now a days, everyone is using ecommerce website for shopping. But online delivery has become major problem as the order is not delivered on time due to apartment main door lock. Not only that when every our friends or family members want to visit our home they are facing the same issue. </a:t>
            </a:r>
          </a:p>
          <a:p>
            <a:r>
              <a:rPr lang="en-US" sz="2800" dirty="0"/>
              <a:t>Smart door lock will gives the solution for this problem by generate pass code for certain period of time.</a:t>
            </a:r>
          </a:p>
        </p:txBody>
      </p:sp>
    </p:spTree>
    <p:extLst>
      <p:ext uri="{BB962C8B-B14F-4D97-AF65-F5344CB8AC3E}">
        <p14:creationId xmlns:p14="http://schemas.microsoft.com/office/powerpoint/2010/main" val="1502166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CB04-6B42-4DF1-9A05-CF4F2F58BC3A}"/>
              </a:ext>
            </a:extLst>
          </p:cNvPr>
          <p:cNvSpPr>
            <a:spLocks noGrp="1"/>
          </p:cNvSpPr>
          <p:nvPr>
            <p:ph type="title"/>
          </p:nvPr>
        </p:nvSpPr>
        <p:spPr/>
        <p:txBody>
          <a:bodyPr/>
          <a:lstStyle/>
          <a:p>
            <a:r>
              <a:rPr lang="en-US" dirty="0"/>
              <a:t>Issues Faced</a:t>
            </a:r>
          </a:p>
        </p:txBody>
      </p:sp>
      <p:sp>
        <p:nvSpPr>
          <p:cNvPr id="3" name="Content Placeholder 2">
            <a:extLst>
              <a:ext uri="{FF2B5EF4-FFF2-40B4-BE49-F238E27FC236}">
                <a16:creationId xmlns:a16="http://schemas.microsoft.com/office/drawing/2014/main" id="{EAC54A9D-AC59-4BFF-8064-492AA0FC3B38}"/>
              </a:ext>
            </a:extLst>
          </p:cNvPr>
          <p:cNvSpPr>
            <a:spLocks noGrp="1"/>
          </p:cNvSpPr>
          <p:nvPr>
            <p:ph idx="1"/>
          </p:nvPr>
        </p:nvSpPr>
        <p:spPr/>
        <p:txBody>
          <a:bodyPr/>
          <a:lstStyle/>
          <a:p>
            <a:r>
              <a:rPr lang="en-US" dirty="0"/>
              <a:t>Azure set up.</a:t>
            </a:r>
          </a:p>
          <a:p>
            <a:r>
              <a:rPr lang="en-US" dirty="0"/>
              <a:t>New learning – </a:t>
            </a:r>
            <a:r>
              <a:rPr lang="en-US"/>
              <a:t>Ionic 4.</a:t>
            </a:r>
            <a:endParaRPr lang="en-US" dirty="0"/>
          </a:p>
          <a:p>
            <a:r>
              <a:rPr lang="en-US" dirty="0"/>
              <a:t>IOT hardware set up.</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65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4171-A80C-4A5B-94DB-D2AE455D0018}"/>
              </a:ext>
            </a:extLst>
          </p:cNvPr>
          <p:cNvSpPr>
            <a:spLocks noGrp="1"/>
          </p:cNvSpPr>
          <p:nvPr>
            <p:ph type="title"/>
          </p:nvPr>
        </p:nvSpPr>
        <p:spPr/>
        <p:txBody>
          <a:bodyPr/>
          <a:lstStyle/>
          <a:p>
            <a:r>
              <a:rPr lang="en-US" dirty="0"/>
              <a:t>To-do List</a:t>
            </a:r>
          </a:p>
        </p:txBody>
      </p:sp>
      <p:sp>
        <p:nvSpPr>
          <p:cNvPr id="3" name="Content Placeholder 2">
            <a:extLst>
              <a:ext uri="{FF2B5EF4-FFF2-40B4-BE49-F238E27FC236}">
                <a16:creationId xmlns:a16="http://schemas.microsoft.com/office/drawing/2014/main" id="{4CCF19B7-BABB-45B2-B1CD-F24B047E8005}"/>
              </a:ext>
            </a:extLst>
          </p:cNvPr>
          <p:cNvSpPr>
            <a:spLocks noGrp="1"/>
          </p:cNvSpPr>
          <p:nvPr>
            <p:ph idx="1"/>
          </p:nvPr>
        </p:nvSpPr>
        <p:spPr/>
        <p:txBody>
          <a:bodyPr>
            <a:normAutofit fontScale="85000" lnSpcReduction="20000"/>
          </a:bodyPr>
          <a:lstStyle/>
          <a:p>
            <a:r>
              <a:rPr lang="en-US" dirty="0"/>
              <a:t>Forgot password in Mobile.</a:t>
            </a:r>
          </a:p>
          <a:p>
            <a:r>
              <a:rPr lang="en-US" dirty="0"/>
              <a:t>Tenant Home page.</a:t>
            </a:r>
          </a:p>
          <a:p>
            <a:r>
              <a:rPr lang="en-US" dirty="0"/>
              <a:t>Users page.</a:t>
            </a:r>
          </a:p>
          <a:p>
            <a:r>
              <a:rPr lang="en-US" dirty="0"/>
              <a:t>Setting page.</a:t>
            </a:r>
          </a:p>
          <a:p>
            <a:r>
              <a:rPr lang="en-US" dirty="0"/>
              <a:t>IOT Camera set up.</a:t>
            </a:r>
          </a:p>
          <a:p>
            <a:r>
              <a:rPr lang="en-US" dirty="0"/>
              <a:t>Controlling servo motor using web </a:t>
            </a:r>
            <a:r>
              <a:rPr lang="en-US" dirty="0" err="1"/>
              <a:t>api</a:t>
            </a:r>
            <a:r>
              <a:rPr lang="en-US" dirty="0"/>
              <a:t>.</a:t>
            </a:r>
          </a:p>
          <a:p>
            <a:r>
              <a:rPr lang="en-US" dirty="0"/>
              <a:t>Pass code generation page.</a:t>
            </a:r>
          </a:p>
          <a:p>
            <a:r>
              <a:rPr lang="en-US" dirty="0"/>
              <a:t>Advance filter search in Home page.</a:t>
            </a:r>
          </a:p>
          <a:p>
            <a:r>
              <a:rPr lang="en-US" dirty="0"/>
              <a:t>Deleting Rooms.</a:t>
            </a:r>
          </a:p>
          <a:p>
            <a:r>
              <a:rPr lang="en-US" dirty="0"/>
              <a:t>Video chat.</a:t>
            </a:r>
          </a:p>
          <a:p>
            <a:endParaRPr lang="en-US" dirty="0"/>
          </a:p>
          <a:p>
            <a:endParaRPr lang="en-US" dirty="0"/>
          </a:p>
          <a:p>
            <a:endParaRPr lang="en-US" dirty="0"/>
          </a:p>
        </p:txBody>
      </p:sp>
    </p:spTree>
    <p:extLst>
      <p:ext uri="{BB962C8B-B14F-4D97-AF65-F5344CB8AC3E}">
        <p14:creationId xmlns:p14="http://schemas.microsoft.com/office/powerpoint/2010/main" val="300474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3162-0FE8-46CC-A2E0-BF58118DDECF}"/>
              </a:ext>
            </a:extLst>
          </p:cNvPr>
          <p:cNvSpPr>
            <a:spLocks noGrp="1"/>
          </p:cNvSpPr>
          <p:nvPr>
            <p:ph type="title"/>
          </p:nvPr>
        </p:nvSpPr>
        <p:spPr>
          <a:xfrm>
            <a:off x="457200" y="2632832"/>
            <a:ext cx="8229600" cy="1143000"/>
          </a:xfrm>
        </p:spPr>
        <p:txBody>
          <a:bodyPr/>
          <a:lstStyle/>
          <a:p>
            <a:r>
              <a:rPr lang="en-US" dirty="0"/>
              <a:t>Questions ?</a:t>
            </a:r>
          </a:p>
        </p:txBody>
      </p:sp>
    </p:spTree>
    <p:extLst>
      <p:ext uri="{BB962C8B-B14F-4D97-AF65-F5344CB8AC3E}">
        <p14:creationId xmlns:p14="http://schemas.microsoft.com/office/powerpoint/2010/main" val="244953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E176-A934-46A8-8519-302172EBC770}"/>
              </a:ext>
            </a:extLst>
          </p:cNvPr>
          <p:cNvSpPr>
            <a:spLocks noGrp="1"/>
          </p:cNvSpPr>
          <p:nvPr>
            <p:ph type="title"/>
          </p:nvPr>
        </p:nvSpPr>
        <p:spPr>
          <a:xfrm>
            <a:off x="457200" y="2526954"/>
            <a:ext cx="8229600" cy="1143000"/>
          </a:xfrm>
        </p:spPr>
        <p:txBody>
          <a:bodyPr/>
          <a:lstStyle/>
          <a:p>
            <a:r>
              <a:rPr lang="en-US" dirty="0"/>
              <a:t>Thank you</a:t>
            </a:r>
          </a:p>
        </p:txBody>
      </p:sp>
    </p:spTree>
    <p:extLst>
      <p:ext uri="{BB962C8B-B14F-4D97-AF65-F5344CB8AC3E}">
        <p14:creationId xmlns:p14="http://schemas.microsoft.com/office/powerpoint/2010/main" val="311474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3987-D5F7-478C-B648-D11B2849FA89}"/>
              </a:ext>
            </a:extLst>
          </p:cNvPr>
          <p:cNvSpPr>
            <a:spLocks noGrp="1"/>
          </p:cNvSpPr>
          <p:nvPr>
            <p:ph type="title"/>
          </p:nvPr>
        </p:nvSpPr>
        <p:spPr/>
        <p:txBody>
          <a:bodyPr/>
          <a:lstStyle/>
          <a:p>
            <a:r>
              <a:rPr lang="en-US" dirty="0"/>
              <a:t>Architecture</a:t>
            </a:r>
          </a:p>
        </p:txBody>
      </p:sp>
      <p:pic>
        <p:nvPicPr>
          <p:cNvPr id="4" name="Picture 3">
            <a:extLst>
              <a:ext uri="{FF2B5EF4-FFF2-40B4-BE49-F238E27FC236}">
                <a16:creationId xmlns:a16="http://schemas.microsoft.com/office/drawing/2014/main" id="{E49F437B-3634-4DB2-A82C-A685AC367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466" y="1992430"/>
            <a:ext cx="7522388" cy="2754707"/>
          </a:xfrm>
          <a:prstGeom prst="rect">
            <a:avLst/>
          </a:prstGeom>
        </p:spPr>
      </p:pic>
    </p:spTree>
    <p:extLst>
      <p:ext uri="{BB962C8B-B14F-4D97-AF65-F5344CB8AC3E}">
        <p14:creationId xmlns:p14="http://schemas.microsoft.com/office/powerpoint/2010/main" val="160773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8DB9-B9D5-460F-B2FE-743EF88702D6}"/>
              </a:ext>
            </a:extLst>
          </p:cNvPr>
          <p:cNvSpPr>
            <a:spLocks noGrp="1"/>
          </p:cNvSpPr>
          <p:nvPr>
            <p:ph type="title"/>
          </p:nvPr>
        </p:nvSpPr>
        <p:spPr>
          <a:xfrm>
            <a:off x="457200" y="2074561"/>
            <a:ext cx="8229600" cy="1143000"/>
          </a:xfrm>
        </p:spPr>
        <p:txBody>
          <a:bodyPr/>
          <a:lstStyle/>
          <a:p>
            <a:r>
              <a:rPr lang="en-US" dirty="0"/>
              <a:t>Web application</a:t>
            </a:r>
          </a:p>
        </p:txBody>
      </p:sp>
    </p:spTree>
    <p:extLst>
      <p:ext uri="{BB962C8B-B14F-4D97-AF65-F5344CB8AC3E}">
        <p14:creationId xmlns:p14="http://schemas.microsoft.com/office/powerpoint/2010/main" val="330422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8F74-3B58-4BCA-A795-EA134B293372}"/>
              </a:ext>
            </a:extLst>
          </p:cNvPr>
          <p:cNvSpPr>
            <a:spLocks noGrp="1"/>
          </p:cNvSpPr>
          <p:nvPr>
            <p:ph type="title"/>
          </p:nvPr>
        </p:nvSpPr>
        <p:spPr/>
        <p:txBody>
          <a:bodyPr/>
          <a:lstStyle/>
          <a:p>
            <a:r>
              <a:rPr lang="en-US" dirty="0"/>
              <a:t>Login page</a:t>
            </a:r>
          </a:p>
        </p:txBody>
      </p:sp>
      <p:pic>
        <p:nvPicPr>
          <p:cNvPr id="5" name="Picture 4">
            <a:extLst>
              <a:ext uri="{FF2B5EF4-FFF2-40B4-BE49-F238E27FC236}">
                <a16:creationId xmlns:a16="http://schemas.microsoft.com/office/drawing/2014/main" id="{103D7BE5-E388-4E2E-8714-BB9E3524E194}"/>
              </a:ext>
            </a:extLst>
          </p:cNvPr>
          <p:cNvPicPr>
            <a:picLocks noChangeAspect="1"/>
          </p:cNvPicPr>
          <p:nvPr/>
        </p:nvPicPr>
        <p:blipFill>
          <a:blip r:embed="rId2"/>
          <a:stretch>
            <a:fillRect/>
          </a:stretch>
        </p:blipFill>
        <p:spPr>
          <a:xfrm>
            <a:off x="577516" y="1538624"/>
            <a:ext cx="7988968" cy="3632107"/>
          </a:xfrm>
          <a:prstGeom prst="rect">
            <a:avLst/>
          </a:prstGeom>
        </p:spPr>
      </p:pic>
    </p:spTree>
    <p:extLst>
      <p:ext uri="{BB962C8B-B14F-4D97-AF65-F5344CB8AC3E}">
        <p14:creationId xmlns:p14="http://schemas.microsoft.com/office/powerpoint/2010/main" val="311953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D2BB-C0C0-49D0-85C2-BD040375C746}"/>
              </a:ext>
            </a:extLst>
          </p:cNvPr>
          <p:cNvSpPr>
            <a:spLocks noGrp="1"/>
          </p:cNvSpPr>
          <p:nvPr>
            <p:ph type="title"/>
          </p:nvPr>
        </p:nvSpPr>
        <p:spPr/>
        <p:txBody>
          <a:bodyPr/>
          <a:lstStyle/>
          <a:p>
            <a:r>
              <a:rPr lang="en-US" dirty="0"/>
              <a:t>Forgot password </a:t>
            </a:r>
          </a:p>
        </p:txBody>
      </p:sp>
      <p:pic>
        <p:nvPicPr>
          <p:cNvPr id="5" name="Picture 4">
            <a:extLst>
              <a:ext uri="{FF2B5EF4-FFF2-40B4-BE49-F238E27FC236}">
                <a16:creationId xmlns:a16="http://schemas.microsoft.com/office/drawing/2014/main" id="{CAF7433E-DFD2-4B59-A9E7-3304527B4783}"/>
              </a:ext>
            </a:extLst>
          </p:cNvPr>
          <p:cNvPicPr>
            <a:picLocks noChangeAspect="1"/>
          </p:cNvPicPr>
          <p:nvPr/>
        </p:nvPicPr>
        <p:blipFill>
          <a:blip r:embed="rId2"/>
          <a:stretch>
            <a:fillRect/>
          </a:stretch>
        </p:blipFill>
        <p:spPr>
          <a:xfrm>
            <a:off x="457199" y="1914023"/>
            <a:ext cx="8229601" cy="3711893"/>
          </a:xfrm>
          <a:prstGeom prst="rect">
            <a:avLst/>
          </a:prstGeom>
        </p:spPr>
      </p:pic>
    </p:spTree>
    <p:extLst>
      <p:ext uri="{BB962C8B-B14F-4D97-AF65-F5344CB8AC3E}">
        <p14:creationId xmlns:p14="http://schemas.microsoft.com/office/powerpoint/2010/main" val="210058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7825-A88F-4034-B9DC-41C5D898B90E}"/>
              </a:ext>
            </a:extLst>
          </p:cNvPr>
          <p:cNvSpPr>
            <a:spLocks noGrp="1"/>
          </p:cNvSpPr>
          <p:nvPr>
            <p:ph type="title"/>
          </p:nvPr>
        </p:nvSpPr>
        <p:spPr/>
        <p:txBody>
          <a:bodyPr/>
          <a:lstStyle/>
          <a:p>
            <a:r>
              <a:rPr lang="en-US" dirty="0"/>
              <a:t>Admin Home First Time</a:t>
            </a:r>
          </a:p>
        </p:txBody>
      </p:sp>
      <p:pic>
        <p:nvPicPr>
          <p:cNvPr id="5" name="Picture 4">
            <a:extLst>
              <a:ext uri="{FF2B5EF4-FFF2-40B4-BE49-F238E27FC236}">
                <a16:creationId xmlns:a16="http://schemas.microsoft.com/office/drawing/2014/main" id="{C000E036-8F7F-4513-9162-03E1D6DEE9B6}"/>
              </a:ext>
            </a:extLst>
          </p:cNvPr>
          <p:cNvPicPr>
            <a:picLocks noChangeAspect="1"/>
          </p:cNvPicPr>
          <p:nvPr/>
        </p:nvPicPr>
        <p:blipFill>
          <a:blip r:embed="rId2"/>
          <a:stretch>
            <a:fillRect/>
          </a:stretch>
        </p:blipFill>
        <p:spPr>
          <a:xfrm>
            <a:off x="457199" y="1865655"/>
            <a:ext cx="8345103" cy="3777029"/>
          </a:xfrm>
          <a:prstGeom prst="rect">
            <a:avLst/>
          </a:prstGeom>
        </p:spPr>
      </p:pic>
    </p:spTree>
    <p:extLst>
      <p:ext uri="{BB962C8B-B14F-4D97-AF65-F5344CB8AC3E}">
        <p14:creationId xmlns:p14="http://schemas.microsoft.com/office/powerpoint/2010/main" val="348076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4695-465D-4FFF-BEFE-089AC3EF6398}"/>
              </a:ext>
            </a:extLst>
          </p:cNvPr>
          <p:cNvSpPr>
            <a:spLocks noGrp="1"/>
          </p:cNvSpPr>
          <p:nvPr>
            <p:ph type="title"/>
          </p:nvPr>
        </p:nvSpPr>
        <p:spPr/>
        <p:txBody>
          <a:bodyPr/>
          <a:lstStyle/>
          <a:p>
            <a:r>
              <a:rPr lang="en-US" dirty="0"/>
              <a:t>Creating Rooms First Time</a:t>
            </a:r>
          </a:p>
        </p:txBody>
      </p:sp>
      <p:pic>
        <p:nvPicPr>
          <p:cNvPr id="5" name="Picture 4">
            <a:extLst>
              <a:ext uri="{FF2B5EF4-FFF2-40B4-BE49-F238E27FC236}">
                <a16:creationId xmlns:a16="http://schemas.microsoft.com/office/drawing/2014/main" id="{D16563DD-32EB-4025-AFD1-C6C88CD3387D}"/>
              </a:ext>
            </a:extLst>
          </p:cNvPr>
          <p:cNvPicPr>
            <a:picLocks noChangeAspect="1"/>
          </p:cNvPicPr>
          <p:nvPr/>
        </p:nvPicPr>
        <p:blipFill>
          <a:blip r:embed="rId2"/>
          <a:stretch>
            <a:fillRect/>
          </a:stretch>
        </p:blipFill>
        <p:spPr>
          <a:xfrm>
            <a:off x="409075" y="1824367"/>
            <a:ext cx="8489482" cy="3852816"/>
          </a:xfrm>
          <a:prstGeom prst="rect">
            <a:avLst/>
          </a:prstGeom>
        </p:spPr>
      </p:pic>
    </p:spTree>
    <p:extLst>
      <p:ext uri="{BB962C8B-B14F-4D97-AF65-F5344CB8AC3E}">
        <p14:creationId xmlns:p14="http://schemas.microsoft.com/office/powerpoint/2010/main" val="276525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6B1D-569D-4A06-AF0D-4624A56C884A}"/>
              </a:ext>
            </a:extLst>
          </p:cNvPr>
          <p:cNvSpPr>
            <a:spLocks noGrp="1"/>
          </p:cNvSpPr>
          <p:nvPr>
            <p:ph type="title"/>
          </p:nvPr>
        </p:nvSpPr>
        <p:spPr/>
        <p:txBody>
          <a:bodyPr/>
          <a:lstStyle/>
          <a:p>
            <a:r>
              <a:rPr lang="en-US" dirty="0"/>
              <a:t>After Adding Rooms</a:t>
            </a:r>
          </a:p>
        </p:txBody>
      </p:sp>
      <p:pic>
        <p:nvPicPr>
          <p:cNvPr id="5" name="Picture 4">
            <a:extLst>
              <a:ext uri="{FF2B5EF4-FFF2-40B4-BE49-F238E27FC236}">
                <a16:creationId xmlns:a16="http://schemas.microsoft.com/office/drawing/2014/main" id="{157B59B2-DBFB-40D3-B913-2B5D629D243E}"/>
              </a:ext>
            </a:extLst>
          </p:cNvPr>
          <p:cNvPicPr>
            <a:picLocks noChangeAspect="1"/>
          </p:cNvPicPr>
          <p:nvPr/>
        </p:nvPicPr>
        <p:blipFill>
          <a:blip r:embed="rId2"/>
          <a:stretch>
            <a:fillRect/>
          </a:stretch>
        </p:blipFill>
        <p:spPr>
          <a:xfrm>
            <a:off x="457200" y="1762123"/>
            <a:ext cx="8229600" cy="3750470"/>
          </a:xfrm>
          <a:prstGeom prst="rect">
            <a:avLst/>
          </a:prstGeom>
        </p:spPr>
      </p:pic>
    </p:spTree>
    <p:extLst>
      <p:ext uri="{BB962C8B-B14F-4D97-AF65-F5344CB8AC3E}">
        <p14:creationId xmlns:p14="http://schemas.microsoft.com/office/powerpoint/2010/main" val="174336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TotalTime>
  <Words>203</Words>
  <Application>Microsoft Office PowerPoint</Application>
  <PresentationFormat>On-screen Show (4:3)</PresentationFormat>
  <Paragraphs>42</Paragraphs>
  <Slides>23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Helvetica</vt:lpstr>
      <vt:lpstr>Office Theme</vt:lpstr>
      <vt:lpstr>Custom Design</vt:lpstr>
      <vt:lpstr>SMART DOOR LOCK  for Apartments</vt:lpstr>
      <vt:lpstr>Problem Overview</vt:lpstr>
      <vt:lpstr>Architecture</vt:lpstr>
      <vt:lpstr>Web application</vt:lpstr>
      <vt:lpstr>Login page</vt:lpstr>
      <vt:lpstr>Forgot password </vt:lpstr>
      <vt:lpstr>Admin Home First Time</vt:lpstr>
      <vt:lpstr>Creating Rooms First Time</vt:lpstr>
      <vt:lpstr>After Adding Rooms</vt:lpstr>
      <vt:lpstr>Tenant Information</vt:lpstr>
      <vt:lpstr>After Adding The Tenant Info</vt:lpstr>
      <vt:lpstr>Tenant Home Page</vt:lpstr>
      <vt:lpstr>Tenant Profile Page</vt:lpstr>
      <vt:lpstr>Mobile Application</vt:lpstr>
      <vt:lpstr>Login Page</vt:lpstr>
      <vt:lpstr>Home Page</vt:lpstr>
      <vt:lpstr>Creating Rooms</vt:lpstr>
      <vt:lpstr>Home Page After Creating Rooms</vt:lpstr>
      <vt:lpstr>Tenant Home Page</vt:lpstr>
      <vt:lpstr>Issues Faced</vt:lpstr>
      <vt:lpstr>To-do List</vt:lpstr>
      <vt:lpstr>Questions ?</vt:lpstr>
      <vt:lpstr>Thank you</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Kite</cp:lastModifiedBy>
  <cp:revision>22</cp:revision>
  <dcterms:created xsi:type="dcterms:W3CDTF">2014-01-29T16:33:56Z</dcterms:created>
  <dcterms:modified xsi:type="dcterms:W3CDTF">2019-10-27T04:50:37Z</dcterms:modified>
</cp:coreProperties>
</file>