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25E5F3-A0D5-465B-AC00-0E706EEB984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DD488C-B9B8-4E5F-B64D-76250B3FAB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9FA7-C180-4C81-9959-EF890079B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Lab2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B44B5-7307-49F1-A922-3A28E904D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Team : 4-1</a:t>
            </a:r>
          </a:p>
          <a:p>
            <a:pPr algn="r"/>
            <a:r>
              <a:rPr lang="en-US" dirty="0"/>
              <a:t>MURALI KRISHNA SAI CHUKKA &amp; 09</a:t>
            </a:r>
          </a:p>
          <a:p>
            <a:pPr algn="r"/>
            <a:r>
              <a:rPr lang="en-US" dirty="0"/>
              <a:t>RUPESH SAI RAM DODDALA &amp; 10</a:t>
            </a:r>
          </a:p>
          <a:p>
            <a:pPr algn="r"/>
            <a:r>
              <a:rPr lang="en-US" dirty="0"/>
              <a:t>TEJASWI AYYADAPU &amp; 03</a:t>
            </a:r>
          </a:p>
        </p:txBody>
      </p:sp>
    </p:spTree>
    <p:extLst>
      <p:ext uri="{BB962C8B-B14F-4D97-AF65-F5344CB8AC3E}">
        <p14:creationId xmlns:p14="http://schemas.microsoft.com/office/powerpoint/2010/main" val="29948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EE5-9E02-4298-9D1E-D2C9C473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Lab details.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A0E8-5DB8-490F-B2E3-61CCFBC8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Registration with firebase.</a:t>
            </a:r>
          </a:p>
          <a:p>
            <a:r>
              <a:rPr lang="en-US" dirty="0"/>
              <a:t>Machine Learning API – (We used IBM Watson Vision API).</a:t>
            </a:r>
          </a:p>
          <a:p>
            <a:r>
              <a:rPr lang="en-US" dirty="0"/>
              <a:t>Use any of the smart phone hardware features (We used Camera).</a:t>
            </a:r>
          </a:p>
        </p:txBody>
      </p:sp>
    </p:spTree>
    <p:extLst>
      <p:ext uri="{BB962C8B-B14F-4D97-AF65-F5344CB8AC3E}">
        <p14:creationId xmlns:p14="http://schemas.microsoft.com/office/powerpoint/2010/main" val="15301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7AF-A1C9-44CE-B784-88E43452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119B-1493-4CCD-BB74-9226042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925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60F4-650C-486F-A6AF-D60B9B40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Explanation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B549-ED13-4C5F-9835-D2A695B8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791523"/>
            <a:ext cx="87037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1FC2-71D0-44B4-BEFE-4D20114D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4C23-CC4E-4593-A49F-9AF4E219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881757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65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Lab2 Android</vt:lpstr>
      <vt:lpstr>Android Lab details.</vt:lpstr>
      <vt:lpstr>Demo</vt:lpstr>
      <vt:lpstr>Design Explanation</vt:lpstr>
      <vt:lpstr>Code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Android</dc:title>
  <dc:creator>kite</dc:creator>
  <cp:lastModifiedBy>kite</cp:lastModifiedBy>
  <cp:revision>2</cp:revision>
  <dcterms:created xsi:type="dcterms:W3CDTF">2018-10-12T22:37:57Z</dcterms:created>
  <dcterms:modified xsi:type="dcterms:W3CDTF">2018-10-12T22:45:38Z</dcterms:modified>
</cp:coreProperties>
</file>