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9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EA78E7-BD94-4D66-938A-42AD5D71F0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E39EC0-0194-4CDC-840E-2BEB0895A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6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AD79-CFFF-40F0-9FF2-387A915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Lab2 Ionic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43ADF-6B9B-4666-B76D-E6F1A4B58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Team : 4-1</a:t>
            </a:r>
          </a:p>
          <a:p>
            <a:pPr algn="r"/>
            <a:r>
              <a:rPr lang="en-US" dirty="0"/>
              <a:t>MURALI KRISHNA SAI CHUKKA &amp; 09</a:t>
            </a:r>
          </a:p>
          <a:p>
            <a:pPr algn="r"/>
            <a:r>
              <a:rPr lang="en-US" dirty="0"/>
              <a:t>RUPESH SAI RAM DODDALA &amp; 10</a:t>
            </a:r>
          </a:p>
          <a:p>
            <a:pPr algn="r"/>
            <a:r>
              <a:rPr lang="en-US" dirty="0"/>
              <a:t>TEJASWI AYYADAPU &amp; 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4BA-B9BC-40C3-AAB5-34EF241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Lab details.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2F7C-5E1C-40C2-B07C-F16926B1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Mashup of at least Two Web Services (refer to the web services from the spreadsheet). One of them should be from the list of knowledge/Machine learning/AI services.</a:t>
            </a:r>
          </a:p>
          <a:p>
            <a:pPr lvl="1"/>
            <a:r>
              <a:rPr lang="en-US" dirty="0"/>
              <a:t>Azure face API as Machine Learning.</a:t>
            </a:r>
          </a:p>
          <a:p>
            <a:pPr lvl="1"/>
            <a:r>
              <a:rPr lang="en-US" dirty="0"/>
              <a:t>YouTube Search API as other service.</a:t>
            </a:r>
          </a:p>
          <a:p>
            <a:pPr lvl="1"/>
            <a:endParaRPr lang="en-US" dirty="0"/>
          </a:p>
          <a:p>
            <a:r>
              <a:rPr lang="en-US" dirty="0"/>
              <a:t>Write at least 3-unit test cases related to your application.</a:t>
            </a:r>
          </a:p>
          <a:p>
            <a:r>
              <a:rPr lang="en-US" dirty="0"/>
              <a:t>Use at least one Cordova plugin related to your project. (QR Code Scanner).</a:t>
            </a:r>
          </a:p>
          <a:p>
            <a:r>
              <a:rPr lang="en-US" dirty="0"/>
              <a:t>Use </a:t>
            </a:r>
            <a:r>
              <a:rPr lang="en-US" dirty="0" err="1"/>
              <a:t>YSlow</a:t>
            </a:r>
            <a:r>
              <a:rPr lang="en-US" dirty="0"/>
              <a:t> to analyze the performance of all your pages.  (This one is removed)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C41E81-170D-4C42-8598-10BEF7FD21A5}"/>
              </a:ext>
            </a:extLst>
          </p:cNvPr>
          <p:cNvCxnSpPr>
            <a:cxnSpLocks/>
          </p:cNvCxnSpPr>
          <p:nvPr/>
        </p:nvCxnSpPr>
        <p:spPr>
          <a:xfrm>
            <a:off x="1097280" y="4641669"/>
            <a:ext cx="58782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265E-13D1-461E-90AD-352C5702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DE71-9809-4654-B2AB-D026C409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857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84D1-6445-4B7D-8960-E819138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Explanation for Azure Face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E55D3-020F-4C05-BB10-026B2332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7" y="1807621"/>
            <a:ext cx="8776063" cy="49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0BCD-D1AC-46D7-9463-D2C12F96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08F2-4EFB-44E1-8849-24C149F2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Code Explanation.</a:t>
            </a:r>
          </a:p>
        </p:txBody>
      </p:sp>
    </p:spTree>
    <p:extLst>
      <p:ext uri="{BB962C8B-B14F-4D97-AF65-F5344CB8AC3E}">
        <p14:creationId xmlns:p14="http://schemas.microsoft.com/office/powerpoint/2010/main" val="116157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3AF-C5E7-4B60-8FC6-1FB56404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2646-0748-49C9-A58C-3CE80361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execution</a:t>
            </a:r>
          </a:p>
        </p:txBody>
      </p:sp>
    </p:spTree>
    <p:extLst>
      <p:ext uri="{BB962C8B-B14F-4D97-AF65-F5344CB8AC3E}">
        <p14:creationId xmlns:p14="http://schemas.microsoft.com/office/powerpoint/2010/main" val="2617416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138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Lab2 Ionic</vt:lpstr>
      <vt:lpstr>Ionic Lab details.</vt:lpstr>
      <vt:lpstr>Demo</vt:lpstr>
      <vt:lpstr>Design Explanation for Azure Face API</vt:lpstr>
      <vt:lpstr>Code Explanation</vt:lpstr>
      <vt:lpstr>Test case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Ionic</dc:title>
  <dc:creator>kite</dc:creator>
  <cp:lastModifiedBy>kite</cp:lastModifiedBy>
  <cp:revision>4</cp:revision>
  <dcterms:created xsi:type="dcterms:W3CDTF">2018-10-12T22:46:31Z</dcterms:created>
  <dcterms:modified xsi:type="dcterms:W3CDTF">2018-10-13T00:59:23Z</dcterms:modified>
</cp:coreProperties>
</file>