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4271916-07E1-45F0-910F-CF1BCE4AF84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5/3/19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AD3EE47-20B3-4954-9B64-AF30168ADEC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DA86EAD-C631-4A88-8638-35650B07924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5/3/19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06146A4-8B97-42E6-9631-7783EF505D9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youtu.be/zg8SglUInyY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Project WALL-E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Gulnoza Khakimova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Ly,Sang Minh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Murali Krishna Sai Chukka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Introduction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Wall-E is a remote and self control car.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control the car using mobile app.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Auto Pilot feature will detect obstacles and will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avoid them.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Parts and Sensors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Ultrasonic Sensor.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Arduino Mega 2560.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Motor driver shield (L289D).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Servo.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Bluetooth HC-05.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9V Battery.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4 wheels and motors.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L289D Circuit Diagram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Picture 4" descr=""/>
          <p:cNvPicPr/>
          <p:nvPr/>
        </p:nvPicPr>
        <p:blipFill>
          <a:blip r:embed="rId1"/>
          <a:stretch/>
        </p:blipFill>
        <p:spPr>
          <a:xfrm>
            <a:off x="1789200" y="2340360"/>
            <a:ext cx="5251320" cy="325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Mobile App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Picture 4" descr=""/>
          <p:cNvPicPr/>
          <p:nvPr/>
        </p:nvPicPr>
        <p:blipFill>
          <a:blip r:embed="rId1"/>
          <a:stretch/>
        </p:blipFill>
        <p:spPr>
          <a:xfrm>
            <a:off x="4114800" y="1511640"/>
            <a:ext cx="2743200" cy="461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27662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 u="sng">
                <a:solidFill>
                  <a:srgbClr val="0563c1"/>
                </a:solidFill>
                <a:uFillTx/>
                <a:latin typeface="Calibri Light"/>
                <a:hlinkClick r:id="rId1"/>
              </a:rPr>
              <a:t>Demo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27662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Thank you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Application>LibreOffice/5.4.1.2$Windows_X86_64 LibreOffice_project/ea7cb86e6eeb2bf3a5af73a8f7777ac570321527</Application>
  <Words>83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2019-05-03T20:36:59Z</dcterms:created>
  <dc:creator>Chukka, Murali Krishna Sai (UMKC-Student)</dc:creator>
  <dc:description/>
  <dc:language>en-US</dc:language>
  <cp:lastModifiedBy/>
  <dcterms:modified xsi:type="dcterms:W3CDTF">2019-05-03T17:18:26Z</dcterms:modified>
  <cp:revision>5</cp:revision>
  <dc:subject/>
  <dc:title>Project WALL-E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