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C7BF2-4F31-47BE-8383-1435D3B826C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B50E41-16C7-4870-8A77-EF764C48E3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7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BF2-4F31-47BE-8383-1435D3B826C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E41-16C7-4870-8A77-EF764C48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BF2-4F31-47BE-8383-1435D3B826C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E41-16C7-4870-8A77-EF764C48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BF2-4F31-47BE-8383-1435D3B826C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E41-16C7-4870-8A77-EF764C48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BF2-4F31-47BE-8383-1435D3B826C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E41-16C7-4870-8A77-EF764C48E3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BF2-4F31-47BE-8383-1435D3B826C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E41-16C7-4870-8A77-EF764C48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BF2-4F31-47BE-8383-1435D3B826C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E41-16C7-4870-8A77-EF764C48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BF2-4F31-47BE-8383-1435D3B826C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E41-16C7-4870-8A77-EF764C48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BF2-4F31-47BE-8383-1435D3B826C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E41-16C7-4870-8A77-EF764C48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BF2-4F31-47BE-8383-1435D3B826C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E41-16C7-4870-8A77-EF764C48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8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BF2-4F31-47BE-8383-1435D3B826C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E41-16C7-4870-8A77-EF764C48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BDC7BF2-4F31-47BE-8383-1435D3B826C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B50E41-16C7-4870-8A77-EF764C48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2015-AF11-48E8-A6D2-41B0C5D31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577736"/>
            <a:ext cx="9966960" cy="1230719"/>
          </a:xfrm>
        </p:spPr>
        <p:txBody>
          <a:bodyPr/>
          <a:lstStyle/>
          <a:p>
            <a:r>
              <a:rPr lang="en-US" dirty="0"/>
              <a:t>SMART QR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1BC3D-AC80-4AE7-A998-A9F8EA35C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69909"/>
          </a:xfrm>
        </p:spPr>
        <p:txBody>
          <a:bodyPr>
            <a:noAutofit/>
          </a:bodyPr>
          <a:lstStyle/>
          <a:p>
            <a:pPr algn="r"/>
            <a:r>
              <a:rPr lang="en-US" sz="2000" b="1" dirty="0"/>
              <a:t>TEAM 1:</a:t>
            </a:r>
          </a:p>
          <a:p>
            <a:pPr algn="r"/>
            <a:r>
              <a:rPr lang="en-US" sz="2000" dirty="0"/>
              <a:t>Murali Krishna Sai Chukka &amp; 05</a:t>
            </a:r>
          </a:p>
          <a:p>
            <a:pPr algn="r"/>
            <a:r>
              <a:rPr lang="en-US" sz="2000" dirty="0"/>
              <a:t>Venkatesh Ponduri &amp; 23</a:t>
            </a:r>
          </a:p>
          <a:p>
            <a:pPr algn="r"/>
            <a:r>
              <a:rPr lang="en-US" sz="2000" dirty="0"/>
              <a:t>Apoorva Geetanjali Avadhanula  &amp; 01</a:t>
            </a:r>
          </a:p>
          <a:p>
            <a:pPr algn="r"/>
            <a:r>
              <a:rPr lang="en-US" sz="2000" dirty="0"/>
              <a:t>Hima Bindu Vatsavayi &amp; 28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E36E6-8E28-466F-93CA-D0B3261A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651" y="4062385"/>
            <a:ext cx="1835186" cy="18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8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DE71-83CE-4529-874D-B9045126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482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8800" dirty="0"/>
          </a:p>
          <a:p>
            <a:pPr marL="0" indent="0" algn="ctr">
              <a:buNone/>
            </a:pPr>
            <a:r>
              <a:rPr lang="en-US" sz="8800" dirty="0"/>
              <a:t>What is SMART QR ?</a:t>
            </a:r>
          </a:p>
        </p:txBody>
      </p:sp>
    </p:spTree>
    <p:extLst>
      <p:ext uri="{BB962C8B-B14F-4D97-AF65-F5344CB8AC3E}">
        <p14:creationId xmlns:p14="http://schemas.microsoft.com/office/powerpoint/2010/main" val="227800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341D-2B7E-4AF2-9293-2590CBFB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we can use SMART QR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44A0-C2C8-46FF-8753-E5F7B048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the Website links.</a:t>
            </a:r>
          </a:p>
          <a:p>
            <a:pPr lvl="1"/>
            <a:r>
              <a:rPr lang="en-US" dirty="0"/>
              <a:t>E.g.: In class, we are providing reference link for any ICP’s or Lab’s. </a:t>
            </a:r>
          </a:p>
          <a:p>
            <a:r>
              <a:rPr lang="en-US" dirty="0"/>
              <a:t>Sharing some limited information like mobile number, email etc., </a:t>
            </a:r>
          </a:p>
        </p:txBody>
      </p:sp>
    </p:spTree>
    <p:extLst>
      <p:ext uri="{BB962C8B-B14F-4D97-AF65-F5344CB8AC3E}">
        <p14:creationId xmlns:p14="http://schemas.microsoft.com/office/powerpoint/2010/main" val="340911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AB7B-B3AB-4623-B423-6FB7302D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(Not yet confirm)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6337-D131-45E6-AF21-117FC3CA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&amp; Registration with Firebase.</a:t>
            </a:r>
          </a:p>
          <a:p>
            <a:r>
              <a:rPr lang="en-US" dirty="0"/>
              <a:t>Create Smart QR Card.</a:t>
            </a:r>
          </a:p>
          <a:p>
            <a:r>
              <a:rPr lang="en-US" dirty="0"/>
              <a:t>Scan QR.</a:t>
            </a:r>
          </a:p>
          <a:p>
            <a:r>
              <a:rPr lang="en-US" dirty="0"/>
              <a:t>User profile.</a:t>
            </a:r>
          </a:p>
          <a:p>
            <a:r>
              <a:rPr lang="en-US" dirty="0"/>
              <a:t>Scan Visiting card.</a:t>
            </a:r>
          </a:p>
          <a:p>
            <a:r>
              <a:rPr lang="en-US" dirty="0"/>
              <a:t>Update Card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5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F219-E098-4EB0-BA84-0BEA410F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B156-F6FA-420B-8A12-66CE7B4C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Ionic 3.</a:t>
            </a:r>
          </a:p>
          <a:p>
            <a:r>
              <a:rPr lang="en-US" dirty="0"/>
              <a:t>Firebase.</a:t>
            </a:r>
          </a:p>
          <a:p>
            <a:r>
              <a:rPr lang="en-US" dirty="0"/>
              <a:t>OCR (Optical Character Reader).</a:t>
            </a:r>
          </a:p>
          <a:p>
            <a:pPr lvl="1"/>
            <a:r>
              <a:rPr lang="en-US" dirty="0"/>
              <a:t>Tesseract Ionic Library.</a:t>
            </a:r>
          </a:p>
          <a:p>
            <a:pPr lvl="1"/>
            <a:r>
              <a:rPr lang="en-US" dirty="0"/>
              <a:t>IBM Watson.</a:t>
            </a:r>
          </a:p>
          <a:p>
            <a:pPr lvl="1"/>
            <a:r>
              <a:rPr lang="en-US" dirty="0"/>
              <a:t>Google Vision API.</a:t>
            </a:r>
          </a:p>
          <a:p>
            <a:r>
              <a:rPr lang="en-US" dirty="0"/>
              <a:t>Ionic SQLite to Interact with Mobile Database.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9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1139-D28A-4FFF-A502-FE8C0D2C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45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03276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650F-1C95-4397-839E-87EFAED9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19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you..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0408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</TotalTime>
  <Words>141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Basis</vt:lpstr>
      <vt:lpstr>SMART QR</vt:lpstr>
      <vt:lpstr>PowerPoint Presentation</vt:lpstr>
      <vt:lpstr>Where else we can use SMART QR ?</vt:lpstr>
      <vt:lpstr>Modules (Not yet confirm)</vt:lpstr>
      <vt:lpstr>Technologies Used</vt:lpstr>
      <vt:lpstr>Questions ?</vt:lpstr>
      <vt:lpstr>Thank you..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QR</dc:title>
  <dc:creator>kite</dc:creator>
  <cp:lastModifiedBy>kite</cp:lastModifiedBy>
  <cp:revision>7</cp:revision>
  <dcterms:created xsi:type="dcterms:W3CDTF">2018-10-13T18:01:19Z</dcterms:created>
  <dcterms:modified xsi:type="dcterms:W3CDTF">2018-10-13T18:35:00Z</dcterms:modified>
</cp:coreProperties>
</file>