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EBA9-E20C-48E7-B7F7-E32240678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10D0F-315F-4883-B96A-145BBDB77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3E1A9-251D-4FCC-BF20-6D4270978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3AD5-3DC6-4670-B3FA-95F41BD7828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B43C6-3301-4551-8F71-F06254D2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1842E-AB09-4BB3-B7FF-0CD82FCC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4A31-93B9-4DDE-882F-4C3CC942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2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085E-98CA-42F8-B1A6-1244DD11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185B0-230D-4585-B6E4-D06EC4C31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F4EEB-E750-4A73-875D-A021257E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3AD5-3DC6-4670-B3FA-95F41BD7828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BCCE1-75EA-41A4-91C9-F105AC59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FD043-5276-4E23-A187-BA484109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4A31-93B9-4DDE-882F-4C3CC942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1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149A2-744A-4985-A7BF-7332492A6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06E6C-B1AF-413C-9FE8-736165ECB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E7118-3DAD-49C5-AB61-CF8A3CFE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3AD5-3DC6-4670-B3FA-95F41BD7828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4F3AB-8F23-4FCE-A5B9-A666ADDCB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B428C-452B-4EA6-9960-9C28E37D4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4A31-93B9-4DDE-882F-4C3CC942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8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F986-79F4-4315-B91B-929253D25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C23D5-48CA-4DB9-85FF-6E1DC55CE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E9AA8-5425-41B2-BCF2-82EF98F8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3AD5-3DC6-4670-B3FA-95F41BD7828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C3710-E0FE-4E76-842E-8A5EB8B0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8093C-AA27-4D98-AB0E-96146F2A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4A31-93B9-4DDE-882F-4C3CC942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3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F0DC-B5D8-4F41-AD4D-5CB3A533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FDA2E-A209-4EC2-8A9D-56C021D2E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40AA-6D37-4C6D-B252-9E8A6926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3AD5-3DC6-4670-B3FA-95F41BD7828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CA3E4-8378-4094-A2A4-345569B4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5B7C-A27D-4B78-9CA6-3EEB050D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4A31-93B9-4DDE-882F-4C3CC942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1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54C00-DEAF-434C-A9AE-3DA55078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D79EF-5F49-4427-8F5F-439C7C60B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5DBFA-FD07-4B27-9773-921880A52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EB6E1-3845-4E27-A27F-49D839A0C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3AD5-3DC6-4670-B3FA-95F41BD7828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744EA-4950-4638-8526-C0AFAF68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4D73-E75B-4500-B136-C981F161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4A31-93B9-4DDE-882F-4C3CC942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2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9F0BB-DA4F-435E-9EFD-E0EB2D2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08ACF-7560-42E0-B647-4BFC11759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EAEE5-97CD-48AE-B0D1-0035A5E87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6015E4-48C4-430B-A226-8BD7625D5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DDF15-172D-4C29-880C-BE00B146A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3419B7-952F-47CF-B8DB-3C3057D1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3AD5-3DC6-4670-B3FA-95F41BD7828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058C1-9B53-4B08-AAB4-9353B1CC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2C30-45C3-464E-8FDE-C6C14B84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4A31-93B9-4DDE-882F-4C3CC942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6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F031-AFED-4A88-9DC2-CA31A8097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D6553A-3C59-4D5F-8DFD-B22156A2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3AD5-3DC6-4670-B3FA-95F41BD7828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D770F-EE63-4B0F-AE36-C47D7EC3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249DC-6164-41E8-B245-CD3789C2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4A31-93B9-4DDE-882F-4C3CC942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6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708276-C70D-41C8-8974-6991F9EC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3AD5-3DC6-4670-B3FA-95F41BD7828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B3B29-B503-4AC8-A238-AE1C8C26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0B932-9F49-4312-ACF9-782338C7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4A31-93B9-4DDE-882F-4C3CC942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4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7351-C2B3-4796-A6CB-5ADD5A397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4D07E-EF11-4BAC-9368-9217B9D5B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CFB8B-82FB-4F67-919C-D2D9D5714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C972D-8E89-4D13-8CF9-6BF31DB0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3AD5-3DC6-4670-B3FA-95F41BD7828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E7C55-1855-4341-842F-6040B2A9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60BF3-387E-48CF-9585-41B8E8F3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4A31-93B9-4DDE-882F-4C3CC942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9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F098D-26BB-448E-ACD9-09BD87FD6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1D879-1791-4A1F-8026-FE53CC635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84BC5-0A7E-40C8-A698-16622AC77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1F16D-FE9A-4BE3-93F6-53ED2C0E5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3AD5-3DC6-4670-B3FA-95F41BD7828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EE435-D235-43EA-9B9D-F0907D0C6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0205-50D2-4913-A994-96249D2F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4A31-93B9-4DDE-882F-4C3CC942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3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A9ACD-0265-4F39-804D-CB98EBD31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26A8F-4D58-4A0A-8077-AF875F83C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F86A1-2CDD-47EF-9A6F-8D56C847C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3AD5-3DC6-4670-B3FA-95F41BD7828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078F8-1F31-406C-AD54-ED89BA504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EED10-9215-41D9-8668-98ABB95EA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94A31-93B9-4DDE-882F-4C3CC942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2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E567D-55AE-4BFB-9DFC-59F7A87FB7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QR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EED43-051D-49E4-B9DF-F196828983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en-US" b="1" dirty="0"/>
              <a:t>TEAM 1:</a:t>
            </a:r>
          </a:p>
          <a:p>
            <a:pPr algn="r"/>
            <a:r>
              <a:rPr lang="en-US" dirty="0"/>
              <a:t>Murali Krishna Sai Chukka &amp; 05</a:t>
            </a:r>
          </a:p>
          <a:p>
            <a:pPr algn="r"/>
            <a:r>
              <a:rPr lang="en-US" dirty="0"/>
              <a:t>Venkatesh Ponduri &amp; 23</a:t>
            </a:r>
          </a:p>
          <a:p>
            <a:pPr algn="r"/>
            <a:r>
              <a:rPr lang="en-US" dirty="0"/>
              <a:t>Apoorva Geetanjali Avadhanula  &amp; 01</a:t>
            </a:r>
          </a:p>
          <a:p>
            <a:pPr algn="r"/>
            <a:r>
              <a:rPr lang="en-US" dirty="0"/>
              <a:t>Hima Bindu Vatsavayi &amp; 28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53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07561-9CAE-476C-86CD-C96302BA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&amp; Generate QR.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3132A1-772D-4223-AC7C-458A434EA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1413636"/>
            <a:ext cx="2747962" cy="4885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B51C87-C09A-43EC-B64D-C9752E87F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019" y="1430039"/>
            <a:ext cx="2747962" cy="4885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85015A-648C-4468-9074-9190F38087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913" y="1321578"/>
            <a:ext cx="2869980" cy="51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6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8CB5-E165-41A0-A246-7E25D682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E0E20-DBB2-4CF1-AC18-085887745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450514"/>
            <a:ext cx="9729787" cy="478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63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601B9-1816-45B1-AAF7-2492F21F2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QR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61DBB-FA3F-4D51-82EF-237C394E7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1622827"/>
            <a:ext cx="5700712" cy="469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8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A873-05DC-4E58-A1E9-7E349F64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card (OCR)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E4DF1-B7B5-4345-8008-F56DC2AC6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857" y="1381124"/>
            <a:ext cx="3052168" cy="54260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755BB0-2637-4A88-A04F-8D32A7BF9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273" y="1332725"/>
            <a:ext cx="3052168" cy="542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35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2B8C-BDC2-496E-B86E-782C302B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card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EE317E-B34E-487C-9D3A-72DC08114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0675"/>
            <a:ext cx="100488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40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DCAA-330B-4FDC-8115-D5908B36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270003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31A8-839E-4580-9E52-09D1D3941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763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20FAE-E130-45F5-9B4C-42619C238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63D0D2-1562-45A3-93C0-D0F3EF113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2152650"/>
            <a:ext cx="81057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36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228A3-0B3C-47DC-97E1-27EB980A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5ACB4-2CA6-4E93-9BB8-60B2F7E0C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Login.</a:t>
            </a:r>
          </a:p>
          <a:p>
            <a:pPr lvl="0"/>
            <a:r>
              <a:rPr lang="en-US" dirty="0"/>
              <a:t>Home.</a:t>
            </a:r>
          </a:p>
          <a:p>
            <a:pPr lvl="0"/>
            <a:r>
              <a:rPr lang="en-US" dirty="0"/>
              <a:t>User details.</a:t>
            </a:r>
          </a:p>
          <a:p>
            <a:pPr lvl="0"/>
            <a:r>
              <a:rPr lang="en-US" dirty="0"/>
              <a:t>Scan &amp; Generate QR.</a:t>
            </a:r>
          </a:p>
          <a:p>
            <a:pPr lvl="0"/>
            <a:r>
              <a:rPr lang="en-US" dirty="0"/>
              <a:t>OCR.</a:t>
            </a:r>
          </a:p>
        </p:txBody>
      </p:sp>
    </p:spTree>
    <p:extLst>
      <p:ext uri="{BB962C8B-B14F-4D97-AF65-F5344CB8AC3E}">
        <p14:creationId xmlns:p14="http://schemas.microsoft.com/office/powerpoint/2010/main" val="3178179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18A9-FAD3-4AC8-85B6-7BEAB8335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D38AD-6989-4943-8E35-5F456E862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728" y="1609725"/>
            <a:ext cx="2846784" cy="5060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4D54F8-30BA-4DDC-99E2-1E646D207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040" y="1691500"/>
            <a:ext cx="2700773" cy="480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6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BE30-96D0-42CC-A5EA-C344AFF12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FC6E8B-235B-4C4D-81A7-34AA5BAE6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066925"/>
            <a:ext cx="68770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6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30C0-2E89-441F-91EB-049F6941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5FD517-18A2-4136-8E86-E9873D6B4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50" y="1421343"/>
            <a:ext cx="2852737" cy="507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74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3D121-8BDB-49D1-8428-358E7EE3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E17FAB-5216-46EE-99B7-9B4C17B32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929950"/>
            <a:ext cx="9567862" cy="39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5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5636-79FF-4689-83BE-CEC49ADC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details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75D4D-796C-4C11-ABD2-867640EDA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707" y="1476374"/>
            <a:ext cx="286643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34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DEEC5-3A7C-4AAB-BE1B-7ED775E0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details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9DAA7-4162-458E-A713-328D7D12E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574641"/>
            <a:ext cx="9360693" cy="439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79</Words>
  <Application>Microsoft Office PowerPoint</Application>
  <PresentationFormat>Widescreen</PresentationFormat>
  <Paragraphs>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Smart QR</vt:lpstr>
      <vt:lpstr>Architecture Diagram</vt:lpstr>
      <vt:lpstr>Modules list</vt:lpstr>
      <vt:lpstr>Login Page</vt:lpstr>
      <vt:lpstr>Login flow</vt:lpstr>
      <vt:lpstr>Home Page</vt:lpstr>
      <vt:lpstr>Home page flow</vt:lpstr>
      <vt:lpstr>User details page</vt:lpstr>
      <vt:lpstr>User details flow</vt:lpstr>
      <vt:lpstr>Scan &amp; Generate QR.</vt:lpstr>
      <vt:lpstr>Scan flow</vt:lpstr>
      <vt:lpstr>Generate QR</vt:lpstr>
      <vt:lpstr>Scan card (OCR)</vt:lpstr>
      <vt:lpstr>Scan card flow</vt:lpstr>
      <vt:lpstr>Questions 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QR</dc:title>
  <dc:creator>kite</dc:creator>
  <cp:lastModifiedBy>kite</cp:lastModifiedBy>
  <cp:revision>5</cp:revision>
  <dcterms:created xsi:type="dcterms:W3CDTF">2018-12-14T09:36:53Z</dcterms:created>
  <dcterms:modified xsi:type="dcterms:W3CDTF">2018-12-14T10:35:46Z</dcterms:modified>
</cp:coreProperties>
</file>