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8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6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3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CBEA-1583-4CFF-8E46-9EF56AED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EduLer</a:t>
            </a:r>
            <a:br>
              <a:rPr lang="en-US" dirty="0"/>
            </a:br>
            <a:r>
              <a:rPr lang="en-US" dirty="0"/>
              <a:t>AR H&amp;R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7CBA4-AD6E-4AA9-BB60-A9D440D39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Murali Krishna Sai Chukka</a:t>
            </a:r>
          </a:p>
          <a:p>
            <a:r>
              <a:rPr lang="en-US" dirty="0"/>
              <a:t>Joshmitha Tammareddy</a:t>
            </a:r>
          </a:p>
          <a:p>
            <a:r>
              <a:rPr lang="en-US" dirty="0"/>
              <a:t>Sahaja Adavelli </a:t>
            </a:r>
          </a:p>
          <a:p>
            <a:r>
              <a:rPr lang="en-US" dirty="0"/>
              <a:t>Pravalhika Kampally</a:t>
            </a:r>
          </a:p>
        </p:txBody>
      </p:sp>
    </p:spTree>
    <p:extLst>
      <p:ext uri="{BB962C8B-B14F-4D97-AF65-F5344CB8AC3E}">
        <p14:creationId xmlns:p14="http://schemas.microsoft.com/office/powerpoint/2010/main" val="121323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7968-82AA-4D8B-A9AB-7DB9CDD6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938"/>
            <a:ext cx="10515600" cy="1325563"/>
          </a:xfrm>
        </p:spPr>
        <p:txBody>
          <a:bodyPr/>
          <a:lstStyle/>
          <a:p>
            <a:pPr algn="ctr"/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1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ED7B-8752-41D0-A47A-43F004D4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50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5175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AC6F-8E35-4A90-9510-EBE7976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01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5106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FE09-132D-4785-9D22-59DD5EA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82A423-FFCF-4AA3-A31C-900ED9B7C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1" y="2093976"/>
            <a:ext cx="6512653" cy="3534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52DEA8-AC28-4508-B511-55B8F246A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25" y="1875118"/>
            <a:ext cx="1932415" cy="3972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BF5786-F929-4878-9A3B-C5B88F0F8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639" y="1987048"/>
            <a:ext cx="1823510" cy="37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D685-1030-4C62-8514-50AB4D80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APP IN 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03CD2-43D5-479D-9EA9-D147B34EE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23" y="1887910"/>
            <a:ext cx="2295448" cy="4718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7C583-CD7B-49C5-B563-B3FF8E0E7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709" y="1887910"/>
            <a:ext cx="2328096" cy="4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CF7E-6432-43ED-BF2B-357103BD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Model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9127C-C850-4099-9C50-7642428B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46353"/>
            <a:ext cx="7098484" cy="3467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E3B061-D1F1-40EB-85D2-3FC8B80C8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48" y="1741832"/>
            <a:ext cx="2275230" cy="46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4FCF-F2A3-4393-A8C8-A599DA6B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F3A0E-F13E-45CE-98D1-89F2FC53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8" y="1772626"/>
            <a:ext cx="7248089" cy="3941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D1CE9-BED6-48D7-B20C-067494EF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92" y="1619075"/>
            <a:ext cx="2119563" cy="43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6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E36C-7EF0-4AC5-B947-E800733C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2BD4-8F75-4267-A0E3-732923B7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  <a:p>
            <a:r>
              <a:rPr lang="en-US" dirty="0"/>
              <a:t>PWA</a:t>
            </a:r>
          </a:p>
          <a:p>
            <a:r>
              <a:rPr lang="en-US" dirty="0"/>
              <a:t>AR.JS</a:t>
            </a:r>
          </a:p>
          <a:p>
            <a:r>
              <a:rPr lang="en-US" dirty="0"/>
              <a:t>A-FRAME</a:t>
            </a:r>
          </a:p>
        </p:txBody>
      </p:sp>
    </p:spTree>
    <p:extLst>
      <p:ext uri="{BB962C8B-B14F-4D97-AF65-F5344CB8AC3E}">
        <p14:creationId xmlns:p14="http://schemas.microsoft.com/office/powerpoint/2010/main" val="90598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D00B-344E-435C-A502-B895834A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38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183174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</TotalTime>
  <Words>43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EduLer AR H&amp;R Block</vt:lpstr>
      <vt:lpstr>Introduction</vt:lpstr>
      <vt:lpstr>Demo</vt:lpstr>
      <vt:lpstr>Home Page</vt:lpstr>
      <vt:lpstr>Opening APP IN PHONE</vt:lpstr>
      <vt:lpstr>Add Model Page</vt:lpstr>
      <vt:lpstr>AR Page</vt:lpstr>
      <vt:lpstr>Technology</vt:lpstr>
      <vt:lpstr>Questions 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EduLer AR H&amp;R Block</dc:title>
  <dc:creator>Kite</dc:creator>
  <cp:lastModifiedBy>Kite</cp:lastModifiedBy>
  <cp:revision>9</cp:revision>
  <dcterms:created xsi:type="dcterms:W3CDTF">2019-11-11T05:43:33Z</dcterms:created>
  <dcterms:modified xsi:type="dcterms:W3CDTF">2019-11-11T08:32:34Z</dcterms:modified>
</cp:coreProperties>
</file>