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61" r:id="rId5"/>
    <p:sldId id="264" r:id="rId6"/>
    <p:sldId id="262" r:id="rId7"/>
    <p:sldId id="263" r:id="rId8"/>
    <p:sldId id="265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46C0-FE79-4F7D-A312-4834D24B7B90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780F360-40CD-490D-8ECC-55C9EF92F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06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46C0-FE79-4F7D-A312-4834D24B7B90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0F360-40CD-490D-8ECC-55C9EF92F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5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46C0-FE79-4F7D-A312-4834D24B7B90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0F360-40CD-490D-8ECC-55C9EF92F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822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46C0-FE79-4F7D-A312-4834D24B7B90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0F360-40CD-490D-8ECC-55C9EF92F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86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F2D46C0-FE79-4F7D-A312-4834D24B7B90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780F360-40CD-490D-8ECC-55C9EF92F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88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46C0-FE79-4F7D-A312-4834D24B7B90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0F360-40CD-490D-8ECC-55C9EF92F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79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46C0-FE79-4F7D-A312-4834D24B7B90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0F360-40CD-490D-8ECC-55C9EF92F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69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46C0-FE79-4F7D-A312-4834D24B7B90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0F360-40CD-490D-8ECC-55C9EF92F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95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46C0-FE79-4F7D-A312-4834D24B7B90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0F360-40CD-490D-8ECC-55C9EF92F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264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46C0-FE79-4F7D-A312-4834D24B7B90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0F360-40CD-490D-8ECC-55C9EF92F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31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46C0-FE79-4F7D-A312-4834D24B7B90}" type="datetimeFigureOut">
              <a:rPr lang="en-US" smtClean="0"/>
              <a:t>11/11/2019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0F360-40CD-490D-8ECC-55C9EF92F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76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F2D46C0-FE79-4F7D-A312-4834D24B7B90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780F360-40CD-490D-8ECC-55C9EF92F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43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DCBEA-1583-4CFF-8E46-9EF56AED33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EduLer</a:t>
            </a:r>
            <a:br>
              <a:rPr lang="en-US" dirty="0"/>
            </a:br>
            <a:r>
              <a:rPr lang="en-US" dirty="0"/>
              <a:t>AR H&amp;R Block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A7CBA4-AD6E-4AA9-BB60-A9D440D39D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Murali Krishna Sai Chukka</a:t>
            </a:r>
          </a:p>
          <a:p>
            <a:r>
              <a:rPr lang="en-US" dirty="0"/>
              <a:t>Joshmitha Tammareddy</a:t>
            </a:r>
          </a:p>
          <a:p>
            <a:r>
              <a:rPr lang="en-US" dirty="0"/>
              <a:t>Sahaja Adavelli </a:t>
            </a:r>
          </a:p>
          <a:p>
            <a:r>
              <a:rPr lang="en-US" dirty="0"/>
              <a:t>Pravalhika Kampally</a:t>
            </a:r>
          </a:p>
        </p:txBody>
      </p:sp>
    </p:spTree>
    <p:extLst>
      <p:ext uri="{BB962C8B-B14F-4D97-AF65-F5344CB8AC3E}">
        <p14:creationId xmlns:p14="http://schemas.microsoft.com/office/powerpoint/2010/main" val="1213238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87968-82AA-4D8B-A9AB-7DB9CDD68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4938"/>
            <a:ext cx="10515600" cy="1325563"/>
          </a:xfrm>
        </p:spPr>
        <p:txBody>
          <a:bodyPr/>
          <a:lstStyle/>
          <a:p>
            <a:pPr algn="ctr"/>
            <a:r>
              <a:rPr lang="en-US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014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7ED7B-8752-41D0-A47A-43F004D40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508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151758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5AC6F-8E35-4A90-9510-EBE797665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446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D56A99-CCF8-4F0F-9A95-309E9AFE8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811" y="1666322"/>
            <a:ext cx="4347989" cy="43479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E349B6-000B-4986-925E-C3C696065C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514" y="1519107"/>
            <a:ext cx="4393034" cy="439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065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EFE09-132D-4785-9D22-59DD5EA21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82A423-FFCF-4AA3-A31C-900ED9B7C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81" y="2093976"/>
            <a:ext cx="6512653" cy="35344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152DEA8-AC28-4508-B511-55B8F246A5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425" y="1875118"/>
            <a:ext cx="1932415" cy="39721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4BF5786-F929-4878-9A3B-C5B88F0F8F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5639" y="1987048"/>
            <a:ext cx="1823510" cy="374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63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AD685-1030-4C62-8514-50AB4D807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APP IN PHONE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E03CD2-43D5-479D-9EA9-D147B34EE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523" y="1887910"/>
            <a:ext cx="2295448" cy="47184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C7C583-CD7B-49C5-B563-B3FF8E0E7D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709" y="1887910"/>
            <a:ext cx="2328096" cy="478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745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8CF7E-6432-43ED-BF2B-357103BD2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Model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99127C-C850-4099-9C50-7642428BE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346353"/>
            <a:ext cx="7098484" cy="34678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E3B061-D1F1-40EB-85D2-3FC8B80C87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248" y="1741832"/>
            <a:ext cx="2275230" cy="467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522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E4FCF-F2A3-4393-A8C8-A599DA6B4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EF3A0E-F13E-45CE-98D1-89F2FC53B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08" y="1772626"/>
            <a:ext cx="7248089" cy="39411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4D1CE9-BED6-48D7-B20C-067494EF4A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692" y="1619075"/>
            <a:ext cx="2119563" cy="435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68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7E36C-7EF0-4AC5-B947-E800733C5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22BD4-8F75-4267-A0E3-732923B7E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 STACK</a:t>
            </a:r>
          </a:p>
          <a:p>
            <a:r>
              <a:rPr lang="en-US" dirty="0"/>
              <a:t>PWA</a:t>
            </a:r>
          </a:p>
          <a:p>
            <a:r>
              <a:rPr lang="en-US" dirty="0"/>
              <a:t>AR.JS</a:t>
            </a:r>
          </a:p>
          <a:p>
            <a:r>
              <a:rPr lang="en-US" dirty="0"/>
              <a:t>A-FRAME</a:t>
            </a:r>
          </a:p>
        </p:txBody>
      </p:sp>
    </p:spTree>
    <p:extLst>
      <p:ext uri="{BB962C8B-B14F-4D97-AF65-F5344CB8AC3E}">
        <p14:creationId xmlns:p14="http://schemas.microsoft.com/office/powerpoint/2010/main" val="905981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BD00B-344E-435C-A502-B895834A7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0387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31831749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35</TotalTime>
  <Words>43</Words>
  <Application>Microsoft Office PowerPoint</Application>
  <PresentationFormat>Widescreen</PresentationFormat>
  <Paragraphs>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Rockwell</vt:lpstr>
      <vt:lpstr>Rockwell Condensed</vt:lpstr>
      <vt:lpstr>Wingdings</vt:lpstr>
      <vt:lpstr>Wood Type</vt:lpstr>
      <vt:lpstr>EduLer AR H&amp;R Block</vt:lpstr>
      <vt:lpstr>Introduction</vt:lpstr>
      <vt:lpstr>Demo</vt:lpstr>
      <vt:lpstr>Home Page</vt:lpstr>
      <vt:lpstr>Opening APP IN PHONE</vt:lpstr>
      <vt:lpstr>Add Model Page</vt:lpstr>
      <vt:lpstr>AR Page</vt:lpstr>
      <vt:lpstr>Technology</vt:lpstr>
      <vt:lpstr>Questions 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EduLer AR H&amp;R Block</dc:title>
  <dc:creator>Kite</dc:creator>
  <cp:lastModifiedBy>Kite</cp:lastModifiedBy>
  <cp:revision>10</cp:revision>
  <dcterms:created xsi:type="dcterms:W3CDTF">2019-11-11T05:43:33Z</dcterms:created>
  <dcterms:modified xsi:type="dcterms:W3CDTF">2019-11-11T08:43:06Z</dcterms:modified>
</cp:coreProperties>
</file>