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A4A-4DE2-408C-B8E9-C5D6C98F6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FA289-9B08-4D00-974A-02B9C674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4DC6-E02E-496E-8953-EDF5AA9F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443C-93AB-4902-B4AB-BFA74D56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5BEA-D027-4E33-9B2D-EF8D36C2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BBE7-BFE4-4BA5-87D4-DABE316F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6B6CA-C62D-453F-AED8-841449D8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5E5C-5514-46C1-8B82-97242A57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56DD-DAE3-408D-898E-7BBA4F60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F63A-17BB-468D-980B-637A79B6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5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F0E51-74DE-41B7-972D-84BA178B0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C21B-F2FD-4AFA-87BC-C84D18CE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DD2D1-A448-4007-91D3-92915F25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5292-FCF1-4A8E-997F-7E5D7950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6662-B1BC-452F-9B8C-6EE2A694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38D6-3DF5-4E28-BA6B-9088DB4B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5522-68F7-4D75-92EF-9534D20D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23A5-D87C-4587-BFEE-857B621F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65B3-0F66-430C-9B4D-9870BC28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9475-D86C-40CF-85B4-0502358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425B-5839-4A11-8954-F53C97E9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2152-53B6-41A8-9E32-1242F6DF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00CC-796D-483D-BC50-F329B121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EC09-FBC4-423F-B7D7-338B2F9C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75D1-D648-4407-8B72-CE981602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64FA-5455-49CC-81B7-106A6E47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AF43-6530-4731-9EFD-423779D0E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F7F8-A288-48D9-A443-E773654F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39B3B-AC28-4A9B-8265-B360F4AD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924B1-F9BA-4DFC-8495-0F8E902D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89458-E7AB-463A-8BB9-AEDC9DC9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A942-C5EA-4986-A1A4-1F1BE99F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B726-5155-4E57-A560-F98F5504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57FF5-7DA6-40D1-811F-6D7A76DCF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77DA-413C-4EC6-9298-385F6E175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1716F-B035-46DF-A3D7-C77050F3E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F9CDD-2CFE-4E67-880F-CB8B770E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F8E20-9CB4-4986-84D0-6A8E3610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2CE58-37A6-4517-AC63-8A51776D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1FA0-3CCA-42D1-B5BF-E8426EDE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4AD4B-57E2-45A6-8171-36C1FB0F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FBD2A-8DA3-45EE-AE77-F710323C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11228-4007-4053-B776-933A2868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B1E5C-5BCF-4736-ABF6-9F8AA6DA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38C19-EB1F-4D3A-BBF8-75F1DC82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3D1C-7B75-4E43-8AAE-A94BABC4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FC96-71F1-4FFB-97FD-A20F4336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FF21-C37C-4564-9390-979C7CBE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310E5-FA9A-4B6F-AB96-752199ACD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28E5D-30FC-4EA3-8BA4-23EFB4DB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49578-CE37-41FA-AF75-EF08FAED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98D33-8B0C-4373-A699-3B8DDE0C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0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147A-1158-4ECD-A056-335363F2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931E7-58F6-49BF-B44A-D2F269215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46E03-1893-4DBE-9E99-8E969E806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BEEF-031B-44B6-B0CE-6FA0293F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C9EA-8E9B-4213-A123-8AFD22A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91C3-B438-44CF-9745-366F5E8F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764A0-F09D-45FD-BDBF-2371AC0C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C63DC-0B94-44A4-B480-527F0ABB7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AA37-FE4B-4E43-B3FF-43B2EA3F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D8C6-9BEF-4260-A21A-C48A6F0494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2268-C680-497E-9CCC-101580E17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8152D-353A-468F-BBA9-419ACEB1B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D34D6-4A07-4AB9-ACD4-32A59D93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x-3qi7t7c&amp;t=1064s" TargetMode="External"/><Relationship Id="rId2" Type="http://schemas.openxmlformats.org/officeDocument/2006/relationships/hyperlink" Target="https://embed.plnkr.co/plunk/1esaG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9624-45B5-4615-8265-611C067BB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Gamer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93085-8EC6-4CE1-AE98-D3C4117A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b="1" dirty="0"/>
              <a:t>TEAM NAME : Fantastic Four</a:t>
            </a:r>
          </a:p>
          <a:p>
            <a:pPr algn="r"/>
            <a:r>
              <a:rPr lang="en-US" dirty="0"/>
              <a:t>Murali Krishna Sai Chukka &amp; 05</a:t>
            </a:r>
          </a:p>
          <a:p>
            <a:pPr algn="r"/>
            <a:r>
              <a:rPr lang="en-US" dirty="0"/>
              <a:t>Venkatesh Ponduri &amp; 23</a:t>
            </a:r>
          </a:p>
          <a:p>
            <a:pPr algn="r"/>
            <a:r>
              <a:rPr lang="en-US" dirty="0"/>
              <a:t>Apoorva Geetanjali Avadhanula  &amp; 01</a:t>
            </a:r>
          </a:p>
          <a:p>
            <a:pPr algn="r"/>
            <a:r>
              <a:rPr lang="en-US" dirty="0"/>
              <a:t>Hima Bindu Vatsavayi &amp; 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A287-97E1-4035-B952-253866A1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9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Gamer AI ?</a:t>
            </a:r>
          </a:p>
        </p:txBody>
      </p:sp>
    </p:spTree>
    <p:extLst>
      <p:ext uri="{BB962C8B-B14F-4D97-AF65-F5344CB8AC3E}">
        <p14:creationId xmlns:p14="http://schemas.microsoft.com/office/powerpoint/2010/main" val="361623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13EA-E7DB-457D-974D-8E09D20F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7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58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C61D-F712-4F3D-883F-50DF3DFF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B4693-1454-4FC5-86FA-775ADAD0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75" y="1419496"/>
            <a:ext cx="8847909" cy="49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1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4CB7-CAC3-43A2-8B92-91C85A8A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C9BD6-3AD9-46F1-A247-2D38026A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437549"/>
            <a:ext cx="8987246" cy="50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7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BBA7-F248-4EE3-A038-41D3FD47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5849-2127-418E-99F9-6A40205C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 account to store his/her collections.</a:t>
            </a:r>
          </a:p>
          <a:p>
            <a:r>
              <a:rPr lang="en-US" dirty="0"/>
              <a:t>Creating a qrcode for the game.</a:t>
            </a:r>
          </a:p>
          <a:p>
            <a:r>
              <a:rPr lang="en-US" dirty="0"/>
              <a:t>Implementing complete PWA.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7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C15E-5F2F-4704-B76D-FC133FF1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AA21-39D5-417D-BD19-68D79249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https://embed.plnkr.co/plunk/1esaGq</a:t>
            </a:r>
            <a:r>
              <a:rPr lang="en-US" dirty="0"/>
              <a:t> (Rating directive)</a:t>
            </a:r>
          </a:p>
          <a:p>
            <a:r>
              <a:rPr lang="en-US" dirty="0">
                <a:hlinkClick r:id="rId3"/>
              </a:rPr>
              <a:t>https://www.youtube.com/watch?v=gcx-3qi7t7c&amp;t=1064s</a:t>
            </a:r>
            <a:r>
              <a:rPr lang="en-US" dirty="0"/>
              <a:t> (PWA)</a:t>
            </a:r>
          </a:p>
        </p:txBody>
      </p:sp>
    </p:spTree>
    <p:extLst>
      <p:ext uri="{BB962C8B-B14F-4D97-AF65-F5344CB8AC3E}">
        <p14:creationId xmlns:p14="http://schemas.microsoft.com/office/powerpoint/2010/main" val="329318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3640-C63D-498A-AABE-D2258903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047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Gamer AI</vt:lpstr>
      <vt:lpstr>What is Gamer AI ?</vt:lpstr>
      <vt:lpstr>Demo</vt:lpstr>
      <vt:lpstr>Architecture </vt:lpstr>
      <vt:lpstr>PWA Architecture</vt:lpstr>
      <vt:lpstr>Feature enhancements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 AI</dc:title>
  <dc:creator>kite</dc:creator>
  <cp:lastModifiedBy>kite</cp:lastModifiedBy>
  <cp:revision>4</cp:revision>
  <dcterms:created xsi:type="dcterms:W3CDTF">2018-11-05T07:59:22Z</dcterms:created>
  <dcterms:modified xsi:type="dcterms:W3CDTF">2018-11-05T08:47:50Z</dcterms:modified>
</cp:coreProperties>
</file>