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7826-59D2-477F-8342-7DE834C6A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A2548-5C24-4CCA-B8B3-C371611A5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FA3BE-D1B0-44BB-9BA5-F830004F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DCD0-B786-4AAF-A5D3-A014EDA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6F72F-B717-4678-9A3F-59199774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66A5-57A2-4FFE-BD08-34915350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21FE-2F32-49E5-97F6-E6010580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8D6B-36A5-41DE-A68D-E1782E0D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C5AD-5824-4EEF-ADCD-968CF807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8EA6-C205-42C0-8839-68F14552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6E512-85F7-4B40-90DC-4D92914D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058F3-3A1C-4FE9-B68B-5F15F478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6170-3EE1-4C33-A2D3-8F2FA51A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1976-DD6C-4105-A283-5ED3D8B3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0F4E-65BF-4D8B-8220-96156816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B59-E3EF-4467-9594-13E53736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D3CD-7040-4D05-8AC7-49B3DDF6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1766-DA98-47BF-BEEB-49165B97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C3DA-AAE3-4516-B10E-1DE1EB09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6FEC-8C96-4372-9C1D-ABE14046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07DE-B1BC-4DC4-8680-0F2519DF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E348-5034-4338-98FF-BB25F8D6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4ADF-E814-48D4-AF9D-041E1636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FD3D-429D-4625-AFCB-3CE79874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9956-A970-4758-BE3A-99C5FB6F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493A-CE31-40A1-8BDC-22CEF4C2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A44F-8409-4213-8D86-B06256AE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8DE6A-65B6-4CE7-AF67-DD872C11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B357-4B0C-45F3-81D8-1B8D1524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CD5B-F1BD-417B-88FA-3DC667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E598E-C03E-486E-8F93-14790C5C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C7FE-7747-41B0-A361-9CD6153C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8DF4F-542F-46BC-99BF-6C1596E7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C229E-A630-4C00-B4CF-EACAFAAD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EE26D-84EC-4190-BD10-54C74397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1F0B-B062-4E85-B24D-D15314F84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07C24-3A02-4B3F-84B0-49AEB0FC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1BB25-9D99-4CA7-8395-260323FD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8E3BC-0B31-46B1-8215-FEB3AC15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9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42D7-46CF-43AD-B526-C55DF67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9D70-EA19-43D2-9B54-9BBB83EF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AB824-D73C-46D7-A592-BF02492A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ED9D9-5BE3-4F96-B2B1-5B89CB50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269EC-74EA-4299-84B0-29604C81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5A65D-0A2D-4CA5-9620-70EDA6D0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6559-E01A-40C6-92F7-7824E888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973B-3F26-482E-8FD0-A7A8035E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EB2B-3A8B-4BD6-A34F-0614B2EF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F7C46-651B-47A5-BCE2-77DE9964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BC4E-0E99-4739-9B4F-6AA136BB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39A8F-6420-453C-B6BA-15CE5059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584A-14FE-44E8-88E0-E1C8E2B6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D6FD-CAAB-4487-A9EE-60AA0FEF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284B0-E5B8-40B8-994F-BF7F9BF4E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D33F-0BEF-413C-9F75-441FB1607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D420-5CC0-4F47-8D5E-F087971C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4EAF3-0C84-4EB1-B312-754C34CA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D383-BD55-48F8-9828-3DD3932F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0DE2D-3F88-4BBA-ACB2-13248A9D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D1FF-B170-4580-9DD3-7D8B69E5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E595-3D30-4780-AB27-F7E2FEAC9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D633-8606-44F4-9895-A89A70841B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8C7B-4EAD-44E2-8E51-AC4395242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B0CD-512B-438C-9415-E5FEF24E8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D917-2FBF-4963-AE1E-D4982FCD3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Crannium</a:t>
            </a:r>
            <a:r>
              <a:rPr lang="en-US" dirty="0"/>
              <a:t> Labs </a:t>
            </a:r>
            <a:br>
              <a:rPr lang="en-US" dirty="0"/>
            </a:br>
            <a:r>
              <a:rPr lang="en-US" dirty="0"/>
              <a:t>Parking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36A5F-A405-4E89-9A5B-7A9CF3030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Fan 3</a:t>
            </a:r>
          </a:p>
          <a:p>
            <a:pPr algn="r"/>
            <a:r>
              <a:rPr lang="en-US" dirty="0"/>
              <a:t>Gulnoza Khakimova</a:t>
            </a:r>
          </a:p>
          <a:p>
            <a:pPr algn="r"/>
            <a:r>
              <a:rPr lang="en-US" dirty="0"/>
              <a:t>Murali Krishna Sai Chukka</a:t>
            </a:r>
            <a:br>
              <a:rPr lang="en-US" dirty="0"/>
            </a:br>
            <a:r>
              <a:rPr lang="en-US" dirty="0" err="1"/>
              <a:t>Ly,Sang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7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the Vehicle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81" y="2472517"/>
            <a:ext cx="7181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Vehicle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209800"/>
            <a:ext cx="9791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Crannium Labs  Parking Management System </vt:lpstr>
      <vt:lpstr>Registering the Vehicle</vt:lpstr>
      <vt:lpstr>Identify the Vehicle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Crannium Labs  Parking Management System (PMS)</dc:title>
  <dc:creator>Chukka, Murali Krishna Sai (UMKC-Student)</dc:creator>
  <cp:lastModifiedBy>Chukka, Murali Krishna Sai (UMKC-Student)</cp:lastModifiedBy>
  <cp:revision>5</cp:revision>
  <dcterms:created xsi:type="dcterms:W3CDTF">2019-04-08T04:25:53Z</dcterms:created>
  <dcterms:modified xsi:type="dcterms:W3CDTF">2019-04-08T15:45:03Z</dcterms:modified>
</cp:coreProperties>
</file>