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2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1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3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BD006E-40F2-4507-A72F-A806A6A316C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461F8A-7394-4CB1-A270-A8037AF16D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5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0172-037A-4FF1-B94E-8326EF2E3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Unspillabowl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3F984-607D-40EA-850A-AC591EE5D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Bagshaw, Chan Kim</a:t>
            </a:r>
          </a:p>
        </p:txBody>
      </p:sp>
    </p:spTree>
    <p:extLst>
      <p:ext uri="{BB962C8B-B14F-4D97-AF65-F5344CB8AC3E}">
        <p14:creationId xmlns:p14="http://schemas.microsoft.com/office/powerpoint/2010/main" val="20215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0972-6BEE-4774-ABE5-99CBD3A3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project ideas with a clipart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F9C5-2607-430F-AE82-D4F6C985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This project is a self covering bowl to avoid unwanted messes that come from children knocking over their food bowls.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120A6E-BA19-4125-94A1-FC21E59D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219" y="2152117"/>
            <a:ext cx="3964463" cy="41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7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AFF3-B399-49C1-B368-E28898F7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48F7-C575-4250-82AD-20D6191C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Our target audience is children between 1 ~ 5 years old.</a:t>
            </a:r>
          </a:p>
        </p:txBody>
      </p:sp>
      <p:pic>
        <p:nvPicPr>
          <p:cNvPr id="1026" name="Picture 2" descr="Your 4-year-old: Love of rules | BabyCenter">
            <a:extLst>
              <a:ext uri="{FF2B5EF4-FFF2-40B4-BE49-F238E27FC236}">
                <a16:creationId xmlns:a16="http://schemas.microsoft.com/office/drawing/2014/main" id="{A822846F-3680-4441-99CB-5B8872EF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88" y="3139810"/>
            <a:ext cx="5045487" cy="272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4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7EC5-EF3B-4831-BBFE-850EF2C3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and actuators and their functionality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0DB4-A84E-4450-A6F8-18F8757B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design would consist of 4 tilt sensors parallel to the ground as well as 2 servos mounted to either side of the bowl. The sensors will each be angled 45 degrees off from the least so that tilt in any direction will be detected.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servos would be parallel to each other connected to a lever.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These levers would be connected to an awning and the other side of the awning would be connected to two fixed rods.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When the tilt sensors detect the bowl is spilling, the servos will spring forward, pulling the awning over the top of the bowl, preventing food from falling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3B82-AFC4-4A04-988D-A6669E23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11E4-41C0-48C7-9E46-4EB125A1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implemented the code for 4 tilt sensors with completed circuit wiring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implemented a state of diagram for our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have our tilt sensors and servos working in sync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have a reset button to take the user from closed state to the open state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219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Unspillabowl</vt:lpstr>
      <vt:lpstr>Basic project ideas with a clipart</vt:lpstr>
      <vt:lpstr>Target group</vt:lpstr>
      <vt:lpstr>Sensors and actuators and their functionality in the project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Unspillabowl</dc:title>
  <dc:creator>Kim, Chan (MU-Student)</dc:creator>
  <cp:lastModifiedBy>Kim, Chan (MU-Student)</cp:lastModifiedBy>
  <cp:revision>9</cp:revision>
  <dcterms:created xsi:type="dcterms:W3CDTF">2021-02-23T22:33:55Z</dcterms:created>
  <dcterms:modified xsi:type="dcterms:W3CDTF">2021-02-23T23:18:12Z</dcterms:modified>
</cp:coreProperties>
</file>