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</p:sldIdLst>
  <p:sldSz cx="21386800" cy="30279975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6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B5A"/>
    <a:srgbClr val="41BDBA"/>
    <a:srgbClr val="FFFFFF"/>
    <a:srgbClr val="7FD3D1"/>
    <a:srgbClr val="3FBBB8"/>
    <a:srgbClr val="4CC3BF"/>
    <a:srgbClr val="BEE5E4"/>
    <a:srgbClr val="4472C4"/>
    <a:srgbClr val="6FA8D7"/>
    <a:srgbClr val="478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4FB66-AAE1-4778-B8A2-491FCB04A556}" v="517" dt="2021-05-28T08:27:10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61" y="3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유선" userId="ac4dce68ef34b992" providerId="LiveId" clId="{FD1EEC91-9BD1-45D1-B7B9-04448CD2159F}"/>
    <pc:docChg chg="undo custSel modSld">
      <pc:chgData name="김 유선" userId="ac4dce68ef34b992" providerId="LiveId" clId="{FD1EEC91-9BD1-45D1-B7B9-04448CD2159F}" dt="2021-05-25T09:29:16.067" v="210"/>
      <pc:docMkLst>
        <pc:docMk/>
      </pc:docMkLst>
      <pc:sldChg chg="addSp delSp modSp mod">
        <pc:chgData name="김 유선" userId="ac4dce68ef34b992" providerId="LiveId" clId="{FD1EEC91-9BD1-45D1-B7B9-04448CD2159F}" dt="2021-05-25T09:29:16.067" v="210"/>
        <pc:sldMkLst>
          <pc:docMk/>
          <pc:sldMk cId="3294941923" sldId="256"/>
        </pc:sldMkLst>
        <pc:spChg chg="mod">
          <ac:chgData name="김 유선" userId="ac4dce68ef34b992" providerId="LiveId" clId="{FD1EEC91-9BD1-45D1-B7B9-04448CD2159F}" dt="2021-05-25T09:26:34.607" v="7" actId="1076"/>
          <ac:spMkLst>
            <pc:docMk/>
            <pc:sldMk cId="3294941923" sldId="256"/>
            <ac:spMk id="36" creationId="{1F381381-B8FC-46D3-B81E-6C3DB82FBF8F}"/>
          </ac:spMkLst>
        </pc:spChg>
        <pc:spChg chg="del">
          <ac:chgData name="김 유선" userId="ac4dce68ef34b992" providerId="LiveId" clId="{FD1EEC91-9BD1-45D1-B7B9-04448CD2159F}" dt="2021-05-25T09:29:07.371" v="153" actId="478"/>
          <ac:spMkLst>
            <pc:docMk/>
            <pc:sldMk cId="3294941923" sldId="256"/>
            <ac:spMk id="39" creationId="{95158ECC-0570-4E2D-AA10-78765332BC50}"/>
          </ac:spMkLst>
        </pc:spChg>
        <pc:spChg chg="del">
          <ac:chgData name="김 유선" userId="ac4dce68ef34b992" providerId="LiveId" clId="{FD1EEC91-9BD1-45D1-B7B9-04448CD2159F}" dt="2021-05-25T09:27:41.555" v="34" actId="478"/>
          <ac:spMkLst>
            <pc:docMk/>
            <pc:sldMk cId="3294941923" sldId="256"/>
            <ac:spMk id="45" creationId="{B4E87E06-601A-4BD3-8398-6CEAD0F71D4A}"/>
          </ac:spMkLst>
        </pc:spChg>
        <pc:spChg chg="del">
          <ac:chgData name="김 유선" userId="ac4dce68ef34b992" providerId="LiveId" clId="{FD1EEC91-9BD1-45D1-B7B9-04448CD2159F}" dt="2021-05-25T09:28:38.122" v="131" actId="478"/>
          <ac:spMkLst>
            <pc:docMk/>
            <pc:sldMk cId="3294941923" sldId="256"/>
            <ac:spMk id="53" creationId="{0FAD86C3-55B2-44EE-8649-93CDEB0F4AD4}"/>
          </ac:spMkLst>
        </pc:spChg>
        <pc:spChg chg="add del mod">
          <ac:chgData name="김 유선" userId="ac4dce68ef34b992" providerId="LiveId" clId="{FD1EEC91-9BD1-45D1-B7B9-04448CD2159F}" dt="2021-05-25T09:28:00.323" v="82" actId="1076"/>
          <ac:spMkLst>
            <pc:docMk/>
            <pc:sldMk cId="3294941923" sldId="256"/>
            <ac:spMk id="54" creationId="{DDC47C11-B9B9-4A40-83E6-F8C5B50B2823}"/>
          </ac:spMkLst>
        </pc:spChg>
        <pc:spChg chg="add mod">
          <ac:chgData name="김 유선" userId="ac4dce68ef34b992" providerId="LiveId" clId="{FD1EEC91-9BD1-45D1-B7B9-04448CD2159F}" dt="2021-05-25T09:28:12.007" v="107"/>
          <ac:spMkLst>
            <pc:docMk/>
            <pc:sldMk cId="3294941923" sldId="256"/>
            <ac:spMk id="55" creationId="{937D84AA-9D77-45FB-9A98-DA2A3A681BD6}"/>
          </ac:spMkLst>
        </pc:spChg>
        <pc:spChg chg="add mod">
          <ac:chgData name="김 유선" userId="ac4dce68ef34b992" providerId="LiveId" clId="{FD1EEC91-9BD1-45D1-B7B9-04448CD2159F}" dt="2021-05-25T09:28:28.478" v="128" actId="1036"/>
          <ac:spMkLst>
            <pc:docMk/>
            <pc:sldMk cId="3294941923" sldId="256"/>
            <ac:spMk id="56" creationId="{8EC38E55-115A-45F7-93AD-A66A5B8457A2}"/>
          </ac:spMkLst>
        </pc:spChg>
        <pc:spChg chg="add mod">
          <ac:chgData name="김 유선" userId="ac4dce68ef34b992" providerId="LiveId" clId="{FD1EEC91-9BD1-45D1-B7B9-04448CD2159F}" dt="2021-05-25T09:29:00.291" v="151" actId="1036"/>
          <ac:spMkLst>
            <pc:docMk/>
            <pc:sldMk cId="3294941923" sldId="256"/>
            <ac:spMk id="57" creationId="{AFE9813B-420D-4312-B96B-8198E9164520}"/>
          </ac:spMkLst>
        </pc:spChg>
        <pc:spChg chg="add mod">
          <ac:chgData name="김 유선" userId="ac4dce68ef34b992" providerId="LiveId" clId="{FD1EEC91-9BD1-45D1-B7B9-04448CD2159F}" dt="2021-05-25T09:29:16.067" v="210"/>
          <ac:spMkLst>
            <pc:docMk/>
            <pc:sldMk cId="3294941923" sldId="256"/>
            <ac:spMk id="58" creationId="{446D4341-088E-47A7-9D1A-CA2D4ADD3664}"/>
          </ac:spMkLst>
        </pc:spChg>
        <pc:spChg chg="del">
          <ac:chgData name="김 유선" userId="ac4dce68ef34b992" providerId="LiveId" clId="{FD1EEC91-9BD1-45D1-B7B9-04448CD2159F}" dt="2021-05-25T09:27:53.521" v="79" actId="478"/>
          <ac:spMkLst>
            <pc:docMk/>
            <pc:sldMk cId="3294941923" sldId="256"/>
            <ac:spMk id="88" creationId="{6ACB1FAF-CD0F-4785-B8B6-247669B9E4F6}"/>
          </ac:spMkLst>
        </pc:spChg>
        <pc:spChg chg="topLvl">
          <ac:chgData name="김 유선" userId="ac4dce68ef34b992" providerId="LiveId" clId="{FD1EEC91-9BD1-45D1-B7B9-04448CD2159F}" dt="2021-05-25T09:27:54.947" v="80" actId="478"/>
          <ac:spMkLst>
            <pc:docMk/>
            <pc:sldMk cId="3294941923" sldId="256"/>
            <ac:spMk id="91" creationId="{02F3A7E9-913B-410C-97CE-E4ACE228991F}"/>
          </ac:spMkLst>
        </pc:spChg>
        <pc:spChg chg="del topLvl">
          <ac:chgData name="김 유선" userId="ac4dce68ef34b992" providerId="LiveId" clId="{FD1EEC91-9BD1-45D1-B7B9-04448CD2159F}" dt="2021-05-25T09:27:54.947" v="80" actId="478"/>
          <ac:spMkLst>
            <pc:docMk/>
            <pc:sldMk cId="3294941923" sldId="256"/>
            <ac:spMk id="92" creationId="{2E295F68-D829-48B3-A424-29DDD4E4A6EF}"/>
          </ac:spMkLst>
        </pc:spChg>
        <pc:grpChg chg="del">
          <ac:chgData name="김 유선" userId="ac4dce68ef34b992" providerId="LiveId" clId="{FD1EEC91-9BD1-45D1-B7B9-04448CD2159F}" dt="2021-05-25T09:27:54.947" v="80" actId="478"/>
          <ac:grpSpMkLst>
            <pc:docMk/>
            <pc:sldMk cId="3294941923" sldId="256"/>
            <ac:grpSpMk id="9" creationId="{5170A8FA-B224-4BAD-949E-8A2CD019C02B}"/>
          </ac:grpSpMkLst>
        </pc:grpChg>
      </pc:sldChg>
    </pc:docChg>
  </pc:docChgLst>
  <pc:docChgLst>
    <pc:chgData name="김 유선" userId="ac4dce68ef34b992" providerId="LiveId" clId="{6C74FB66-AAE1-4778-B8A2-491FCB04A556}"/>
    <pc:docChg chg="undo custSel modSld sldOrd">
      <pc:chgData name="김 유선" userId="ac4dce68ef34b992" providerId="LiveId" clId="{6C74FB66-AAE1-4778-B8A2-491FCB04A556}" dt="2021-05-28T08:27:10.342" v="2018" actId="1035"/>
      <pc:docMkLst>
        <pc:docMk/>
      </pc:docMkLst>
      <pc:sldChg chg="addSp delSp modSp mod ord">
        <pc:chgData name="김 유선" userId="ac4dce68ef34b992" providerId="LiveId" clId="{6C74FB66-AAE1-4778-B8A2-491FCB04A556}" dt="2021-05-28T08:27:10.342" v="2018" actId="1035"/>
        <pc:sldMkLst>
          <pc:docMk/>
          <pc:sldMk cId="3294941923" sldId="256"/>
        </pc:sldMkLst>
        <pc:spChg chg="mod">
          <ac:chgData name="김 유선" userId="ac4dce68ef34b992" providerId="LiveId" clId="{6C74FB66-AAE1-4778-B8A2-491FCB04A556}" dt="2021-05-28T08:27:10.342" v="2018" actId="1035"/>
          <ac:spMkLst>
            <pc:docMk/>
            <pc:sldMk cId="3294941923" sldId="256"/>
            <ac:spMk id="8" creationId="{A471DAE4-0F9A-4D0A-AF5E-283078948F19}"/>
          </ac:spMkLst>
        </pc:spChg>
        <pc:spChg chg="mod">
          <ac:chgData name="김 유선" userId="ac4dce68ef34b992" providerId="LiveId" clId="{6C74FB66-AAE1-4778-B8A2-491FCB04A556}" dt="2021-05-28T08:26:46.481" v="2012" actId="1035"/>
          <ac:spMkLst>
            <pc:docMk/>
            <pc:sldMk cId="3294941923" sldId="256"/>
            <ac:spMk id="23" creationId="{613DC01A-91A0-4C21-922D-A3639EAD463C}"/>
          </ac:spMkLst>
        </pc:spChg>
        <pc:spChg chg="mod">
          <ac:chgData name="김 유선" userId="ac4dce68ef34b992" providerId="LiveId" clId="{6C74FB66-AAE1-4778-B8A2-491FCB04A556}" dt="2021-05-28T05:17:53.562" v="39"/>
          <ac:spMkLst>
            <pc:docMk/>
            <pc:sldMk cId="3294941923" sldId="256"/>
            <ac:spMk id="37" creationId="{F68B0FE8-B528-4437-949B-975F4BB52EE6}"/>
          </ac:spMkLst>
        </pc:spChg>
        <pc:spChg chg="add del mod">
          <ac:chgData name="김 유선" userId="ac4dce68ef34b992" providerId="LiveId" clId="{6C74FB66-AAE1-4778-B8A2-491FCB04A556}" dt="2021-05-28T08:27:10.342" v="2018" actId="1035"/>
          <ac:spMkLst>
            <pc:docMk/>
            <pc:sldMk cId="3294941923" sldId="256"/>
            <ac:spMk id="43" creationId="{31845231-306C-45B1-8C93-E344AB36F248}"/>
          </ac:spMkLst>
        </pc:spChg>
        <pc:spChg chg="mod">
          <ac:chgData name="김 유선" userId="ac4dce68ef34b992" providerId="LiveId" clId="{6C74FB66-AAE1-4778-B8A2-491FCB04A556}" dt="2021-05-28T05:19:58.631" v="78" actId="1036"/>
          <ac:spMkLst>
            <pc:docMk/>
            <pc:sldMk cId="3294941923" sldId="256"/>
            <ac:spMk id="44" creationId="{4803CAF0-08BA-44F1-822D-9FEE898006F5}"/>
          </ac:spMkLst>
        </pc:spChg>
        <pc:spChg chg="mod">
          <ac:chgData name="김 유선" userId="ac4dce68ef34b992" providerId="LiveId" clId="{6C74FB66-AAE1-4778-B8A2-491FCB04A556}" dt="2021-05-28T05:19:58.631" v="78" actId="1036"/>
          <ac:spMkLst>
            <pc:docMk/>
            <pc:sldMk cId="3294941923" sldId="256"/>
            <ac:spMk id="46" creationId="{C22E145E-8CEA-4E59-AAFF-2D575D35E525}"/>
          </ac:spMkLst>
        </pc:spChg>
        <pc:spChg chg="mod">
          <ac:chgData name="김 유선" userId="ac4dce68ef34b992" providerId="LiveId" clId="{6C74FB66-AAE1-4778-B8A2-491FCB04A556}" dt="2021-05-28T05:33:11.026" v="716" actId="20577"/>
          <ac:spMkLst>
            <pc:docMk/>
            <pc:sldMk cId="3294941923" sldId="256"/>
            <ac:spMk id="47" creationId="{400E2777-6E01-402F-877F-FF5F5CB5B968}"/>
          </ac:spMkLst>
        </pc:spChg>
        <pc:spChg chg="mod">
          <ac:chgData name="김 유선" userId="ac4dce68ef34b992" providerId="LiveId" clId="{6C74FB66-AAE1-4778-B8A2-491FCB04A556}" dt="2021-05-28T08:27:10.342" v="2018" actId="1035"/>
          <ac:spMkLst>
            <pc:docMk/>
            <pc:sldMk cId="3294941923" sldId="256"/>
            <ac:spMk id="48" creationId="{9F1D2B4D-BF7B-4DBB-8BFE-205AECED31CA}"/>
          </ac:spMkLst>
        </pc:spChg>
        <pc:spChg chg="mod">
          <ac:chgData name="김 유선" userId="ac4dce68ef34b992" providerId="LiveId" clId="{6C74FB66-AAE1-4778-B8A2-491FCB04A556}" dt="2021-05-28T08:27:10.342" v="2018" actId="1035"/>
          <ac:spMkLst>
            <pc:docMk/>
            <pc:sldMk cId="3294941923" sldId="256"/>
            <ac:spMk id="49" creationId="{3AFAE1CB-CA85-43F5-BF5B-A0F5037DDCCE}"/>
          </ac:spMkLst>
        </pc:spChg>
        <pc:spChg chg="mod">
          <ac:chgData name="김 유선" userId="ac4dce68ef34b992" providerId="LiveId" clId="{6C74FB66-AAE1-4778-B8A2-491FCB04A556}" dt="2021-05-28T08:27:10.342" v="2018" actId="1035"/>
          <ac:spMkLst>
            <pc:docMk/>
            <pc:sldMk cId="3294941923" sldId="256"/>
            <ac:spMk id="50" creationId="{4E564DFB-75E8-40C0-9A2E-CB257959F008}"/>
          </ac:spMkLst>
        </pc:spChg>
        <pc:spChg chg="mod">
          <ac:chgData name="김 유선" userId="ac4dce68ef34b992" providerId="LiveId" clId="{6C74FB66-AAE1-4778-B8A2-491FCB04A556}" dt="2021-05-28T08:27:10.342" v="2018" actId="1035"/>
          <ac:spMkLst>
            <pc:docMk/>
            <pc:sldMk cId="3294941923" sldId="256"/>
            <ac:spMk id="51" creationId="{DC0C00D5-662B-4B6E-9635-749DCBBB98F1}"/>
          </ac:spMkLst>
        </pc:spChg>
        <pc:spChg chg="mod">
          <ac:chgData name="김 유선" userId="ac4dce68ef34b992" providerId="LiveId" clId="{6C74FB66-AAE1-4778-B8A2-491FCB04A556}" dt="2021-05-28T08:27:10.342" v="2018" actId="1035"/>
          <ac:spMkLst>
            <pc:docMk/>
            <pc:sldMk cId="3294941923" sldId="256"/>
            <ac:spMk id="52" creationId="{461D5454-4B06-4290-AB66-0C001E954682}"/>
          </ac:spMkLst>
        </pc:spChg>
        <pc:spChg chg="add del mod">
          <ac:chgData name="김 유선" userId="ac4dce68ef34b992" providerId="LiveId" clId="{6C74FB66-AAE1-4778-B8A2-491FCB04A556}" dt="2021-05-28T08:25:28.167" v="1994" actId="478"/>
          <ac:spMkLst>
            <pc:docMk/>
            <pc:sldMk cId="3294941923" sldId="256"/>
            <ac:spMk id="53" creationId="{F25FB43E-AA1A-4FCD-A417-ED888AA41309}"/>
          </ac:spMkLst>
        </pc:spChg>
        <pc:spChg chg="mod">
          <ac:chgData name="김 유선" userId="ac4dce68ef34b992" providerId="LiveId" clId="{6C74FB66-AAE1-4778-B8A2-491FCB04A556}" dt="2021-05-28T05:19:58.631" v="78" actId="1036"/>
          <ac:spMkLst>
            <pc:docMk/>
            <pc:sldMk cId="3294941923" sldId="256"/>
            <ac:spMk id="54" creationId="{DDC47C11-B9B9-4A40-83E6-F8C5B50B2823}"/>
          </ac:spMkLst>
        </pc:spChg>
        <pc:spChg chg="mod">
          <ac:chgData name="김 유선" userId="ac4dce68ef34b992" providerId="LiveId" clId="{6C74FB66-AAE1-4778-B8A2-491FCB04A556}" dt="2021-05-28T08:11:34.138" v="1566" actId="1076"/>
          <ac:spMkLst>
            <pc:docMk/>
            <pc:sldMk cId="3294941923" sldId="256"/>
            <ac:spMk id="55" creationId="{937D84AA-9D77-45FB-9A98-DA2A3A681BD6}"/>
          </ac:spMkLst>
        </pc:spChg>
        <pc:spChg chg="mod">
          <ac:chgData name="김 유선" userId="ac4dce68ef34b992" providerId="LiveId" clId="{6C74FB66-AAE1-4778-B8A2-491FCB04A556}" dt="2021-05-28T08:11:34.138" v="1566" actId="1076"/>
          <ac:spMkLst>
            <pc:docMk/>
            <pc:sldMk cId="3294941923" sldId="256"/>
            <ac:spMk id="56" creationId="{8EC38E55-115A-45F7-93AD-A66A5B8457A2}"/>
          </ac:spMkLst>
        </pc:spChg>
        <pc:spChg chg="mod">
          <ac:chgData name="김 유선" userId="ac4dce68ef34b992" providerId="LiveId" clId="{6C74FB66-AAE1-4778-B8A2-491FCB04A556}" dt="2021-05-28T05:19:25.237" v="66" actId="164"/>
          <ac:spMkLst>
            <pc:docMk/>
            <pc:sldMk cId="3294941923" sldId="256"/>
            <ac:spMk id="57" creationId="{AFE9813B-420D-4312-B96B-8198E9164520}"/>
          </ac:spMkLst>
        </pc:spChg>
        <pc:spChg chg="mod">
          <ac:chgData name="김 유선" userId="ac4dce68ef34b992" providerId="LiveId" clId="{6C74FB66-AAE1-4778-B8A2-491FCB04A556}" dt="2021-05-28T08:27:10.342" v="2018" actId="1035"/>
          <ac:spMkLst>
            <pc:docMk/>
            <pc:sldMk cId="3294941923" sldId="256"/>
            <ac:spMk id="58" creationId="{446D4341-088E-47A7-9D1A-CA2D4ADD3664}"/>
          </ac:spMkLst>
        </pc:spChg>
        <pc:spChg chg="mod">
          <ac:chgData name="김 유선" userId="ac4dce68ef34b992" providerId="LiveId" clId="{6C74FB66-AAE1-4778-B8A2-491FCB04A556}" dt="2021-05-28T08:11:34.138" v="1566" actId="1076"/>
          <ac:spMkLst>
            <pc:docMk/>
            <pc:sldMk cId="3294941923" sldId="256"/>
            <ac:spMk id="89" creationId="{5F89A7BE-6817-4EF1-ACA7-8C9FF5E15F5A}"/>
          </ac:spMkLst>
        </pc:spChg>
        <pc:spChg chg="mod">
          <ac:chgData name="김 유선" userId="ac4dce68ef34b992" providerId="LiveId" clId="{6C74FB66-AAE1-4778-B8A2-491FCB04A556}" dt="2021-05-28T08:25:25.433" v="1993"/>
          <ac:spMkLst>
            <pc:docMk/>
            <pc:sldMk cId="3294941923" sldId="256"/>
            <ac:spMk id="91" creationId="{02F3A7E9-913B-410C-97CE-E4ACE228991F}"/>
          </ac:spMkLst>
        </pc:spChg>
        <pc:grpChg chg="mod">
          <ac:chgData name="김 유선" userId="ac4dce68ef34b992" providerId="LiveId" clId="{6C74FB66-AAE1-4778-B8A2-491FCB04A556}" dt="2021-05-28T05:19:58.631" v="78" actId="1036"/>
          <ac:grpSpMkLst>
            <pc:docMk/>
            <pc:sldMk cId="3294941923" sldId="256"/>
            <ac:grpSpMk id="6" creationId="{9F0D7088-C958-44DB-8CF6-5584F908DF7C}"/>
          </ac:grpSpMkLst>
        </pc:grpChg>
        <pc:grpChg chg="mod">
          <ac:chgData name="김 유선" userId="ac4dce68ef34b992" providerId="LiveId" clId="{6C74FB66-AAE1-4778-B8A2-491FCB04A556}" dt="2021-05-28T08:11:34.138" v="1566" actId="1076"/>
          <ac:grpSpMkLst>
            <pc:docMk/>
            <pc:sldMk cId="3294941923" sldId="256"/>
            <ac:grpSpMk id="7" creationId="{064761B7-C434-4F26-9896-A4A8D90B085C}"/>
          </ac:grpSpMkLst>
        </pc:grpChg>
        <pc:grpChg chg="add mod">
          <ac:chgData name="김 유선" userId="ac4dce68ef34b992" providerId="LiveId" clId="{6C74FB66-AAE1-4778-B8A2-491FCB04A556}" dt="2021-05-28T08:26:58.237" v="2015" actId="1035"/>
          <ac:grpSpMkLst>
            <pc:docMk/>
            <pc:sldMk cId="3294941923" sldId="256"/>
            <ac:grpSpMk id="9" creationId="{D609F1C0-7514-45B2-B332-DAC600C94FA1}"/>
          </ac:grpSpMkLst>
        </pc:grpChg>
        <pc:grpChg chg="mod">
          <ac:chgData name="김 유선" userId="ac4dce68ef34b992" providerId="LiveId" clId="{6C74FB66-AAE1-4778-B8A2-491FCB04A556}" dt="2021-05-28T08:27:10.342" v="2018" actId="1035"/>
          <ac:grpSpMkLst>
            <pc:docMk/>
            <pc:sldMk cId="3294941923" sldId="256"/>
            <ac:grpSpMk id="10" creationId="{0F1F6AA7-1922-4861-899C-ED24F571C24D}"/>
          </ac:grpSpMkLst>
        </pc:grpChg>
        <pc:grpChg chg="del mod">
          <ac:chgData name="김 유선" userId="ac4dce68ef34b992" providerId="LiveId" clId="{6C74FB66-AAE1-4778-B8A2-491FCB04A556}" dt="2021-05-28T05:13:45.840" v="3" actId="478"/>
          <ac:grpSpMkLst>
            <pc:docMk/>
            <pc:sldMk cId="3294941923" sldId="256"/>
            <ac:grpSpMk id="11" creationId="{27980F4F-C3D4-4B2A-9EC4-B473704E18A5}"/>
          </ac:grpSpMkLst>
        </pc:grpChg>
        <pc:grpChg chg="add mod">
          <ac:chgData name="김 유선" userId="ac4dce68ef34b992" providerId="LiveId" clId="{6C74FB66-AAE1-4778-B8A2-491FCB04A556}" dt="2021-05-28T05:19:58.631" v="78" actId="1036"/>
          <ac:grpSpMkLst>
            <pc:docMk/>
            <pc:sldMk cId="3294941923" sldId="256"/>
            <ac:grpSpMk id="12" creationId="{8DEA9CAE-3FEA-44F6-A2F8-FA4340A6A6D6}"/>
          </ac:grpSpMkLst>
        </pc:grpChg>
        <pc:grpChg chg="add mod">
          <ac:chgData name="김 유선" userId="ac4dce68ef34b992" providerId="LiveId" clId="{6C74FB66-AAE1-4778-B8A2-491FCB04A556}" dt="2021-05-28T08:27:10.342" v="2018" actId="1035"/>
          <ac:grpSpMkLst>
            <pc:docMk/>
            <pc:sldMk cId="3294941923" sldId="256"/>
            <ac:grpSpMk id="13" creationId="{CAF7CEDC-4165-40D8-AD4B-5BEBC8349E73}"/>
          </ac:grpSpMkLst>
        </pc:grpChg>
        <pc:picChg chg="add del">
          <ac:chgData name="김 유선" userId="ac4dce68ef34b992" providerId="LiveId" clId="{6C74FB66-AAE1-4778-B8A2-491FCB04A556}" dt="2021-05-28T05:15:04.948" v="21" actId="478"/>
          <ac:picMkLst>
            <pc:docMk/>
            <pc:sldMk cId="3294941923" sldId="256"/>
            <ac:picMk id="18" creationId="{9CD7EC1B-292C-4917-8F24-D99F126B574E}"/>
          </ac:picMkLst>
        </pc:picChg>
        <pc:picChg chg="add del mod">
          <ac:chgData name="김 유선" userId="ac4dce68ef34b992" providerId="LiveId" clId="{6C74FB66-AAE1-4778-B8A2-491FCB04A556}" dt="2021-05-28T05:14:49.853" v="16"/>
          <ac:picMkLst>
            <pc:docMk/>
            <pc:sldMk cId="3294941923" sldId="256"/>
            <ac:picMk id="53" creationId="{2217193C-7FE4-473A-AE9E-B1DE74CB70D6}"/>
          </ac:picMkLst>
        </pc:picChg>
        <pc:picChg chg="add mod">
          <ac:chgData name="김 유선" userId="ac4dce68ef34b992" providerId="LiveId" clId="{6C74FB66-AAE1-4778-B8A2-491FCB04A556}" dt="2021-05-28T05:15:11.236" v="22" actId="1076"/>
          <ac:picMkLst>
            <pc:docMk/>
            <pc:sldMk cId="3294941923" sldId="256"/>
            <ac:picMk id="59" creationId="{7490AFF3-FD2A-42AB-818F-ACFA454D21BB}"/>
          </ac:picMkLst>
        </pc:picChg>
        <pc:picChg chg="del">
          <ac:chgData name="김 유선" userId="ac4dce68ef34b992" providerId="LiveId" clId="{6C74FB66-AAE1-4778-B8A2-491FCB04A556}" dt="2021-05-28T05:13:45.840" v="3" actId="478"/>
          <ac:picMkLst>
            <pc:docMk/>
            <pc:sldMk cId="3294941923" sldId="256"/>
            <ac:picMk id="90" creationId="{F9B3A99C-3F57-4886-8A64-6E8AF5D4BCF4}"/>
          </ac:picMkLst>
        </pc:picChg>
        <pc:picChg chg="mod">
          <ac:chgData name="김 유선" userId="ac4dce68ef34b992" providerId="LiveId" clId="{6C74FB66-AAE1-4778-B8A2-491FCB04A556}" dt="2021-05-28T08:27:10.342" v="2018" actId="1035"/>
          <ac:picMkLst>
            <pc:docMk/>
            <pc:sldMk cId="3294941923" sldId="256"/>
            <ac:picMk id="1025" creationId="{A78BAC32-615D-469E-BF30-A41888BE4A4D}"/>
          </ac:picMkLst>
        </pc:picChg>
        <pc:picChg chg="mod">
          <ac:chgData name="김 유선" userId="ac4dce68ef34b992" providerId="LiveId" clId="{6C74FB66-AAE1-4778-B8A2-491FCB04A556}" dt="2021-05-28T05:19:58.631" v="78" actId="1036"/>
          <ac:picMkLst>
            <pc:docMk/>
            <pc:sldMk cId="3294941923" sldId="256"/>
            <ac:picMk id="1039" creationId="{0B45D6D7-D663-48B1-AA8C-90E2A5DF2BA6}"/>
          </ac:picMkLst>
        </pc:picChg>
        <pc:picChg chg="mod">
          <ac:chgData name="김 유선" userId="ac4dce68ef34b992" providerId="LiveId" clId="{6C74FB66-AAE1-4778-B8A2-491FCB04A556}" dt="2021-05-28T08:11:34.138" v="1566" actId="1076"/>
          <ac:picMkLst>
            <pc:docMk/>
            <pc:sldMk cId="3294941923" sldId="256"/>
            <ac:picMk id="1047" creationId="{E0BCB9FD-4B79-455A-B482-A153A93D624D}"/>
          </ac:picMkLst>
        </pc:picChg>
        <pc:picChg chg="mod">
          <ac:chgData name="김 유선" userId="ac4dce68ef34b992" providerId="LiveId" clId="{6C74FB66-AAE1-4778-B8A2-491FCB04A556}" dt="2021-05-28T08:11:34.138" v="1566" actId="1076"/>
          <ac:picMkLst>
            <pc:docMk/>
            <pc:sldMk cId="3294941923" sldId="256"/>
            <ac:picMk id="1049" creationId="{F30FACE3-27B5-4DFD-9D76-F23718FB3025}"/>
          </ac:picMkLst>
        </pc:picChg>
        <pc:picChg chg="mod">
          <ac:chgData name="김 유선" userId="ac4dce68ef34b992" providerId="LiveId" clId="{6C74FB66-AAE1-4778-B8A2-491FCB04A556}" dt="2021-05-28T08:11:34.138" v="1566" actId="1076"/>
          <ac:picMkLst>
            <pc:docMk/>
            <pc:sldMk cId="3294941923" sldId="256"/>
            <ac:picMk id="1051" creationId="{C20548B2-5193-4151-86B2-9FD1CEC28F1F}"/>
          </ac:picMkLst>
        </pc:picChg>
        <pc:picChg chg="mod">
          <ac:chgData name="김 유선" userId="ac4dce68ef34b992" providerId="LiveId" clId="{6C74FB66-AAE1-4778-B8A2-491FCB04A556}" dt="2021-05-28T08:11:34.138" v="1566" actId="1076"/>
          <ac:picMkLst>
            <pc:docMk/>
            <pc:sldMk cId="3294941923" sldId="256"/>
            <ac:picMk id="1053" creationId="{B37EB02A-485A-49C0-9CE2-66CD7DD965A4}"/>
          </ac:picMkLst>
        </pc:picChg>
        <pc:picChg chg="mod">
          <ac:chgData name="김 유선" userId="ac4dce68ef34b992" providerId="LiveId" clId="{6C74FB66-AAE1-4778-B8A2-491FCB04A556}" dt="2021-05-28T08:27:10.342" v="2018" actId="1035"/>
          <ac:picMkLst>
            <pc:docMk/>
            <pc:sldMk cId="3294941923" sldId="256"/>
            <ac:picMk id="1079" creationId="{F3DF717D-7B90-4AE6-8F44-8D3BA7788820}"/>
          </ac:picMkLst>
        </pc:picChg>
        <pc:picChg chg="mod">
          <ac:chgData name="김 유선" userId="ac4dce68ef34b992" providerId="LiveId" clId="{6C74FB66-AAE1-4778-B8A2-491FCB04A556}" dt="2021-05-28T08:27:10.342" v="2018" actId="1035"/>
          <ac:picMkLst>
            <pc:docMk/>
            <pc:sldMk cId="3294941923" sldId="256"/>
            <ac:picMk id="1081" creationId="{31165437-2CE8-4C9C-892A-2A5FC855487D}"/>
          </ac:picMkLst>
        </pc:picChg>
        <pc:picChg chg="mod">
          <ac:chgData name="김 유선" userId="ac4dce68ef34b992" providerId="LiveId" clId="{6C74FB66-AAE1-4778-B8A2-491FCB04A556}" dt="2021-05-28T08:27:10.342" v="2018" actId="1035"/>
          <ac:picMkLst>
            <pc:docMk/>
            <pc:sldMk cId="3294941923" sldId="256"/>
            <ac:picMk id="1083" creationId="{4283B9F8-DFF3-4E46-872A-03864F7F89DC}"/>
          </ac:picMkLst>
        </pc:picChg>
        <pc:picChg chg="mod">
          <ac:chgData name="김 유선" userId="ac4dce68ef34b992" providerId="LiveId" clId="{6C74FB66-AAE1-4778-B8A2-491FCB04A556}" dt="2021-05-28T08:27:10.342" v="2018" actId="1035"/>
          <ac:picMkLst>
            <pc:docMk/>
            <pc:sldMk cId="3294941923" sldId="256"/>
            <ac:picMk id="1085" creationId="{02B08BD8-6EC7-4DEA-844F-E657D2422540}"/>
          </ac:picMkLst>
        </pc:picChg>
        <pc:picChg chg="mod">
          <ac:chgData name="김 유선" userId="ac4dce68ef34b992" providerId="LiveId" clId="{6C74FB66-AAE1-4778-B8A2-491FCB04A556}" dt="2021-05-28T08:27:10.342" v="2018" actId="1035"/>
          <ac:picMkLst>
            <pc:docMk/>
            <pc:sldMk cId="3294941923" sldId="256"/>
            <ac:picMk id="1087" creationId="{2FBEFDC8-87AA-4098-AB0F-E1E4FC7079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F67AC7-DDB6-4894-B711-62E42AC6C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DE34A44-F14B-49D9-9205-EC7842F27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452D802-43E7-403A-A9B7-AF6B460E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9278A0B-3A89-407A-A22E-B4761D38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E47531D-AF88-4D89-AF7E-BDF4BFC4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401D92-8844-4038-B268-23CB880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73E32AA-BF01-4C44-B6B1-BCE7F4B31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3379B78-BB66-49BD-B0E6-84CF588D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A35708-4C0C-4354-848F-1B2C5BF5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65B892-B32F-4AE9-B0C8-798CF543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2735414-2AEB-48B9-ACD4-7B6038AC5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8C020BC-7839-48F9-B13D-F8601627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E9EADF-F943-47EF-B1EA-A171F6C2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C87C16-8952-4CFC-811A-5EFEB821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2C447B-27C2-4C35-90D9-33C20EF4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8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080574-740C-4F75-BBD9-2F311235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A79CAA-B617-4D55-B4A1-97940473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799ABF-11F5-46D9-BED3-84D3E12C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94AFC0-5BF0-4771-8667-C35010F1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DBC1888-3681-43BF-A838-6FEB3ACE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8A73B8-0F81-4864-9989-A609ADEB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DAE544E-307C-465B-B5F9-7CE649ACD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3BDCE0-963F-4A7C-B97B-826398B6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480A5E8-1502-4C93-95E2-0BC003C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68E4DEC-6F73-4F05-9349-A80CF006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9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93735-768E-4640-B341-C09841BC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9AB632-E2B3-4BCE-8ACA-D264D22EE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C6729B3-98A5-4FC9-9ECE-078C29B17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993131D-2C79-453E-B6A6-7AD1DCE3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7408E92-1530-4988-83E2-C029D58E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0F3CFE5-BBF1-4EF2-A1D1-7EF26822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0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CF72AE-396C-4645-9EFB-41F71389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A02694C-6BAE-49CF-B90A-83BCF1AB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66E3A4C-104E-4C54-B79F-67C42A19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9C65820-4322-474B-8ADD-A6DA07ACF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FDE374D-7B58-47A1-94C5-E9A3061E8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FEFFE99-34A0-430B-9CC3-9F22CEE1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CA790C7-DBB6-4A70-8B8B-A9ACEE61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214E5EA-146A-41CA-9DB3-B1A51B5B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8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7C4D62-BABC-45C6-8356-1D5251BC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D276D9A-BA89-4CCA-B985-8AA33F08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3E491F8-BDAA-49A2-BBD6-40BCD78A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86390C5-21D6-454D-A003-B93B8122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F2407EA-9EE8-49A6-ADD6-7A8068FB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7E2EBBF-B5D9-45A0-AB9A-78FC7923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D968D8-4AC0-479A-994C-983B96FE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3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3726BA-457E-4831-A880-937ED3FA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F6500F-741C-4852-8BAF-6F3DBA6B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299820F-E561-4AE8-8C87-DB2C57731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2FA474D-0178-424E-8028-CF8A458E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3FB876B-3AC5-4609-8085-34D924A8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84BE2F-555C-4CA6-917C-847A714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9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C36B97-66EB-45D3-975E-3C7943A3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FA6314-C644-4A3D-AAC7-A7677D0DE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DA6327B-577A-4AA6-BEC2-05DFA9A69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B4B360C-3CC1-4731-96EA-CC95CBCF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349DBCC-40BD-4E30-B6B5-6EF7F7DE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3882FB8-9DBF-477A-8255-1D795AF6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F313C16-3575-4997-AA58-5BDA82B2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3398AA-82FE-41D9-AA4A-F5757883A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87F47C-888D-4F4C-B86C-25BF4CFCD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93FA-64A5-47EF-8914-1971434E848F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CA72E4A-E6F3-4975-9A2B-AAE575E0D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6E97DAD-B4D4-4F06-9D99-3D9BACD55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3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1604040" rtl="0" eaLnBrk="1" latinLnBrk="1" hangingPunct="1">
        <a:lnSpc>
          <a:spcPct val="90000"/>
        </a:lnSpc>
        <a:spcBef>
          <a:spcPct val="0"/>
        </a:spcBef>
        <a:buNone/>
        <a:defRPr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1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0FF68A6-DDBB-463B-BB81-C2F7BDC9393C}"/>
              </a:ext>
            </a:extLst>
          </p:cNvPr>
          <p:cNvGrpSpPr/>
          <p:nvPr/>
        </p:nvGrpSpPr>
        <p:grpSpPr>
          <a:xfrm>
            <a:off x="0" y="8003"/>
            <a:ext cx="21386802" cy="30279975"/>
            <a:chOff x="-2" y="-1"/>
            <a:chExt cx="21386802" cy="30279975"/>
          </a:xfrm>
        </p:grpSpPr>
        <p:grpSp>
          <p:nvGrpSpPr>
            <p:cNvPr id="38" name="그룹 1001">
              <a:extLst>
                <a:ext uri="{FF2B5EF4-FFF2-40B4-BE49-F238E27FC236}">
                  <a16:creationId xmlns:a16="http://schemas.microsoft.com/office/drawing/2014/main" xmlns="" id="{AD90E15D-3112-46C2-BB61-776990DD6877}"/>
                </a:ext>
              </a:extLst>
            </p:cNvPr>
            <p:cNvGrpSpPr/>
            <p:nvPr/>
          </p:nvGrpSpPr>
          <p:grpSpPr>
            <a:xfrm>
              <a:off x="-1" y="-1"/>
              <a:ext cx="21386801" cy="30279975"/>
              <a:chOff x="0" y="0"/>
              <a:chExt cx="8485714" cy="12000000"/>
            </a:xfrm>
          </p:grpSpPr>
          <p:pic>
            <p:nvPicPr>
              <p:cNvPr id="40" name="Object 2">
                <a:extLst>
                  <a:ext uri="{FF2B5EF4-FFF2-40B4-BE49-F238E27FC236}">
                    <a16:creationId xmlns:a16="http://schemas.microsoft.com/office/drawing/2014/main" xmlns="" id="{7B0E78F2-12BF-478E-9E4D-67D48D0B5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8485714" cy="12000000"/>
              </a:xfrm>
              <a:prstGeom prst="rect">
                <a:avLst/>
              </a:prstGeom>
            </p:spPr>
          </p:pic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066955E1-5B2C-4681-BEE6-0046785830B2}"/>
                </a:ext>
              </a:extLst>
            </p:cNvPr>
            <p:cNvGrpSpPr/>
            <p:nvPr/>
          </p:nvGrpSpPr>
          <p:grpSpPr>
            <a:xfrm>
              <a:off x="-2" y="23827757"/>
              <a:ext cx="21369159" cy="6427019"/>
              <a:chOff x="-2" y="23827757"/>
              <a:chExt cx="21369159" cy="642701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B108DD69-04ED-4F32-9B13-C9A0D85E9A8E}"/>
                  </a:ext>
                </a:extLst>
              </p:cNvPr>
              <p:cNvSpPr/>
              <p:nvPr/>
            </p:nvSpPr>
            <p:spPr>
              <a:xfrm>
                <a:off x="8821190" y="23827757"/>
                <a:ext cx="12547967" cy="6427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ECF2DD4E-2777-4B23-8ECE-2E0FBF967EBF}"/>
                  </a:ext>
                </a:extLst>
              </p:cNvPr>
              <p:cNvSpPr/>
              <p:nvPr/>
            </p:nvSpPr>
            <p:spPr>
              <a:xfrm rot="1147352">
                <a:off x="412849" y="24864561"/>
                <a:ext cx="9329921" cy="39786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13A0BBDD-DD29-4C96-8AF0-9A6F5C967334}"/>
                  </a:ext>
                </a:extLst>
              </p:cNvPr>
              <p:cNvSpPr/>
              <p:nvPr/>
            </p:nvSpPr>
            <p:spPr>
              <a:xfrm>
                <a:off x="-2" y="25437131"/>
                <a:ext cx="2547181" cy="1731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003">
            <a:extLst>
              <a:ext uri="{FF2B5EF4-FFF2-40B4-BE49-F238E27FC236}">
                <a16:creationId xmlns:a16="http://schemas.microsoft.com/office/drawing/2014/main" xmlns="" id="{F9B8744C-EAB3-4C38-8E9E-84197E45C5C6}"/>
              </a:ext>
            </a:extLst>
          </p:cNvPr>
          <p:cNvGrpSpPr/>
          <p:nvPr/>
        </p:nvGrpSpPr>
        <p:grpSpPr>
          <a:xfrm>
            <a:off x="7093000" y="28101427"/>
            <a:ext cx="7086143" cy="1261897"/>
            <a:chOff x="2612145" y="11081303"/>
            <a:chExt cx="3534756" cy="47606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xmlns="" id="{C32DDADC-BB48-431E-BBA5-5D67D8A4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145" y="11081303"/>
              <a:ext cx="3534756" cy="47606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64761B7-C434-4F26-9896-A4A8D90B085C}"/>
              </a:ext>
            </a:extLst>
          </p:cNvPr>
          <p:cNvGrpSpPr/>
          <p:nvPr/>
        </p:nvGrpSpPr>
        <p:grpSpPr>
          <a:xfrm>
            <a:off x="495470" y="20287456"/>
            <a:ext cx="9835200" cy="2738376"/>
            <a:chOff x="529383" y="20213065"/>
            <a:chExt cx="9835200" cy="2738376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xmlns="" id="{5F89A7BE-6817-4EF1-ACA7-8C9FF5E15F5A}"/>
                </a:ext>
              </a:extLst>
            </p:cNvPr>
            <p:cNvSpPr/>
            <p:nvPr/>
          </p:nvSpPr>
          <p:spPr>
            <a:xfrm>
              <a:off x="529383" y="20213065"/>
              <a:ext cx="9835200" cy="2738376"/>
            </a:xfrm>
            <a:prstGeom prst="roundRect">
              <a:avLst>
                <a:gd name="adj" fmla="val 7908"/>
              </a:avLst>
            </a:prstGeom>
            <a:solidFill>
              <a:schemeClr val="bg1"/>
            </a:solidFill>
            <a:ln w="76200">
              <a:solidFill>
                <a:srgbClr val="1F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just" fontAlgn="base">
                <a:buFontTx/>
                <a:buChar char="-"/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0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000" kern="0" spc="0" dirty="0">
                <a:solidFill>
                  <a:srgbClr val="000000"/>
                </a:solidFill>
                <a:effectLst/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0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000" kern="0" spc="0" dirty="0">
                <a:solidFill>
                  <a:srgbClr val="000000"/>
                </a:solidFill>
                <a:effectLst/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000" kern="0" dirty="0">
                <a:solidFill>
                  <a:srgbClr val="000000"/>
                </a:solidFill>
              </a:endParaRPr>
            </a:p>
            <a:p>
              <a:pPr marL="457200" indent="-457200" algn="just" fontAlgn="base">
                <a:buFontTx/>
                <a:buChar char="-"/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000" kern="0" dirty="0">
                <a:solidFill>
                  <a:srgbClr val="000000"/>
                </a:solidFill>
              </a:endParaRPr>
            </a:p>
            <a:p>
              <a:pPr algn="just" fontAlgn="base"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000" kern="0" dirty="0">
                <a:solidFill>
                  <a:srgbClr val="000000"/>
                </a:solidFill>
              </a:endParaRPr>
            </a:p>
            <a:p>
              <a:pPr marL="457200" indent="-457200" algn="just" fontAlgn="base">
                <a:buFontTx/>
                <a:buChar char="-"/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000" kern="0" spc="0" dirty="0">
                <a:solidFill>
                  <a:srgbClr val="000000"/>
                </a:solidFill>
                <a:effectLst/>
              </a:endParaRPr>
            </a:p>
            <a:p>
              <a:pPr algn="just" fontAlgn="base"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000" kern="0" spc="0" dirty="0">
                <a:solidFill>
                  <a:srgbClr val="000000"/>
                </a:solidFill>
                <a:effectLst/>
              </a:endParaRPr>
            </a:p>
          </p:txBody>
        </p:sp>
        <p:pic>
          <p:nvPicPr>
            <p:cNvPr id="1053" name="_x238845200">
              <a:extLst>
                <a:ext uri="{FF2B5EF4-FFF2-40B4-BE49-F238E27FC236}">
                  <a16:creationId xmlns:a16="http://schemas.microsoft.com/office/drawing/2014/main" xmlns="" id="{B37EB02A-485A-49C0-9CE2-66CD7DD9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041" y="21068424"/>
              <a:ext cx="1611279" cy="161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1" name="_x238846720">
              <a:extLst>
                <a:ext uri="{FF2B5EF4-FFF2-40B4-BE49-F238E27FC236}">
                  <a16:creationId xmlns:a16="http://schemas.microsoft.com/office/drawing/2014/main" xmlns="" id="{C20548B2-5193-4151-86B2-9FD1CEC28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252" y="21044643"/>
              <a:ext cx="1408715" cy="1678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_x238846240">
              <a:extLst>
                <a:ext uri="{FF2B5EF4-FFF2-40B4-BE49-F238E27FC236}">
                  <a16:creationId xmlns:a16="http://schemas.microsoft.com/office/drawing/2014/main" xmlns="" id="{F30FACE3-27B5-4DFD-9D76-F23718FB3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343" y="21068424"/>
              <a:ext cx="1707745" cy="161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_x238843120">
              <a:extLst>
                <a:ext uri="{FF2B5EF4-FFF2-40B4-BE49-F238E27FC236}">
                  <a16:creationId xmlns:a16="http://schemas.microsoft.com/office/drawing/2014/main" xmlns="" id="{E0BCB9FD-4B79-455A-B482-A153A93D6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265" y="21188659"/>
              <a:ext cx="3105502" cy="132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02F3A7E9-913B-410C-97CE-E4ACE228991F}"/>
              </a:ext>
            </a:extLst>
          </p:cNvPr>
          <p:cNvSpPr/>
          <p:nvPr/>
        </p:nvSpPr>
        <p:spPr>
          <a:xfrm>
            <a:off x="458055" y="24137563"/>
            <a:ext cx="9830503" cy="3433693"/>
          </a:xfrm>
          <a:prstGeom prst="roundRect">
            <a:avLst>
              <a:gd name="adj" fmla="val 7908"/>
            </a:avLst>
          </a:prstGeom>
          <a:solidFill>
            <a:schemeClr val="bg1"/>
          </a:solidFill>
          <a:ln w="76200">
            <a:solidFill>
              <a:srgbClr val="1F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 fontAlgn="base">
              <a:buFontTx/>
              <a:buChar char="-"/>
              <a:tabLst>
                <a:tab pos="-1701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384556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endParaRPr lang="en-US" altLang="ko-KR" sz="3000" kern="0" dirty="0">
              <a:solidFill>
                <a:srgbClr val="000000"/>
              </a:solidFill>
            </a:endParaRPr>
          </a:p>
          <a:p>
            <a:pPr marR="0" indent="0" algn="just" fontAlgn="base" latinLnBrk="1">
              <a:spcBef>
                <a:spcPts val="0"/>
              </a:spcBef>
              <a:spcAft>
                <a:spcPts val="0"/>
              </a:spcAft>
              <a:tabLst>
                <a:tab pos="-1701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endParaRPr lang="en-US" altLang="ko-KR" sz="3000" kern="0" spc="0" dirty="0">
              <a:solidFill>
                <a:srgbClr val="000000"/>
              </a:solidFill>
              <a:effectLst/>
            </a:endParaRPr>
          </a:p>
          <a:p>
            <a:pPr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3000" kern="0" spc="0" dirty="0">
              <a:solidFill>
                <a:srgbClr val="000000"/>
              </a:solidFill>
              <a:effectLst/>
            </a:endParaRPr>
          </a:p>
          <a:p>
            <a:pPr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3000" kern="0" dirty="0">
              <a:solidFill>
                <a:srgbClr val="000000"/>
              </a:solidFill>
            </a:endParaRPr>
          </a:p>
          <a:p>
            <a:pPr marL="514350" marR="0" indent="-514350" algn="just" fontAlgn="base" latinLnBrk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000" kern="0" dirty="0">
                <a:solidFill>
                  <a:srgbClr val="000000"/>
                </a:solidFill>
              </a:rPr>
              <a:t>병원에 방문하지 않고도 앱을 통하여 편리하게 약물 간의 부작용 확인 가능</a:t>
            </a:r>
            <a:endParaRPr lang="en-US" altLang="ko-KR" sz="3000" kern="0" dirty="0">
              <a:solidFill>
                <a:srgbClr val="000000"/>
              </a:solidFill>
            </a:endParaRPr>
          </a:p>
          <a:p>
            <a:pPr marL="514350" marR="0" indent="-514350" algn="just" fontAlgn="base" latinLnBrk="1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kern="0" spc="0" dirty="0">
              <a:solidFill>
                <a:srgbClr val="000000"/>
              </a:solidFill>
              <a:effectLst/>
            </a:endParaRPr>
          </a:p>
          <a:p>
            <a:pPr marL="514350" marR="0" indent="-514350" algn="just" fontAlgn="base" latinLnBrk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000" kern="0" dirty="0">
                <a:solidFill>
                  <a:srgbClr val="000000"/>
                </a:solidFill>
              </a:rPr>
              <a:t>기존에 알려지지 않은 약물 간의 관계에 대해 알려줌으로써 예상치 못한 부작용 예측 가능</a:t>
            </a:r>
            <a:endParaRPr lang="en-US" altLang="ko-KR" sz="3000" kern="0" dirty="0">
              <a:solidFill>
                <a:srgbClr val="000000"/>
              </a:solidFill>
            </a:endParaRPr>
          </a:p>
          <a:p>
            <a:pPr algn="just" fontAlgn="base">
              <a:tabLst>
                <a:tab pos="-1701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384556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endParaRPr lang="en-US" altLang="ko-KR" sz="3000" kern="0" dirty="0">
              <a:solidFill>
                <a:srgbClr val="000000"/>
              </a:solidFill>
            </a:endParaRPr>
          </a:p>
          <a:p>
            <a:pPr marL="457200" indent="-457200" algn="just" fontAlgn="base">
              <a:buFontTx/>
              <a:buChar char="-"/>
              <a:tabLst>
                <a:tab pos="-1701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384556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endParaRPr lang="en-US" altLang="ko-KR" sz="3000" kern="0" spc="0" dirty="0">
              <a:solidFill>
                <a:srgbClr val="000000"/>
              </a:solidFill>
              <a:effectLst/>
            </a:endParaRPr>
          </a:p>
          <a:p>
            <a:pPr algn="just" fontAlgn="base">
              <a:tabLst>
                <a:tab pos="-1701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384556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endParaRPr lang="en-US" altLang="ko-KR" sz="3000" kern="0" spc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05BE44A7-522B-4707-8782-6A81EF7B7232}"/>
              </a:ext>
            </a:extLst>
          </p:cNvPr>
          <p:cNvGrpSpPr/>
          <p:nvPr/>
        </p:nvGrpSpPr>
        <p:grpSpPr>
          <a:xfrm>
            <a:off x="529383" y="3160671"/>
            <a:ext cx="9835200" cy="8122516"/>
            <a:chOff x="529383" y="3054756"/>
            <a:chExt cx="9835200" cy="8122516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F68B0FE8-B528-4437-949B-975F4BB52EE6}"/>
                </a:ext>
              </a:extLst>
            </p:cNvPr>
            <p:cNvSpPr/>
            <p:nvPr/>
          </p:nvSpPr>
          <p:spPr>
            <a:xfrm>
              <a:off x="529383" y="3611283"/>
              <a:ext cx="9835200" cy="7565989"/>
            </a:xfrm>
            <a:prstGeom prst="roundRect">
              <a:avLst>
                <a:gd name="adj" fmla="val 7908"/>
              </a:avLst>
            </a:prstGeom>
            <a:solidFill>
              <a:schemeClr val="bg1"/>
            </a:solidFill>
            <a:ln w="76200">
              <a:solidFill>
                <a:srgbClr val="1F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just" fontAlgn="base">
                <a:buFontTx/>
                <a:buChar char="-"/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0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000" kern="0" spc="0" dirty="0">
                <a:solidFill>
                  <a:srgbClr val="000000"/>
                </a:solidFill>
                <a:effectLst/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0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000" kern="0" spc="0" dirty="0">
                <a:solidFill>
                  <a:srgbClr val="000000"/>
                </a:solidFill>
                <a:effectLst/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0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r>
                <a:rPr lang="ko-KR" altLang="en-US" sz="3000" kern="0" spc="0" dirty="0">
                  <a:solidFill>
                    <a:srgbClr val="000000"/>
                  </a:solidFill>
                  <a:effectLst/>
                </a:rPr>
                <a:t>전 세계적으로 고령화 현상이 진행되고 만성질환이 증가하면서 여러 종류의 약물을 한꺼번에 복용하는 사람들이 많아지고 있다</a:t>
              </a:r>
              <a:r>
                <a:rPr lang="en-US" altLang="ko-KR" sz="3000" kern="0" spc="0" dirty="0">
                  <a:solidFill>
                    <a:srgbClr val="000000"/>
                  </a:solidFill>
                  <a:effectLst/>
                </a:rPr>
                <a:t>. </a:t>
              </a:r>
              <a:r>
                <a:rPr lang="ko-KR" altLang="en-US" sz="3000" kern="0" spc="0" dirty="0">
                  <a:solidFill>
                    <a:srgbClr val="000000"/>
                  </a:solidFill>
                  <a:effectLst/>
                </a:rPr>
                <a:t>약물 </a:t>
              </a:r>
              <a:r>
                <a:rPr lang="ko-KR" altLang="en-US" sz="3000" kern="0" spc="0" dirty="0" err="1">
                  <a:solidFill>
                    <a:srgbClr val="000000"/>
                  </a:solidFill>
                  <a:effectLst/>
                </a:rPr>
                <a:t>각각뿐만</a:t>
              </a:r>
              <a:r>
                <a:rPr lang="ko-KR" altLang="en-US" sz="3000" kern="0" spc="0" dirty="0">
                  <a:solidFill>
                    <a:srgbClr val="000000"/>
                  </a:solidFill>
                  <a:effectLst/>
                </a:rPr>
                <a:t> 아니라 다른 약물과의 상호작용에서 또 다른 부작용이 나타날 수 있으므로 여러 약물을 복용하면 위험성이 더욱 크다</a:t>
              </a:r>
              <a:r>
                <a:rPr lang="en-US" altLang="ko-KR" sz="3000" kern="0" spc="0" dirty="0">
                  <a:solidFill>
                    <a:srgbClr val="000000"/>
                  </a:solidFill>
                  <a:effectLst/>
                </a:rPr>
                <a:t>. </a:t>
              </a:r>
              <a:r>
                <a:rPr lang="ko-KR" altLang="en-US" sz="3000" kern="0" dirty="0">
                  <a:solidFill>
                    <a:srgbClr val="000000"/>
                  </a:solidFill>
                </a:rPr>
                <a:t>누구나 쉽게 </a:t>
              </a:r>
              <a:r>
                <a:rPr lang="ko-KR" altLang="en-US" sz="3000" kern="0" spc="0" dirty="0">
                  <a:solidFill>
                    <a:srgbClr val="000000"/>
                  </a:solidFill>
                  <a:effectLst/>
                </a:rPr>
                <a:t>예방할 수 있도록 </a:t>
              </a:r>
              <a:r>
                <a:rPr lang="en-US" altLang="ko-KR" sz="3000" kern="0" spc="0" dirty="0">
                  <a:solidFill>
                    <a:srgbClr val="000000"/>
                  </a:solidFill>
                  <a:effectLst/>
                </a:rPr>
                <a:t>Decagon </a:t>
              </a:r>
              <a:r>
                <a:rPr lang="ko-KR" altLang="en-US" sz="3000" kern="0" spc="0" dirty="0">
                  <a:solidFill>
                    <a:srgbClr val="000000"/>
                  </a:solidFill>
                  <a:effectLst/>
                </a:rPr>
                <a:t>기술을 활용하여 약물 부작용 예측 서비스 </a:t>
              </a:r>
              <a:r>
                <a:rPr lang="ko-KR" altLang="en-US" sz="3000" kern="0" dirty="0">
                  <a:solidFill>
                    <a:srgbClr val="000000"/>
                  </a:solidFill>
                </a:rPr>
                <a:t>앱</a:t>
              </a:r>
              <a:r>
                <a:rPr lang="ko-KR" altLang="en-US" sz="3000" kern="0" spc="0" dirty="0">
                  <a:solidFill>
                    <a:srgbClr val="000000"/>
                  </a:solidFill>
                  <a:effectLst/>
                </a:rPr>
                <a:t>을 개발한다</a:t>
              </a:r>
              <a:r>
                <a:rPr lang="en-US" altLang="ko-KR" sz="3000" kern="0" spc="0" dirty="0">
                  <a:solidFill>
                    <a:srgbClr val="000000"/>
                  </a:solidFill>
                  <a:effectLst/>
                </a:rPr>
                <a:t>.</a:t>
              </a:r>
              <a:endParaRPr lang="ko-KR" altLang="en-US" sz="3000" kern="0" spc="0" dirty="0">
                <a:solidFill>
                  <a:srgbClr val="000000"/>
                </a:solidFill>
                <a:effectLst/>
              </a:endParaRPr>
            </a:p>
            <a:p>
              <a:pPr algn="just" fontAlgn="base"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r>
                <a:rPr lang="en-US" altLang="ko-KR" sz="3000" kern="0" spc="0" dirty="0">
                  <a:solidFill>
                    <a:srgbClr val="000000"/>
                  </a:solidFill>
                  <a:effectLst/>
                </a:rPr>
                <a:t>  </a:t>
              </a: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r>
                <a:rPr lang="ko-KR" altLang="en-US" sz="2800" b="1" dirty="0">
                  <a:solidFill>
                    <a:schemeClr val="tx1"/>
                  </a:solidFill>
                </a:rPr>
                <a:t>▶</a:t>
              </a:r>
              <a:r>
                <a:rPr lang="ko-KR" altLang="en-US" sz="2800" dirty="0">
                  <a:solidFill>
                    <a:schemeClr val="tx1"/>
                  </a:solidFill>
                </a:rPr>
                <a:t> </a:t>
              </a:r>
              <a:r>
                <a:rPr lang="en-US" altLang="ko-KR" sz="3000" kern="0" dirty="0">
                  <a:solidFill>
                    <a:srgbClr val="000000"/>
                  </a:solidFill>
                </a:rPr>
                <a:t>Decagon</a:t>
              </a:r>
              <a:r>
                <a:rPr lang="ko-KR" altLang="en-US" sz="3000" kern="0" dirty="0">
                  <a:solidFill>
                    <a:srgbClr val="000000"/>
                  </a:solidFill>
                </a:rPr>
                <a:t>이란</a:t>
              </a:r>
              <a:r>
                <a:rPr lang="en-US" altLang="ko-KR" sz="3000" kern="0" dirty="0">
                  <a:solidFill>
                    <a:srgbClr val="000000"/>
                  </a:solidFill>
                </a:rPr>
                <a:t>?</a:t>
              </a:r>
            </a:p>
            <a:p>
              <a:pPr marL="457200" indent="-457200" algn="just" fontAlgn="base">
                <a:buFontTx/>
                <a:buChar char="-"/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r>
                <a:rPr lang="ko-KR" altLang="en-US" sz="3000" kern="0" spc="0" dirty="0">
                  <a:solidFill>
                    <a:srgbClr val="000000"/>
                  </a:solidFill>
                  <a:effectLst/>
                </a:rPr>
                <a:t>스탠포드 </a:t>
              </a:r>
              <a:r>
                <a:rPr lang="ko-KR" altLang="en-US" sz="3000" kern="0" dirty="0">
                  <a:solidFill>
                    <a:srgbClr val="000000"/>
                  </a:solidFill>
                </a:rPr>
                <a:t>대학교에서 진행한 연구로</a:t>
              </a:r>
              <a:r>
                <a:rPr lang="en-US" altLang="ko-KR" sz="3000" kern="0" dirty="0">
                  <a:solidFill>
                    <a:srgbClr val="000000"/>
                  </a:solidFill>
                </a:rPr>
                <a:t> GCN</a:t>
              </a:r>
              <a:r>
                <a:rPr lang="en-US" altLang="ko-KR" sz="3200" dirty="0">
                  <a:solidFill>
                    <a:schemeClr val="tx1"/>
                  </a:solidFill>
                </a:rPr>
                <a:t>(Graph convolutional Neural Network)</a:t>
              </a:r>
              <a:r>
                <a:rPr lang="ko-KR" altLang="en-US" sz="3000" kern="0" dirty="0">
                  <a:solidFill>
                    <a:srgbClr val="000000"/>
                  </a:solidFill>
                </a:rPr>
                <a:t>을 이용하여 부작용을 예측한다</a:t>
              </a:r>
              <a:r>
                <a:rPr lang="en-US" altLang="ko-KR" sz="3000" kern="0" dirty="0">
                  <a:solidFill>
                    <a:srgbClr val="000000"/>
                  </a:solidFill>
                </a:rPr>
                <a:t>. </a:t>
              </a:r>
              <a:r>
                <a:rPr lang="ko-KR" altLang="en-US" sz="3000" kern="0" spc="0" dirty="0">
                  <a:solidFill>
                    <a:srgbClr val="000000"/>
                  </a:solidFill>
                  <a:effectLst/>
                </a:rPr>
                <a:t>단백질 간의 상호 작용</a:t>
              </a:r>
              <a:r>
                <a:rPr lang="en-US" altLang="ko-KR" sz="3000" kern="0" spc="0" dirty="0">
                  <a:solidFill>
                    <a:srgbClr val="000000"/>
                  </a:solidFill>
                  <a:effectLst/>
                </a:rPr>
                <a:t>, </a:t>
              </a:r>
              <a:r>
                <a:rPr lang="ko-KR" altLang="en-US" sz="3000" kern="0" spc="0" dirty="0">
                  <a:solidFill>
                    <a:srgbClr val="000000"/>
                  </a:solidFill>
                  <a:effectLst/>
                </a:rPr>
                <a:t>약물과 단백질 간의 표적 상호 작용</a:t>
              </a:r>
              <a:r>
                <a:rPr lang="en-US" altLang="ko-KR" sz="3000" kern="0" spc="0" dirty="0">
                  <a:solidFill>
                    <a:srgbClr val="000000"/>
                  </a:solidFill>
                  <a:effectLst/>
                </a:rPr>
                <a:t>, </a:t>
              </a:r>
              <a:r>
                <a:rPr lang="ko-KR" altLang="en-US" sz="3000" kern="0" spc="0" dirty="0">
                  <a:solidFill>
                    <a:srgbClr val="000000"/>
                  </a:solidFill>
                  <a:effectLst/>
                </a:rPr>
                <a:t>약물 간의 상호 작용으로 표현된 그래프를 사용한다</a:t>
              </a:r>
              <a:r>
                <a:rPr lang="en-US" altLang="ko-KR" sz="3000" kern="0" spc="0" dirty="0">
                  <a:solidFill>
                    <a:srgbClr val="000000"/>
                  </a:solidFill>
                  <a:effectLst/>
                </a:rPr>
                <a:t>.</a:t>
              </a:r>
              <a:endParaRPr lang="en-US" altLang="ko-KR" sz="3000" kern="0" dirty="0">
                <a:solidFill>
                  <a:srgbClr val="000000"/>
                </a:solidFill>
              </a:endParaRPr>
            </a:p>
            <a:p>
              <a:pPr marL="457200" indent="-457200" algn="just" fontAlgn="base">
                <a:buFontTx/>
                <a:buChar char="-"/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000" kern="0" dirty="0">
                <a:solidFill>
                  <a:srgbClr val="000000"/>
                </a:solidFill>
              </a:endParaRPr>
            </a:p>
            <a:p>
              <a:pPr algn="just" fontAlgn="base"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000" kern="0" dirty="0">
                <a:solidFill>
                  <a:srgbClr val="000000"/>
                </a:solidFill>
              </a:endParaRPr>
            </a:p>
            <a:p>
              <a:pPr marL="457200" indent="-457200" algn="just" fontAlgn="base">
                <a:buFontTx/>
                <a:buChar char="-"/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000" kern="0" spc="0" dirty="0">
                <a:solidFill>
                  <a:srgbClr val="000000"/>
                </a:solidFill>
                <a:effectLst/>
              </a:endParaRPr>
            </a:p>
            <a:p>
              <a:pPr algn="just" fontAlgn="base"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000" kern="0" spc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1F381381-B8FC-46D3-B81E-6C3DB82FBF8F}"/>
                </a:ext>
              </a:extLst>
            </p:cNvPr>
            <p:cNvSpPr/>
            <p:nvPr/>
          </p:nvSpPr>
          <p:spPr>
            <a:xfrm>
              <a:off x="3218071" y="3054756"/>
              <a:ext cx="4454744" cy="1071297"/>
            </a:xfrm>
            <a:prstGeom prst="roundRect">
              <a:avLst/>
            </a:prstGeom>
            <a:solidFill>
              <a:srgbClr val="7FD3D1"/>
            </a:solidFill>
            <a:ln>
              <a:solidFill>
                <a:srgbClr val="1F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0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13DC01A-91A0-4C21-922D-A3639EAD463C}"/>
              </a:ext>
            </a:extLst>
          </p:cNvPr>
          <p:cNvSpPr/>
          <p:nvPr/>
        </p:nvSpPr>
        <p:spPr>
          <a:xfrm>
            <a:off x="12781632" y="2610595"/>
            <a:ext cx="8371503" cy="230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4000" b="1" dirty="0"/>
              <a:t>지도교수 </a:t>
            </a:r>
            <a:r>
              <a:rPr lang="en-US" altLang="ko-KR" sz="4000" b="1" dirty="0"/>
              <a:t>:</a:t>
            </a:r>
            <a:r>
              <a:rPr lang="ko-KR" altLang="en-US" sz="4000" b="1" dirty="0"/>
              <a:t> 이명준</a:t>
            </a:r>
            <a:r>
              <a:rPr lang="en-US" altLang="ko-KR" sz="4000" b="1" dirty="0"/>
              <a:t>      </a:t>
            </a:r>
          </a:p>
          <a:p>
            <a:pPr algn="l"/>
            <a:r>
              <a:rPr lang="ko-KR" altLang="en-US" sz="4000" b="1" dirty="0"/>
              <a:t>참여학생 </a:t>
            </a:r>
            <a:r>
              <a:rPr lang="en-US" altLang="ko-KR" sz="4000" b="1" dirty="0"/>
              <a:t>:</a:t>
            </a:r>
            <a:r>
              <a:rPr lang="ko-KR" altLang="en-US" sz="4000" b="1" dirty="0"/>
              <a:t> 이승준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최년우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김유선</a:t>
            </a:r>
            <a:endParaRPr lang="en-US" altLang="ko-KR" sz="4000" b="1" dirty="0"/>
          </a:p>
          <a:p>
            <a:pPr algn="l"/>
            <a:r>
              <a:rPr lang="ko-KR" altLang="en-US" sz="4000" b="1" dirty="0"/>
              <a:t>울산대학교 </a:t>
            </a:r>
            <a:r>
              <a:rPr lang="en-US" altLang="ko-KR" sz="4000" b="1" dirty="0"/>
              <a:t>IT</a:t>
            </a:r>
            <a:r>
              <a:rPr lang="ko-KR" altLang="en-US" sz="4000" b="1" dirty="0"/>
              <a:t>융합전공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937D84AA-9D77-45FB-9A98-DA2A3A681BD6}"/>
              </a:ext>
            </a:extLst>
          </p:cNvPr>
          <p:cNvSpPr/>
          <p:nvPr/>
        </p:nvSpPr>
        <p:spPr>
          <a:xfrm>
            <a:off x="3173269" y="19722384"/>
            <a:ext cx="4454744" cy="1071297"/>
          </a:xfrm>
          <a:prstGeom prst="roundRect">
            <a:avLst/>
          </a:prstGeom>
          <a:solidFill>
            <a:srgbClr val="7FD3D1"/>
          </a:solidFill>
          <a:ln>
            <a:solidFill>
              <a:srgbClr val="1F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</a:rPr>
              <a:t>개발환경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8EC38E55-115A-45F7-93AD-A66A5B8457A2}"/>
              </a:ext>
            </a:extLst>
          </p:cNvPr>
          <p:cNvSpPr/>
          <p:nvPr/>
        </p:nvSpPr>
        <p:spPr>
          <a:xfrm>
            <a:off x="3173269" y="23619639"/>
            <a:ext cx="4454744" cy="1071297"/>
          </a:xfrm>
          <a:prstGeom prst="roundRect">
            <a:avLst/>
          </a:prstGeom>
          <a:solidFill>
            <a:srgbClr val="7FD3D1"/>
          </a:solidFill>
          <a:ln>
            <a:solidFill>
              <a:srgbClr val="1F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</a:rPr>
              <a:t>기대효과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609F1C0-7514-45B2-B332-DAC600C94FA1}"/>
              </a:ext>
            </a:extLst>
          </p:cNvPr>
          <p:cNvGrpSpPr/>
          <p:nvPr/>
        </p:nvGrpSpPr>
        <p:grpSpPr>
          <a:xfrm>
            <a:off x="11023757" y="19460467"/>
            <a:ext cx="9835200" cy="8056073"/>
            <a:chOff x="11014906" y="19469290"/>
            <a:chExt cx="9835200" cy="8056073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xmlns="" id="{400E2777-6E01-402F-877F-FF5F5CB5B968}"/>
                </a:ext>
              </a:extLst>
            </p:cNvPr>
            <p:cNvSpPr/>
            <p:nvPr/>
          </p:nvSpPr>
          <p:spPr>
            <a:xfrm>
              <a:off x="11014906" y="19959374"/>
              <a:ext cx="9835200" cy="7565989"/>
            </a:xfrm>
            <a:prstGeom prst="roundRect">
              <a:avLst>
                <a:gd name="adj" fmla="val 7908"/>
              </a:avLst>
            </a:prstGeom>
            <a:solidFill>
              <a:schemeClr val="bg1"/>
            </a:solidFill>
            <a:ln w="76200">
              <a:solidFill>
                <a:srgbClr val="1F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3000" kern="0" spc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xmlns="" id="{AFE9813B-420D-4312-B96B-8198E9164520}"/>
                </a:ext>
              </a:extLst>
            </p:cNvPr>
            <p:cNvSpPr/>
            <p:nvPr/>
          </p:nvSpPr>
          <p:spPr>
            <a:xfrm>
              <a:off x="13713985" y="19469290"/>
              <a:ext cx="4454744" cy="1071297"/>
            </a:xfrm>
            <a:prstGeom prst="roundRect">
              <a:avLst/>
            </a:prstGeom>
            <a:solidFill>
              <a:srgbClr val="7FD3D1"/>
            </a:solidFill>
            <a:ln>
              <a:solidFill>
                <a:srgbClr val="1F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0" dirty="0" smtClean="0">
                  <a:solidFill>
                    <a:schemeClr val="bg1"/>
                  </a:solidFill>
                </a:rPr>
                <a:t>데이터 수집</a:t>
              </a:r>
              <a:endParaRPr lang="ko-KR" altLang="en-US" sz="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CAF7CEDC-4165-40D8-AD4B-5BEBC8349E73}"/>
              </a:ext>
            </a:extLst>
          </p:cNvPr>
          <p:cNvGrpSpPr/>
          <p:nvPr/>
        </p:nvGrpSpPr>
        <p:grpSpPr>
          <a:xfrm>
            <a:off x="11011328" y="5130875"/>
            <a:ext cx="9835200" cy="13753528"/>
            <a:chOff x="11011328" y="4977057"/>
            <a:chExt cx="9835200" cy="1375352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0F1F6AA7-1922-4861-899C-ED24F571C24D}"/>
                </a:ext>
              </a:extLst>
            </p:cNvPr>
            <p:cNvGrpSpPr/>
            <p:nvPr/>
          </p:nvGrpSpPr>
          <p:grpSpPr>
            <a:xfrm>
              <a:off x="11011328" y="5518768"/>
              <a:ext cx="9835200" cy="13211817"/>
              <a:chOff x="11161201" y="5399557"/>
              <a:chExt cx="9835200" cy="13211817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xmlns="" id="{31845231-306C-45B1-8C93-E344AB36F248}"/>
                  </a:ext>
                </a:extLst>
              </p:cNvPr>
              <p:cNvSpPr/>
              <p:nvPr/>
            </p:nvSpPr>
            <p:spPr>
              <a:xfrm>
                <a:off x="11161201" y="5399557"/>
                <a:ext cx="9835200" cy="13211817"/>
              </a:xfrm>
              <a:prstGeom prst="roundRect">
                <a:avLst>
                  <a:gd name="adj" fmla="val 7908"/>
                </a:avLst>
              </a:prstGeom>
              <a:solidFill>
                <a:schemeClr val="bg1"/>
              </a:solidFill>
              <a:ln w="76200">
                <a:solidFill>
                  <a:srgbClr val="1F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3200" b="1" dirty="0">
                    <a:solidFill>
                      <a:schemeClr val="tx1"/>
                    </a:solidFill>
                  </a:rPr>
                  <a:t>▶</a:t>
                </a:r>
                <a:r>
                  <a:rPr lang="en-US" altLang="ko-KR" sz="3000" b="1" kern="0" dirty="0">
                    <a:solidFill>
                      <a:srgbClr val="000000"/>
                    </a:solidFill>
                  </a:rPr>
                  <a:t> </a:t>
                </a:r>
                <a:r>
                  <a:rPr lang="ko-KR" altLang="en-US" sz="3000" kern="0" dirty="0">
                    <a:solidFill>
                      <a:srgbClr val="000000"/>
                    </a:solidFill>
                  </a:rPr>
                  <a:t>단일 약물 정보와 약물 간 부작용 예측 정보 확인 </a:t>
                </a:r>
                <a:r>
                  <a:rPr lang="en-US" altLang="ko-KR" sz="3000" kern="0" dirty="0">
                    <a:solidFill>
                      <a:srgbClr val="000000"/>
                    </a:solidFill>
                  </a:rPr>
                  <a:t> </a:t>
                </a:r>
                <a:r>
                  <a:rPr lang="ko-KR" altLang="en-US" sz="3000" kern="0" dirty="0">
                    <a:solidFill>
                      <a:srgbClr val="000000"/>
                    </a:solidFill>
                  </a:rPr>
                  <a:t> </a:t>
                </a: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algn="just" fontAlgn="base"/>
                <a:r>
                  <a:rPr lang="ko-KR" altLang="en-US" sz="2800" b="1" dirty="0">
                    <a:solidFill>
                      <a:schemeClr val="tx1"/>
                    </a:solidFill>
                  </a:rPr>
                  <a:t>▶ </a:t>
                </a:r>
                <a:r>
                  <a:rPr lang="ko-KR" altLang="en-US" sz="3000" kern="0" spc="0" dirty="0">
                    <a:solidFill>
                      <a:srgbClr val="000000"/>
                    </a:solidFill>
                    <a:effectLst/>
                  </a:rPr>
                  <a:t>게시판을 통해 실제 일어나는 부작용 공유 가능</a:t>
                </a:r>
                <a:endParaRPr lang="en-US" altLang="ko-KR" sz="3000" kern="0" dirty="0">
                  <a:solidFill>
                    <a:srgbClr val="000000"/>
                  </a:solidFill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3000" kern="0" dirty="0">
                  <a:solidFill>
                    <a:srgbClr val="000000"/>
                  </a:solidFill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3000" kern="0" dirty="0">
                  <a:solidFill>
                    <a:srgbClr val="000000"/>
                  </a:solidFill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3000" kern="0" dirty="0">
                  <a:solidFill>
                    <a:srgbClr val="000000"/>
                  </a:solidFill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3000" kern="0" dirty="0">
                  <a:solidFill>
                    <a:srgbClr val="000000"/>
                  </a:solidFill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dirty="0">
                  <a:solidFill>
                    <a:srgbClr val="000000"/>
                  </a:solidFill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dirty="0">
                  <a:solidFill>
                    <a:srgbClr val="000000"/>
                  </a:solidFill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dirty="0">
                  <a:solidFill>
                    <a:srgbClr val="000000"/>
                  </a:solidFill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dirty="0">
                  <a:solidFill>
                    <a:srgbClr val="000000"/>
                  </a:solidFill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dirty="0">
                  <a:solidFill>
                    <a:srgbClr val="000000"/>
                  </a:solidFill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spc="0" dirty="0">
                  <a:solidFill>
                    <a:srgbClr val="000000"/>
                  </a:solidFill>
                  <a:effectLst/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en-US" altLang="ko-KR" sz="3000" kern="0" dirty="0">
                  <a:solidFill>
                    <a:srgbClr val="000000"/>
                  </a:solidFill>
                </a:endParaRPr>
              </a:p>
              <a:p>
                <a:pPr marR="0" indent="0" algn="just" fontAlgn="base" latinLnBrk="1">
                  <a:spcBef>
                    <a:spcPts val="0"/>
                  </a:spcBef>
                  <a:spcAft>
                    <a:spcPts val="0"/>
                  </a:spcAft>
                  <a:tabLst>
                    <a:tab pos="-170180" algn="l"/>
                    <a:tab pos="508000" algn="l"/>
                    <a:tab pos="1016000" algn="l"/>
                    <a:tab pos="1524000" algn="l"/>
                    <a:tab pos="2032000" algn="l"/>
                    <a:tab pos="2540000" algn="l"/>
                    <a:tab pos="3048000" algn="l"/>
                    <a:tab pos="3556000" algn="l"/>
                    <a:tab pos="4064000" algn="l"/>
                    <a:tab pos="4572000" algn="l"/>
                    <a:tab pos="5080000" algn="l"/>
                    <a:tab pos="5588000" algn="l"/>
                    <a:tab pos="6096000" algn="l"/>
                    <a:tab pos="6604000" algn="l"/>
                    <a:tab pos="7112000" algn="l"/>
                    <a:tab pos="7620000" algn="l"/>
                    <a:tab pos="8128000" algn="l"/>
                    <a:tab pos="8636000" algn="l"/>
                    <a:tab pos="9144000" algn="l"/>
                    <a:tab pos="9652000" algn="l"/>
                    <a:tab pos="10160000" algn="l"/>
                    <a:tab pos="10668000" algn="l"/>
                    <a:tab pos="11176000" algn="l"/>
                    <a:tab pos="11684000" algn="l"/>
                    <a:tab pos="12192000" algn="l"/>
                    <a:tab pos="12700000" algn="l"/>
                    <a:tab pos="13208000" algn="l"/>
                    <a:tab pos="13716000" algn="l"/>
                    <a:tab pos="14224000" algn="l"/>
                    <a:tab pos="14732000" algn="l"/>
                    <a:tab pos="15240000" algn="l"/>
                    <a:tab pos="15748000" algn="l"/>
                  </a:tabLst>
                </a:pPr>
                <a:endParaRPr lang="ko-KR" altLang="en-US" sz="3000" kern="0" spc="0" dirty="0">
                  <a:solidFill>
                    <a:srgbClr val="000000"/>
                  </a:solidFill>
                  <a:effectLst/>
                </a:endParaRPr>
              </a:p>
            </p:txBody>
          </p:sp>
          <p:pic>
            <p:nvPicPr>
              <p:cNvPr id="1079" name="_x197212016">
                <a:extLst>
                  <a:ext uri="{FF2B5EF4-FFF2-40B4-BE49-F238E27FC236}">
                    <a16:creationId xmlns:a16="http://schemas.microsoft.com/office/drawing/2014/main" xmlns="" id="{F3DF717D-7B90-4AE6-8F44-8D3BA7788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4"/>
              <a:stretch>
                <a:fillRect/>
              </a:stretch>
            </p:blipFill>
            <p:spPr bwMode="auto">
              <a:xfrm>
                <a:off x="14649997" y="7617242"/>
                <a:ext cx="2936631" cy="4440185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1" name="_x124956984">
                <a:extLst>
                  <a:ext uri="{FF2B5EF4-FFF2-40B4-BE49-F238E27FC236}">
                    <a16:creationId xmlns:a16="http://schemas.microsoft.com/office/drawing/2014/main" xmlns="" id="{31165437-2CE8-4C9C-892A-2A5FC85548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"/>
              <a:stretch>
                <a:fillRect/>
              </a:stretch>
            </p:blipFill>
            <p:spPr bwMode="auto">
              <a:xfrm>
                <a:off x="17818349" y="7617242"/>
                <a:ext cx="2936631" cy="4440187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_x197214736">
                <a:extLst>
                  <a:ext uri="{FF2B5EF4-FFF2-40B4-BE49-F238E27FC236}">
                    <a16:creationId xmlns:a16="http://schemas.microsoft.com/office/drawing/2014/main" xmlns="" id="{4283B9F8-DFF3-4E46-872A-03864F7F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7" r="1514" b="368"/>
              <a:stretch>
                <a:fillRect/>
              </a:stretch>
            </p:blipFill>
            <p:spPr bwMode="auto">
              <a:xfrm>
                <a:off x="11465948" y="13019061"/>
                <a:ext cx="2936631" cy="4440185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_x238844480">
                <a:extLst>
                  <a:ext uri="{FF2B5EF4-FFF2-40B4-BE49-F238E27FC236}">
                    <a16:creationId xmlns:a16="http://schemas.microsoft.com/office/drawing/2014/main" xmlns="" id="{02B08BD8-6EC7-4DEA-844F-E657D24225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50799" y="13012559"/>
                <a:ext cx="2936630" cy="4440187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_x197212896">
                <a:extLst>
                  <a:ext uri="{FF2B5EF4-FFF2-40B4-BE49-F238E27FC236}">
                    <a16:creationId xmlns:a16="http://schemas.microsoft.com/office/drawing/2014/main" xmlns="" id="{2FBEFDC8-87AA-4098-AB0F-E1E4FC7079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43"/>
              <a:stretch>
                <a:fillRect/>
              </a:stretch>
            </p:blipFill>
            <p:spPr bwMode="auto">
              <a:xfrm>
                <a:off x="17818349" y="13012556"/>
                <a:ext cx="2936631" cy="4440187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_x123674144">
                <a:extLst>
                  <a:ext uri="{FF2B5EF4-FFF2-40B4-BE49-F238E27FC236}">
                    <a16:creationId xmlns:a16="http://schemas.microsoft.com/office/drawing/2014/main" xmlns="" id="{A78BAC32-615D-469E-BF30-A41888BE4A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9" r="1460" b="389"/>
              <a:stretch>
                <a:fillRect/>
              </a:stretch>
            </p:blipFill>
            <p:spPr bwMode="auto">
              <a:xfrm>
                <a:off x="11481645" y="7625791"/>
                <a:ext cx="2936631" cy="4440185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471DAE4-0F9A-4D0A-AF5E-283078948F19}"/>
                  </a:ext>
                </a:extLst>
              </p:cNvPr>
              <p:cNvSpPr txBox="1"/>
              <p:nvPr/>
            </p:nvSpPr>
            <p:spPr>
              <a:xfrm>
                <a:off x="11955559" y="12227443"/>
                <a:ext cx="1988801" cy="47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/>
                  <a:t>약물 </a:t>
                </a:r>
                <a:r>
                  <a:rPr lang="ko-KR" altLang="en-US" sz="2500" dirty="0" err="1"/>
                  <a:t>입력창</a:t>
                </a:r>
                <a:endParaRPr lang="ko-KR" altLang="en-US" sz="25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9F1D2B4D-BF7B-4DBB-8BFE-205AECED31CA}"/>
                  </a:ext>
                </a:extLst>
              </p:cNvPr>
              <p:cNvSpPr txBox="1"/>
              <p:nvPr/>
            </p:nvSpPr>
            <p:spPr>
              <a:xfrm>
                <a:off x="14942293" y="12227443"/>
                <a:ext cx="2356303" cy="47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/>
                  <a:t>단일 약물 정보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3AFAE1CB-CA85-43F5-BF5B-A0F5037DDCCE}"/>
                  </a:ext>
                </a:extLst>
              </p:cNvPr>
              <p:cNvSpPr txBox="1"/>
              <p:nvPr/>
            </p:nvSpPr>
            <p:spPr>
              <a:xfrm>
                <a:off x="17950579" y="12227443"/>
                <a:ext cx="2666519" cy="476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/>
                  <a:t>부작용 결과 확인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4E564DFB-75E8-40C0-9A2E-CB257959F008}"/>
                  </a:ext>
                </a:extLst>
              </p:cNvPr>
              <p:cNvSpPr txBox="1"/>
              <p:nvPr/>
            </p:nvSpPr>
            <p:spPr>
              <a:xfrm>
                <a:off x="11440896" y="17605584"/>
                <a:ext cx="298673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/>
                  <a:t>예상 부작용 경로와</a:t>
                </a:r>
                <a:endParaRPr lang="en-US" altLang="ko-KR" sz="2500" dirty="0"/>
              </a:p>
              <a:p>
                <a:pPr algn="ctr"/>
                <a:r>
                  <a:rPr lang="ko-KR" altLang="en-US" sz="2500" dirty="0"/>
                  <a:t>중요도 확인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DC0C00D5-662B-4B6E-9635-749DCBBB98F1}"/>
                  </a:ext>
                </a:extLst>
              </p:cNvPr>
              <p:cNvSpPr txBox="1"/>
              <p:nvPr/>
            </p:nvSpPr>
            <p:spPr>
              <a:xfrm>
                <a:off x="14848101" y="17605584"/>
                <a:ext cx="2666519" cy="476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/>
                  <a:t>부작용 상세 설명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461D5454-4B06-4290-AB66-0C001E954682}"/>
                  </a:ext>
                </a:extLst>
              </p:cNvPr>
              <p:cNvSpPr txBox="1"/>
              <p:nvPr/>
            </p:nvSpPr>
            <p:spPr>
              <a:xfrm>
                <a:off x="18104729" y="17576697"/>
                <a:ext cx="229981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/>
                  <a:t>사용자 게시판</a:t>
                </a:r>
              </a:p>
            </p:txBody>
          </p:sp>
        </p:grp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xmlns="" id="{446D4341-088E-47A7-9D1A-CA2D4ADD3664}"/>
                </a:ext>
              </a:extLst>
            </p:cNvPr>
            <p:cNvSpPr/>
            <p:nvPr/>
          </p:nvSpPr>
          <p:spPr>
            <a:xfrm>
              <a:off x="13713985" y="4977057"/>
              <a:ext cx="4454744" cy="1071297"/>
            </a:xfrm>
            <a:prstGeom prst="roundRect">
              <a:avLst/>
            </a:prstGeom>
            <a:solidFill>
              <a:srgbClr val="7FD3D1"/>
            </a:solidFill>
            <a:ln>
              <a:solidFill>
                <a:srgbClr val="1F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0" dirty="0">
                  <a:solidFill>
                    <a:schemeClr val="bg1"/>
                  </a:solidFill>
                </a:rPr>
                <a:t>기능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7843" y="11745023"/>
            <a:ext cx="9835200" cy="7355404"/>
            <a:chOff x="527843" y="11745023"/>
            <a:chExt cx="9835200" cy="735540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xmlns="" id="{4803CAF0-08BA-44F1-822D-9FEE898006F5}"/>
                </a:ext>
              </a:extLst>
            </p:cNvPr>
            <p:cNvSpPr/>
            <p:nvPr/>
          </p:nvSpPr>
          <p:spPr>
            <a:xfrm>
              <a:off x="527843" y="12284899"/>
              <a:ext cx="9835200" cy="6815527"/>
            </a:xfrm>
            <a:prstGeom prst="roundRect">
              <a:avLst>
                <a:gd name="adj" fmla="val 7908"/>
              </a:avLst>
            </a:prstGeom>
            <a:solidFill>
              <a:schemeClr val="bg1"/>
            </a:solidFill>
            <a:ln w="76200">
              <a:solidFill>
                <a:srgbClr val="1F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b="1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384556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</a:tabLst>
              </a:pPr>
              <a:endParaRPr lang="en-US" altLang="ko-KR" sz="3200" kern="0" dirty="0">
                <a:solidFill>
                  <a:srgbClr val="000000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C22E145E-8CEA-4E59-AAFF-2D575D35E525}"/>
                </a:ext>
              </a:extLst>
            </p:cNvPr>
            <p:cNvSpPr/>
            <p:nvPr/>
          </p:nvSpPr>
          <p:spPr>
            <a:xfrm>
              <a:off x="527843" y="12284899"/>
              <a:ext cx="9835200" cy="6815528"/>
            </a:xfrm>
            <a:prstGeom prst="roundRect">
              <a:avLst>
                <a:gd name="adj" fmla="val 7908"/>
              </a:avLst>
            </a:prstGeom>
            <a:noFill/>
            <a:ln w="76200">
              <a:solidFill>
                <a:srgbClr val="1F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200" kern="0" spc="0" dirty="0">
                <a:solidFill>
                  <a:schemeClr val="tx1"/>
                </a:solidFill>
                <a:effectLst/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200" kern="0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200" kern="0" spc="0" dirty="0">
                <a:solidFill>
                  <a:schemeClr val="tx1"/>
                </a:solidFill>
                <a:effectLst/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200" kern="0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200" kern="0" spc="0" dirty="0">
                <a:solidFill>
                  <a:schemeClr val="tx1"/>
                </a:solidFill>
                <a:effectLst/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200" kern="0" dirty="0">
                <a:solidFill>
                  <a:schemeClr val="tx1"/>
                </a:solidFill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en-US" altLang="ko-KR" sz="3200" kern="0" spc="0" dirty="0">
                <a:solidFill>
                  <a:schemeClr val="tx1"/>
                </a:solidFill>
                <a:effectLst/>
              </a:endParaRPr>
            </a:p>
            <a:p>
              <a:pPr marR="0" indent="0" algn="just" fontAlgn="base" latinLnBrk="1">
                <a:spcBef>
                  <a:spcPts val="0"/>
                </a:spcBef>
                <a:spcAft>
                  <a:spcPts val="0"/>
                </a:spcAft>
                <a:tabLst>
                  <a:tab pos="-170180" algn="l"/>
                  <a:tab pos="508000" algn="l"/>
                  <a:tab pos="1016000" algn="l"/>
                  <a:tab pos="1524000" algn="l"/>
                  <a:tab pos="2032000" algn="l"/>
                  <a:tab pos="2540000" algn="l"/>
                  <a:tab pos="3048000" algn="l"/>
                  <a:tab pos="3556000" algn="l"/>
                  <a:tab pos="4064000" algn="l"/>
                  <a:tab pos="4572000" algn="l"/>
                  <a:tab pos="5080000" algn="l"/>
                  <a:tab pos="5588000" algn="l"/>
                  <a:tab pos="6096000" algn="l"/>
                  <a:tab pos="6604000" algn="l"/>
                  <a:tab pos="7112000" algn="l"/>
                  <a:tab pos="7620000" algn="l"/>
                  <a:tab pos="8128000" algn="l"/>
                  <a:tab pos="8636000" algn="l"/>
                  <a:tab pos="9144000" algn="l"/>
                  <a:tab pos="9652000" algn="l"/>
                  <a:tab pos="10160000" algn="l"/>
                  <a:tab pos="10668000" algn="l"/>
                  <a:tab pos="11176000" algn="l"/>
                  <a:tab pos="11684000" algn="l"/>
                  <a:tab pos="12192000" algn="l"/>
                  <a:tab pos="12700000" algn="l"/>
                  <a:tab pos="13208000" algn="l"/>
                  <a:tab pos="13716000" algn="l"/>
                  <a:tab pos="14224000" algn="l"/>
                  <a:tab pos="14732000" algn="l"/>
                  <a:tab pos="15240000" algn="l"/>
                  <a:tab pos="15748000" algn="l"/>
                </a:tabLst>
              </a:pPr>
              <a:endParaRPr lang="ko-KR" altLang="en-US" sz="3000" kern="0" spc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xmlns="" id="{DDC47C11-B9B9-4A40-83E6-F8C5B50B2823}"/>
                </a:ext>
              </a:extLst>
            </p:cNvPr>
            <p:cNvSpPr/>
            <p:nvPr/>
          </p:nvSpPr>
          <p:spPr>
            <a:xfrm>
              <a:off x="3218071" y="11745023"/>
              <a:ext cx="4454744" cy="1071297"/>
            </a:xfrm>
            <a:prstGeom prst="roundRect">
              <a:avLst/>
            </a:prstGeom>
            <a:solidFill>
              <a:srgbClr val="7FD3D1"/>
            </a:solidFill>
            <a:ln>
              <a:solidFill>
                <a:srgbClr val="1F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0" dirty="0">
                  <a:solidFill>
                    <a:schemeClr val="bg1"/>
                  </a:solidFill>
                </a:rPr>
                <a:t>시스템 구성도</a:t>
              </a: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260352" y="13344912"/>
              <a:ext cx="8358008" cy="4981015"/>
              <a:chOff x="1932235" y="1243122"/>
              <a:chExt cx="8358008" cy="4981015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1932235" y="1243122"/>
                <a:ext cx="8358008" cy="4981015"/>
                <a:chOff x="1259305" y="1056259"/>
                <a:chExt cx="7757234" cy="4692221"/>
              </a:xfrm>
            </p:grpSpPr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1259305" y="2141619"/>
                  <a:ext cx="1941095" cy="308008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592178" y="1495288"/>
                  <a:ext cx="12753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Decagon</a:t>
                  </a:r>
                </a:p>
                <a:p>
                  <a:pPr algn="ctr"/>
                  <a:r>
                    <a:rPr lang="ko-KR" altLang="en-US" dirty="0" smtClean="0"/>
                    <a:t>모델</a:t>
                  </a:r>
                  <a:endParaRPr lang="ko-KR" alt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453815" y="2310896"/>
                  <a:ext cx="1552074" cy="347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main.py </a:t>
                  </a:r>
                  <a:r>
                    <a:rPr lang="ko-KR" altLang="en-US" dirty="0" smtClean="0"/>
                    <a:t>실행</a:t>
                  </a:r>
                  <a:endParaRPr lang="ko-KR" altLang="en-US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453815" y="3404663"/>
                  <a:ext cx="1552074" cy="3189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 smtClean="0"/>
                    <a:t>부작용 쌍 예측</a:t>
                  </a:r>
                  <a:endParaRPr lang="ko-KR" altLang="en-US" sz="1600" dirty="0"/>
                </a:p>
              </p:txBody>
            </p:sp>
            <p:cxnSp>
              <p:nvCxnSpPr>
                <p:cNvPr id="68" name="직선 화살표 연결선 67"/>
                <p:cNvCxnSpPr>
                  <a:stCxn id="66" idx="2"/>
                  <a:endCxn id="67" idx="0"/>
                </p:cNvCxnSpPr>
                <p:nvPr/>
              </p:nvCxnSpPr>
              <p:spPr>
                <a:xfrm>
                  <a:off x="2229852" y="2658816"/>
                  <a:ext cx="0" cy="745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1453815" y="4467652"/>
                  <a:ext cx="1552074" cy="5847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 smtClean="0"/>
                    <a:t>부작용 쌍 </a:t>
                  </a:r>
                  <a:endParaRPr lang="en-US" altLang="ko-KR" sz="1600" dirty="0"/>
                </a:p>
                <a:p>
                  <a:pPr algn="ctr"/>
                  <a:r>
                    <a:rPr lang="en-US" altLang="ko-KR" sz="1600" dirty="0" smtClean="0"/>
                    <a:t>csv</a:t>
                  </a:r>
                  <a:r>
                    <a:rPr lang="ko-KR" altLang="en-US" sz="1600" dirty="0" smtClean="0"/>
                    <a:t>파일 저장</a:t>
                  </a:r>
                </a:p>
              </p:txBody>
            </p:sp>
            <p:cxnSp>
              <p:nvCxnSpPr>
                <p:cNvPr id="70" name="직선 화살표 연결선 69"/>
                <p:cNvCxnSpPr>
                  <a:stCxn id="67" idx="2"/>
                  <a:endCxn id="69" idx="0"/>
                </p:cNvCxnSpPr>
                <p:nvPr/>
              </p:nvCxnSpPr>
              <p:spPr>
                <a:xfrm>
                  <a:off x="2229852" y="3723588"/>
                  <a:ext cx="0" cy="74406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4170947" y="4210976"/>
                  <a:ext cx="1941095" cy="150796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4365457" y="4702113"/>
                  <a:ext cx="1552074" cy="5847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 smtClean="0"/>
                    <a:t>부작용 예측</a:t>
                  </a:r>
                  <a:endParaRPr lang="en-US" altLang="ko-KR" sz="1600" dirty="0" smtClean="0"/>
                </a:p>
                <a:p>
                  <a:pPr algn="ctr"/>
                  <a:r>
                    <a:rPr lang="ko-KR" altLang="en-US" sz="1600" dirty="0" smtClean="0"/>
                    <a:t>경로 생성</a:t>
                  </a:r>
                  <a:endParaRPr lang="ko-KR" altLang="en-US" sz="1600" dirty="0"/>
                </a:p>
              </p:txBody>
            </p:sp>
            <p:cxnSp>
              <p:nvCxnSpPr>
                <p:cNvPr id="73" name="직선 화살표 연결선 72"/>
                <p:cNvCxnSpPr>
                  <a:stCxn id="69" idx="3"/>
                  <a:endCxn id="72" idx="1"/>
                </p:cNvCxnSpPr>
                <p:nvPr/>
              </p:nvCxnSpPr>
              <p:spPr>
                <a:xfrm>
                  <a:off x="3005889" y="4760040"/>
                  <a:ext cx="1359568" cy="23446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4503820" y="3545303"/>
                  <a:ext cx="12753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경로 추적</a:t>
                  </a:r>
                  <a:endParaRPr lang="en-US" altLang="ko-KR" dirty="0" smtClean="0"/>
                </a:p>
                <a:p>
                  <a:pPr algn="ctr"/>
                  <a:r>
                    <a:rPr lang="en-US" altLang="ko-KR" dirty="0" smtClean="0"/>
                    <a:t>path.py</a:t>
                  </a:r>
                  <a:endParaRPr lang="ko-KR" altLang="en-US" dirty="0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4176962" y="1373210"/>
                  <a:ext cx="1941095" cy="174004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371472" y="1456646"/>
                  <a:ext cx="1552074" cy="5847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 smtClean="0"/>
                    <a:t>약물간 부작용</a:t>
                  </a:r>
                  <a:endParaRPr lang="en-US" altLang="ko-KR" sz="1600" dirty="0" smtClean="0"/>
                </a:p>
                <a:p>
                  <a:pPr algn="ctr"/>
                  <a:r>
                    <a:rPr lang="en-US" altLang="ko-KR" sz="1600" dirty="0" smtClean="0"/>
                    <a:t>API</a:t>
                  </a:r>
                  <a:endParaRPr lang="ko-KR" altLang="en-US" sz="1600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4424611" y="1056259"/>
                  <a:ext cx="13294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공공데이터</a:t>
                  </a:r>
                  <a:endParaRPr lang="ko-KR" altLang="en-US" dirty="0"/>
                </a:p>
              </p:txBody>
            </p:sp>
            <p:cxnSp>
              <p:nvCxnSpPr>
                <p:cNvPr id="78" name="직선 화살표 연결선 77"/>
                <p:cNvCxnSpPr>
                  <a:stCxn id="76" idx="2"/>
                  <a:endCxn id="79" idx="0"/>
                </p:cNvCxnSpPr>
                <p:nvPr/>
              </p:nvCxnSpPr>
              <p:spPr>
                <a:xfrm flipH="1">
                  <a:off x="5141494" y="2041421"/>
                  <a:ext cx="6015" cy="61148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4365457" y="2652905"/>
                  <a:ext cx="1552074" cy="3044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/>
                    <a:t>c</a:t>
                  </a:r>
                  <a:r>
                    <a:rPr lang="en-US" altLang="ko-KR" sz="1500" dirty="0" smtClean="0"/>
                    <a:t>sv</a:t>
                  </a:r>
                  <a:r>
                    <a:rPr lang="ko-KR" altLang="en-US" sz="1500" dirty="0" smtClean="0"/>
                    <a:t>파일로 저장</a:t>
                  </a:r>
                  <a:endParaRPr lang="ko-KR" altLang="en-US" sz="1500" dirty="0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7005385" y="2056726"/>
                  <a:ext cx="1941095" cy="150796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7311186" y="1410395"/>
                  <a:ext cx="13294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Firebase</a:t>
                  </a:r>
                </a:p>
                <a:p>
                  <a:pPr algn="ctr"/>
                  <a:r>
                    <a:rPr lang="ko-KR" altLang="en-US" dirty="0" smtClean="0"/>
                    <a:t>서버</a:t>
                  </a:r>
                  <a:endParaRPr lang="ko-KR" altLang="en-US" dirty="0"/>
                </a:p>
              </p:txBody>
            </p:sp>
            <p:cxnSp>
              <p:nvCxnSpPr>
                <p:cNvPr id="82" name="직선 화살표 연결선 81"/>
                <p:cNvCxnSpPr>
                  <a:stCxn id="79" idx="3"/>
                  <a:endCxn id="90" idx="1"/>
                </p:cNvCxnSpPr>
                <p:nvPr/>
              </p:nvCxnSpPr>
              <p:spPr>
                <a:xfrm>
                  <a:off x="5917531" y="2805119"/>
                  <a:ext cx="1545734" cy="55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/>
                <p:cNvCxnSpPr>
                  <a:stCxn id="72" idx="3"/>
                </p:cNvCxnSpPr>
                <p:nvPr/>
              </p:nvCxnSpPr>
              <p:spPr>
                <a:xfrm flipV="1">
                  <a:off x="5917531" y="4994500"/>
                  <a:ext cx="1650762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7005383" y="4240520"/>
                  <a:ext cx="1941095" cy="150796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5" name="직선 화살표 연결선 84"/>
                <p:cNvCxnSpPr/>
                <p:nvPr/>
              </p:nvCxnSpPr>
              <p:spPr>
                <a:xfrm flipH="1">
                  <a:off x="7975930" y="3410144"/>
                  <a:ext cx="1" cy="95871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7687048" y="3724755"/>
                  <a:ext cx="13294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통신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5954057" y="2481676"/>
                  <a:ext cx="13294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저장</a:t>
                  </a:r>
                  <a:endParaRPr lang="ko-KR" altLang="en-US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969163" y="4634202"/>
                  <a:ext cx="13294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저장</a:t>
                  </a:r>
                  <a:endParaRPr lang="ko-KR" altLang="en-US" dirty="0"/>
                </a:p>
              </p:txBody>
            </p:sp>
            <p:pic>
              <p:nvPicPr>
                <p:cNvPr id="90" name="그림 89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3264" y="2298040"/>
                  <a:ext cx="1025332" cy="1025332"/>
                </a:xfrm>
                <a:prstGeom prst="rect">
                  <a:avLst/>
                </a:prstGeom>
              </p:spPr>
            </p:pic>
            <p:pic>
              <p:nvPicPr>
                <p:cNvPr id="92" name="그림 91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43609" y="4432635"/>
                  <a:ext cx="1064642" cy="1064642"/>
                </a:xfrm>
                <a:prstGeom prst="rect">
                  <a:avLst/>
                </a:prstGeom>
              </p:spPr>
            </p:pic>
          </p:grpSp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6370" y="2372918"/>
                <a:ext cx="474073" cy="474073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5352" y="4231732"/>
                <a:ext cx="474073" cy="474073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4225" y="3102588"/>
                <a:ext cx="475200" cy="475200"/>
              </a:xfrm>
              <a:prstGeom prst="rect">
                <a:avLst/>
              </a:prstGeom>
            </p:spPr>
          </p:pic>
        </p:grpSp>
      </p:grpSp>
      <p:sp>
        <p:nvSpPr>
          <p:cNvPr id="6" name="TextBox 5"/>
          <p:cNvSpPr txBox="1"/>
          <p:nvPr/>
        </p:nvSpPr>
        <p:spPr>
          <a:xfrm>
            <a:off x="5037193" y="230060"/>
            <a:ext cx="11312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 smtClean="0"/>
              <a:t>AI </a:t>
            </a:r>
            <a:r>
              <a:rPr lang="ko-KR" altLang="en-US" sz="7000" b="1" dirty="0" smtClean="0"/>
              <a:t>약물 부작용 예측 서비스</a:t>
            </a:r>
            <a:endParaRPr lang="en-US" altLang="ko-KR" sz="7000" b="1" dirty="0" smtClean="0"/>
          </a:p>
          <a:p>
            <a:pPr algn="ctr"/>
            <a:r>
              <a:rPr lang="en-US" altLang="ko-KR" sz="7000" b="1" dirty="0" smtClean="0"/>
              <a:t>Safety Drug</a:t>
            </a:r>
            <a:endParaRPr lang="ko-KR" altLang="en-US" sz="7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1681586" y="20678715"/>
            <a:ext cx="9063663" cy="6516874"/>
            <a:chOff x="11330227" y="20757570"/>
            <a:chExt cx="9063663" cy="6516874"/>
          </a:xfrm>
        </p:grpSpPr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0227" y="20757570"/>
              <a:ext cx="5476213" cy="3241221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420" y="24555334"/>
              <a:ext cx="2837332" cy="2719110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3140" y="24556444"/>
              <a:ext cx="1975583" cy="271800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17727371" y="21836731"/>
              <a:ext cx="2666519" cy="1636839"/>
              <a:chOff x="17771504" y="21769631"/>
              <a:chExt cx="2666519" cy="1636839"/>
            </a:xfrm>
          </p:grpSpPr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70264" y="21769631"/>
                <a:ext cx="1054069" cy="1054069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DC0C00D5-662B-4B6E-9635-749DCBBB98F1}"/>
                  </a:ext>
                </a:extLst>
              </p:cNvPr>
              <p:cNvSpPr txBox="1"/>
              <p:nvPr/>
            </p:nvSpPr>
            <p:spPr>
              <a:xfrm>
                <a:off x="17771504" y="22929505"/>
                <a:ext cx="2666519" cy="476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dirty="0" smtClean="0"/>
                  <a:t>원본 파일</a:t>
                </a:r>
                <a:endParaRPr lang="ko-KR" altLang="en-US" sz="2500" dirty="0"/>
              </a:p>
            </p:txBody>
          </p:sp>
        </p:grp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05199" y="24553240"/>
              <a:ext cx="1821863" cy="2718000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>
              <a:stCxn id="94" idx="3"/>
              <a:endCxn id="98" idx="1"/>
            </p:cNvCxnSpPr>
            <p:nvPr/>
          </p:nvCxnSpPr>
          <p:spPr>
            <a:xfrm flipV="1">
              <a:off x="16806440" y="22363766"/>
              <a:ext cx="1619691" cy="14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9" idx="2"/>
              <a:endCxn id="100" idx="0"/>
            </p:cNvCxnSpPr>
            <p:nvPr/>
          </p:nvCxnSpPr>
          <p:spPr>
            <a:xfrm flipH="1">
              <a:off x="19016131" y="23473570"/>
              <a:ext cx="44500" cy="1079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99" idx="2"/>
              <a:endCxn id="97" idx="0"/>
            </p:cNvCxnSpPr>
            <p:nvPr/>
          </p:nvCxnSpPr>
          <p:spPr>
            <a:xfrm flipH="1">
              <a:off x="16160932" y="23473570"/>
              <a:ext cx="2899699" cy="1082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99" idx="2"/>
              <a:endCxn id="96" idx="0"/>
            </p:cNvCxnSpPr>
            <p:nvPr/>
          </p:nvCxnSpPr>
          <p:spPr>
            <a:xfrm flipH="1">
              <a:off x="12800086" y="23473570"/>
              <a:ext cx="6260545" cy="10817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7120141" y="21861722"/>
              <a:ext cx="9922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 smtClean="0"/>
                <a:t>수집</a:t>
              </a:r>
              <a:endParaRPr lang="ko-KR" altLang="en-US" sz="25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984458" y="23885378"/>
              <a:ext cx="9922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 smtClean="0"/>
                <a:t>가공</a:t>
              </a:r>
              <a:endParaRPr lang="ko-KR" alt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9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212</Words>
  <Application>Microsoft Office PowerPoint</Application>
  <PresentationFormat>사용자 지정</PresentationFormat>
  <Paragraphs>130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jdonam</dc:creator>
  <cp:lastModifiedBy>Microsoft 계정</cp:lastModifiedBy>
  <cp:revision>21</cp:revision>
  <cp:lastPrinted>2014-05-14T01:23:16Z</cp:lastPrinted>
  <dcterms:created xsi:type="dcterms:W3CDTF">2014-05-14T01:20:27Z</dcterms:created>
  <dcterms:modified xsi:type="dcterms:W3CDTF">2021-05-29T12:57:38Z</dcterms:modified>
</cp:coreProperties>
</file>