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6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6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4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7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2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4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8">20990 17427 0,'71'53'15,"-18"35"1,-18-35-16,18 53 16,-35 18-16,-1-36 0,-34-18 15,-1 19-15,0-19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6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3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4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4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3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09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8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6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2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8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5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3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7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2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79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3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8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69">12594 16722 0,'-17'0'15,"-1"0"1,36 0 15,-1 0-15,54 0-16,-36 0 16,88-18-16,-34 18 15,122-18 1,-70 1-16,159-1 15,-123 18-15,140-18 16,-176 18-16,106 0 16,-141 0-16,70 0 15,-123-17-15,18 17 16,-53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59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1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3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2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5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6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19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7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7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5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3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3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3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3">28116 12559 0,'-53'35'15,"36"0"-15,-18 36 16,17-36-16,0 1 16,18 34-16,0-35 15,0-17-15,0 17 16,18-17-16,0-18 16</inkml:trace>
  <inkml:trace contextRef="#ctx0" brushRef="#br1" timeOffset="212932.5809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7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6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8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6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2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7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79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8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2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1">8361 5415 0,'0'-17'31,"-18"17"-15,1 0 0,17-18-16,-18 18 15,0 0-15,1 0 16,-1 0-1,18 18 1</inkml:trace>
  <inkml:trace contextRef="#ctx0" brushRef="#br0" timeOffset="34567.2229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1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6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6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7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4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3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4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29">9013 12330 0,'0'35'16,"0"0"0,18 0-1,-18-17-15,35 17 16,-35-17-16,18-18 15,0 18-15</inkml:trace>
  <inkml:trace contextRef="#ctx0" brushRef="#br0" timeOffset="163182.4533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4">5574 14129 0,'88'0'16,"-17"-18"-1,17 18 1</inkml:trace>
  <inkml:trace contextRef="#ctx0" brushRef="#br0" timeOffset="166601.8504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59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3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4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5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1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3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8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3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6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8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6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7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3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6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7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6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6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7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2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4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3">15699 12418 0,'53'53'15,"17"35"-15,-35 0 16,-17-35-16,-18 53 16,-53 17-1</inkml:trace>
  <inkml:trace contextRef="#ctx0" brushRef="#br0" timeOffset="27538.6592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4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6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6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3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4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6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4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4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5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1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1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2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4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2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5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1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3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09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8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2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21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00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=""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59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99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2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5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26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Basics of Neural Network Programming</a:t>
            </a:r>
            <a:endParaRPr lang="en-US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 note on </a:t>
            </a:r>
            <a:r>
              <a:rPr lang="en-US" sz="6000" dirty="0"/>
              <a:t>p</a:t>
            </a:r>
            <a:r>
              <a:rPr lang="en-US" sz="6000" dirty="0" smtClean="0"/>
              <a:t>ython/ </a:t>
            </a:r>
          </a:p>
          <a:p>
            <a:pPr algn="ctr"/>
            <a:r>
              <a:rPr lang="en-US" sz="6000" dirty="0" err="1" smtClean="0"/>
              <a:t>numpy</a:t>
            </a:r>
            <a:r>
              <a:rPr lang="en-US" sz="6000" dirty="0" smtClean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</a:t>
              </a:r>
              <a:r>
                <a:rPr lang="en-US" sz="3200" b="1" dirty="0" smtClean="0"/>
                <a:t>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0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= 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02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9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279</Words>
  <Application>Microsoft Office PowerPoint</Application>
  <PresentationFormat>Widescreen</PresentationFormat>
  <Paragraphs>108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  <vt:lpstr>PowerPoint Presentation</vt:lpstr>
      <vt:lpstr>Broadcasting example</vt:lpstr>
      <vt:lpstr>Broadcasting example</vt:lpstr>
      <vt:lpstr>General Principle</vt:lpstr>
      <vt:lpstr>PowerPoint Presentation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Jack</cp:lastModifiedBy>
  <cp:revision>29</cp:revision>
  <dcterms:created xsi:type="dcterms:W3CDTF">2017-06-26T01:01:06Z</dcterms:created>
  <dcterms:modified xsi:type="dcterms:W3CDTF">2018-12-09T05:40:29Z</dcterms:modified>
</cp:coreProperties>
</file>