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154" autoAdjust="0"/>
  </p:normalViewPr>
  <p:slideViewPr>
    <p:cSldViewPr snapToGrid="0" snapToObjects="1">
      <p:cViewPr varScale="1">
        <p:scale>
          <a:sx n="58" d="100"/>
          <a:sy n="58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8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4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3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8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3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2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5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4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1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1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1">10848 13300 0,'0'-18'0,"18"18"16,-1 0 15,1 18-15,-1-18-1</inkml:trace>
  <inkml:trace contextRef="#ctx0" brushRef="#br4" timeOffset="282592.0279">10989 13229 0,'18'0'15,"-1"0"1</inkml:trace>
  <inkml:trace contextRef="#ctx0" brushRef="#br4" timeOffset="282854.0526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19">4815 11994 0,'0'71'15,"18"-18"1,-18 17 0,0 1-1,0-36-15,0 18 16,18-53-16,-1 0 16</inkml:trace>
  <inkml:trace contextRef="#ctx0" brushRef="#br0" timeOffset="294539.6977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6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6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7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7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6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6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21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5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5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6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1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4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1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4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7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7">9102 2840 0,'53'0'16,"-18"0"-16,35 0 15,-34 0 1,34 0-16,-34 0 15,-19 0-15</inkml:trace>
  <inkml:trace contextRef="#ctx0" brushRef="#br0" timeOffset="194530.9264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4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7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7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2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7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1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8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9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8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7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1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7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9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2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7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7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8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1">20020 17974 0,'18'0'0,"-1"0"16,19-18-1</inkml:trace>
  <inkml:trace contextRef="#ctx0" brushRef="#br1" timeOffset="585840.2903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4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2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5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1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2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9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4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4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6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5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5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3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7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8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2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8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8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8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7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9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4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79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4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2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8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8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7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4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3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4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59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4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4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3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5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4">26935 18203 0,'70'18'15,"-35"-18"-15,18 0 0,0 18 16,-17-1-16,-19 1 16,-34 17-1,-36 0-15,17-17 16,1 0-16,17-1 15,-17 19-15,18-19 0,34 1 16,1 0-16,52-18 16,-34 0-1,52-18-15,-53 18 16</inkml:trace>
  <inkml:trace contextRef="#ctx0" brushRef="#br0" timeOffset="185895.429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4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3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6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4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3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2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8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2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5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7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6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5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8">17180 14305 0,'53'-17'31,"-35"-1"-31,17 18 0,0-18 16</inkml:trace>
  <inkml:trace contextRef="#ctx0" brushRef="#br0" timeOffset="45596.2218">17463 13864 0,'17'18'16,"1"-1"-16,17 19 0,36 52 16,-54-53-16,36 53 15,-53-35 1,0-17-16,0 52 15,-17-35-15,-1-18 0,0 36 16,18-54 0,-17-17-16</inkml:trace>
  <inkml:trace contextRef="#ctx0" brushRef="#br0" timeOffset="45902.7207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5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09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4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4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6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3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3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4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99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7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7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4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1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8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4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1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6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1">28328 13864 0,'-18'-35'15,"1"35"1,17 35-16,-18 36 16,1-18-16,17-18 0,-18 71 15,18-53-15,18 35 16,-1-53-1,1 36-15,-18-54 16,0 1-16,0-36 16</inkml:trace>
  <inkml:trace contextRef="#ctx0" brushRef="#br0" timeOffset="103500.0927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6">25453 15258 0,'0'35'15,"0"0"-15,18 53 16,-18-17-16,17 52 16,-17-70-16,18 0 15,-18 0-15,0-18 0,17 1 16,-17-1-16,0-17 15,0-1-15</inkml:trace>
  <inkml:trace contextRef="#ctx0" brushRef="#br0" timeOffset="107136.9965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3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2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09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3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2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7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19">10689 4798 0,'0'17'15,"0"1"-15,0 0 16,18 17 0,-18-17-16,0 35 15,17-36-15,1 18 16,0-35 15</inkml:trace>
  <inkml:trace contextRef="#ctx0" brushRef="#br0" timeOffset="83134.9537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7">13529 5045 0,'0'35'16,"-35"0"0,17 1-1,0-19-15,1 1 0,-18 17 16,-1-17-1,19-18-15</inkml:trace>
  <inkml:trace contextRef="#ctx0" brushRef="#br0" timeOffset="91408.7371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4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3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3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3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5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5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4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6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6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5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2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8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9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4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5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4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3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3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5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8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8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6">15117 16528 0,'52'-18'16,"1"18"-1,-17-18-15,-1 18 16,0-17-16,18 17 16,-35-18-16</inkml:trace>
  <inkml:trace contextRef="#ctx0" brushRef="#br0" timeOffset="271242.6867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6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6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7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3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6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4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3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">7920 11377 0,'18'0'15,"17"0"-15,0 0 16,18 0-1,-18 0-15,1 0 0,34 0 16,-52 0-16,-1 0 16</inkml:trace>
  <inkml:trace contextRef="#ctx0" brushRef="#br0" timeOffset="44749.5612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3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5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1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7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399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9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4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1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4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3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">15381 9066 0,'35'0'16,"1"18"0,17-18-1,0 18-15,-18-18 16,-18 17-16</inkml:trace>
  <inkml:trace contextRef="#ctx0" brushRef="#br0" timeOffset="140730.2244">15469 9208 0,'36'17'15,"-19"-17"-15,1 0 16,17 0-16,-17 0 15,-1 0 1</inkml:trace>
  <inkml:trace contextRef="#ctx0" brushRef="#br0" timeOffset="141197.4504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6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39">24483 8625 0,'0'71'16,"0"52"-1,17-52-15,19 52 16,-19-70-16,1 0 16,17 0-16,18 18 15,-35-36-15,-1-17 0,1-1 16</inkml:trace>
  <inkml:trace contextRef="#ctx0" brushRef="#br0" timeOffset="155334.4203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3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5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4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1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5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6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09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8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7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1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399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8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6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6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7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6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6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8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6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6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6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7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6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4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7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4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6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8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3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8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5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6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1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1">20532 12912 0,'0'17'0,"35"-17"15,-17 18-15,35-18 16,-18 0-16,18 0 16,-18 0-16,0 18 15,-17-18 1</inkml:trace>
  <inkml:trace contextRef="#ctx0" brushRef="#br0" timeOffset="70009.9662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6">21149 12894 0,'0'0'0,"0"18"109,35-18-93,-17 0-16,0 17 15,-1-17-15,19 0 0,-1 0 16,0 0 0,-17-17-16</inkml:trace>
  <inkml:trace contextRef="#ctx0" brushRef="#br0" timeOffset="76394.4176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1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4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4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7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8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9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7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7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9">29669 5627 0,'17'0'16,"36"17"-1,71 19 1,-36-19-16,-35 1 16,-53 0-16,0 17 15,-53 18 1,-18 0 0,18-36-16,-17 19 15</inkml:trace>
  <inkml:trace contextRef="#ctx0" brushRef="#br0" timeOffset="337643.3077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6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9">16916 5468 0,'0'-18'15,"0"-17"1,0 0-1,-18 17-15,-17-52 16,17 34-16,-17-34 16,17 17-16,1 18 0,-19-36 15,1 1 1,17 34-16,1 1 16,-1 17-16,18-17 0,-18 17 15,18 1-15</inkml:trace>
  <inkml:trace contextRef="#ctx0" brushRef="#br1" timeOffset="38352.7205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7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4">19879 4110 0,'18'18'0,"-1"-1"15,1-17-15,-18 18 0,18-1 16,-18 1-1,-18 17 1,18 1 0,18-19-16,-1 1 15,19-18-15,-19 0 16,1-18 0</inkml:trace>
  <inkml:trace contextRef="#ctx0" brushRef="#br1" timeOffset="42992.6935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2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7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2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4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3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6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4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5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7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7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8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7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7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7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7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7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7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9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7">9384 16986 0,'0'18'16,"18"-18"15,17 18-16,-18-1-15,19-17 0,-1 35 16,0-17-16,18 0 0,0 17 16,0-17-16,71 17 15,-72-17-15,19-1 0,-18-17 16,0 18-16,-18-18 16,0 17-16,-17-17 0,0 18 15,-36 0 1</inkml:trace>
  <inkml:trace contextRef="#ctx0" brushRef="#br2" timeOffset="493147.3418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8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2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7">28769 14958 0,'35'0'16,"-17"0"-16,53 0 15,-54 0-15,54 0 16,-54 0-16,19-18 16</inkml:trace>
  <inkml:trace contextRef="#ctx0" brushRef="#br0" timeOffset="611205.6848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1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3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1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2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4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7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5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1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6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8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4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1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6">21202 9984 0,'0'-18'15,"0"0"-15</inkml:trace>
  <inkml:trace contextRef="#ctx0" brushRef="#br0" timeOffset="65950.2067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7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19">21661 7779 0,'-18'17'16,"18"72"0,18-36-16,-1 52 15,18-52-15,18 0 16,0-18-16,18 1 0,88 17 16,-71-36-1,0 1-15,88 0 0,-105-18 16,0 0-16,-1 0 15,-52-18-15,-54-17 16</inkml:trace>
  <inkml:trace contextRef="#ctx0" brushRef="#br0" timeOffset="88081.9424">21519 8255 0,'18'-35'47,"0"-18"-32,-1 18-15,-17-18 0,0-18 16,0 1 0,0 34-16,0 1 0,0 0 15,0-1-15,0 19 16,18 17-16,0 0 16,-1 0-16,54 17 15,-18 1-15,0 0 16,53-1-16,-54 1 15,-16-18-15,-19 18 16</inkml:trace>
  <inkml:trace contextRef="#ctx0" brushRef="#br0" timeOffset="91126.4338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5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4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4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6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9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2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8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8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7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3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7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4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4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6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7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6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6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4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4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3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6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3">8061 14111 0,'18'18'0,"35"-18"15,-36 17-15,36-17 16,-35 18-16,-1-18 15</inkml:trace>
  <inkml:trace contextRef="#ctx0" brushRef="#br0" timeOffset="45874.5977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7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6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5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5">18203 16175 0,'0'53'0,"0"-36"16,18 1-16,-18 0 15,18-18 1,-1 0 0</inkml:trace>
  <inkml:trace contextRef="#ctx0" brushRef="#br0" timeOffset="152956.8885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2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5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5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4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4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4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7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4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3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4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3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4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4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4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4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5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8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8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7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7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2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9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9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8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4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5">11165 12400 0,'53'53'15,"0"35"1,-35-35-16,17 35 15,-35-35-15,0 0 0,18-18 16,-36 1-16,18-1 16,-17 0-16,-1-17 0,0 0 0,-35 17 15,36-17-15</inkml:trace>
  <inkml:trace contextRef="#ctx0" brushRef="#br0" timeOffset="90359.2323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3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6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1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2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6">2910 15522 0,'0'18'0,"18"0"31,17 52-15,36 1-1,-18-36-15,-18 0 0,53 18 16,-52-18-1,-1 1-15,18-1 16,-36-17-16,1-1 0,0 1 16,-1-18-16,-34 0 15</inkml:trace>
  <inkml:trace contextRef="#ctx0" brushRef="#br0" timeOffset="41660.1272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3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4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2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6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4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5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7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5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4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4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1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4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3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9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4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2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8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1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7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1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1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5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6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1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2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05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8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60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60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.png"/><Relationship Id="rId21" Type="http://schemas.openxmlformats.org/officeDocument/2006/relationships/image" Target="../media/image130.png"/><Relationship Id="rId34" Type="http://schemas.openxmlformats.org/officeDocument/2006/relationships/image" Target="../media/image23.png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16" Type="http://schemas.openxmlformats.org/officeDocument/2006/relationships/image" Target="NULL"/><Relationship Id="rId20" Type="http://schemas.openxmlformats.org/officeDocument/2006/relationships/image" Target="../media/image80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.png"/><Relationship Id="rId32" Type="http://schemas.openxmlformats.org/officeDocument/2006/relationships/image" Target="../media/image2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.png"/><Relationship Id="rId19" Type="http://schemas.openxmlformats.org/officeDocument/2006/relationships/image" Target="../media/image110.png"/><Relationship Id="rId31" Type="http://schemas.openxmlformats.org/officeDocument/2006/relationships/image" Target="../media/image19.png"/><Relationship Id="rId14" Type="http://schemas.openxmlformats.org/officeDocument/2006/relationships/image" Target="NULL"/><Relationship Id="rId9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18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2.xm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2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customXml" Target="../ink/ink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7" Type="http://schemas.openxmlformats.org/officeDocument/2006/relationships/image" Target="../media/image11.png"/><Relationship Id="rId16" Type="http://schemas.openxmlformats.org/officeDocument/2006/relationships/image" Target="../media/image3.png"/><Relationship Id="rId2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19" Type="http://schemas.openxmlformats.org/officeDocument/2006/relationships/image" Target="../media/image9.png"/><Relationship Id="rId14" Type="http://schemas.openxmlformats.org/officeDocument/2006/relationships/image" Target="../media/image18.png"/><Relationship Id="rId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135961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4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48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0509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0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46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34555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29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3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394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xmlns="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xmlns="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xmlns="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8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149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33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5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826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14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12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407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72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9685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1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53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7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3201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58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3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8533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=""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=""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=""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=""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=""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=""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=""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=""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=""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=""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8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8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=""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=""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=""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=""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=""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=""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=""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=""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=""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=""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=""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=""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=""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=""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=""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=""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=""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=""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7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373</Words>
  <Application>Microsoft Office PowerPoint</Application>
  <PresentationFormat>Widescreen</PresentationFormat>
  <Paragraphs>280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Sigmoid activation function</vt:lpstr>
      <vt:lpstr>Tanh activation function</vt:lpstr>
      <vt:lpstr>ReLU and Leaky ReLU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Jack</cp:lastModifiedBy>
  <cp:revision>29</cp:revision>
  <dcterms:created xsi:type="dcterms:W3CDTF">2017-07-05T17:13:12Z</dcterms:created>
  <dcterms:modified xsi:type="dcterms:W3CDTF">2018-12-13T05:53:12Z</dcterms:modified>
</cp:coreProperties>
</file>