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4"/>
  </p:normalViewPr>
  <p:slideViewPr>
    <p:cSldViewPr snapToGrid="0" snapToObjects="1">
      <p:cViewPr varScale="1">
        <p:scale>
          <a:sx n="106" d="100"/>
          <a:sy n="106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BE67E-F13A-C944-BD66-A7D580352416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668BF-7B50-5E4D-8507-A7BBD6CFD237}">
      <dgm:prSet phldrT="[Text]" custT="1"/>
      <dgm:spPr/>
      <dgm:t>
        <a:bodyPr/>
        <a:lstStyle/>
        <a:p>
          <a:r>
            <a:rPr lang="en-US" sz="2400" b="1" i="0" dirty="0"/>
            <a:t>Location Selection</a:t>
          </a:r>
          <a:endParaRPr lang="en-US" sz="2400" dirty="0"/>
        </a:p>
      </dgm:t>
    </dgm:pt>
    <dgm:pt modelId="{DEE6E050-7A68-5E45-803D-04E92A9A68F8}" type="parTrans" cxnId="{54F5D477-21B4-8B43-8579-DB974D759638}">
      <dgm:prSet/>
      <dgm:spPr/>
      <dgm:t>
        <a:bodyPr/>
        <a:lstStyle/>
        <a:p>
          <a:endParaRPr lang="en-US"/>
        </a:p>
      </dgm:t>
    </dgm:pt>
    <dgm:pt modelId="{076E2982-1465-3E41-8F21-895DEFAEBD80}" type="sibTrans" cxnId="{54F5D477-21B4-8B43-8579-DB974D759638}">
      <dgm:prSet/>
      <dgm:spPr/>
      <dgm:t>
        <a:bodyPr/>
        <a:lstStyle/>
        <a:p>
          <a:endParaRPr lang="en-US"/>
        </a:p>
      </dgm:t>
    </dgm:pt>
    <dgm:pt modelId="{4C8597FF-3BBE-354A-9F17-C915869AD5D5}">
      <dgm:prSet phldrT="[Text]" custT="1"/>
      <dgm:spPr/>
      <dgm:t>
        <a:bodyPr/>
        <a:lstStyle/>
        <a:p>
          <a:r>
            <a:rPr lang="en-US" sz="2400" b="1" i="0" dirty="0"/>
            <a:t>Data </a:t>
          </a:r>
          <a:r>
            <a:rPr lang="en-US" sz="2400" b="1" i="0" dirty="0" err="1"/>
            <a:t>spliting</a:t>
          </a:r>
          <a:r>
            <a:rPr lang="en-US" sz="2400" b="1" i="0" dirty="0"/>
            <a:t> and parallel processing</a:t>
          </a:r>
          <a:endParaRPr lang="en-US" sz="2400" dirty="0"/>
        </a:p>
      </dgm:t>
    </dgm:pt>
    <dgm:pt modelId="{6512636C-C552-AE42-B8F6-77E0F3992527}" type="parTrans" cxnId="{AD668716-949F-CD4C-BD5F-78A542501E89}">
      <dgm:prSet/>
      <dgm:spPr/>
      <dgm:t>
        <a:bodyPr/>
        <a:lstStyle/>
        <a:p>
          <a:endParaRPr lang="en-US"/>
        </a:p>
      </dgm:t>
    </dgm:pt>
    <dgm:pt modelId="{4964F238-BB19-F24F-8AB4-6171C3B7E1E6}" type="sibTrans" cxnId="{AD668716-949F-CD4C-BD5F-78A542501E89}">
      <dgm:prSet/>
      <dgm:spPr/>
      <dgm:t>
        <a:bodyPr/>
        <a:lstStyle/>
        <a:p>
          <a:endParaRPr lang="en-US"/>
        </a:p>
      </dgm:t>
    </dgm:pt>
    <dgm:pt modelId="{9ED36301-56B0-2548-8D70-BF6F06CA617B}">
      <dgm:prSet phldrT="[Text]" custT="1"/>
      <dgm:spPr/>
      <dgm:t>
        <a:bodyPr/>
        <a:lstStyle/>
        <a:p>
          <a:r>
            <a:rPr lang="en-US" sz="2400" b="1" i="0" dirty="0"/>
            <a:t>Get best 50 models</a:t>
          </a:r>
          <a:endParaRPr lang="en-US" sz="2400" dirty="0"/>
        </a:p>
      </dgm:t>
    </dgm:pt>
    <dgm:pt modelId="{E4371B05-6DBC-5B46-84D4-DF2F994C2E37}" type="parTrans" cxnId="{17AC8638-945C-054A-BA31-4C0DB7A87DD9}">
      <dgm:prSet/>
      <dgm:spPr/>
      <dgm:t>
        <a:bodyPr/>
        <a:lstStyle/>
        <a:p>
          <a:endParaRPr lang="en-US"/>
        </a:p>
      </dgm:t>
    </dgm:pt>
    <dgm:pt modelId="{6FBA1F38-3474-B342-A2A6-A1F4555B6419}" type="sibTrans" cxnId="{17AC8638-945C-054A-BA31-4C0DB7A87DD9}">
      <dgm:prSet/>
      <dgm:spPr/>
      <dgm:t>
        <a:bodyPr/>
        <a:lstStyle/>
        <a:p>
          <a:endParaRPr lang="en-US"/>
        </a:p>
      </dgm:t>
    </dgm:pt>
    <dgm:pt modelId="{967298A1-9BB6-994A-A779-C80DFA32CBDD}" type="pres">
      <dgm:prSet presAssocID="{94EBE67E-F13A-C944-BD66-A7D580352416}" presName="rootnode" presStyleCnt="0">
        <dgm:presLayoutVars>
          <dgm:chMax/>
          <dgm:chPref/>
          <dgm:dir/>
          <dgm:animLvl val="lvl"/>
        </dgm:presLayoutVars>
      </dgm:prSet>
      <dgm:spPr/>
    </dgm:pt>
    <dgm:pt modelId="{8FB6E3D1-B686-BD47-82F7-3A157A758695}" type="pres">
      <dgm:prSet presAssocID="{036668BF-7B50-5E4D-8507-A7BBD6CFD237}" presName="composite" presStyleCnt="0"/>
      <dgm:spPr/>
    </dgm:pt>
    <dgm:pt modelId="{522F3465-8377-6B4A-BC03-3AC608C053C0}" type="pres">
      <dgm:prSet presAssocID="{036668BF-7B50-5E4D-8507-A7BBD6CFD237}" presName="bentUpArrow1" presStyleLbl="alignImgPlace1" presStyleIdx="0" presStyleCnt="2"/>
      <dgm:spPr/>
    </dgm:pt>
    <dgm:pt modelId="{D48D143A-7973-E148-98AA-6C9D24DC934D}" type="pres">
      <dgm:prSet presAssocID="{036668BF-7B50-5E4D-8507-A7BBD6CFD23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4C03B56-D8CC-0D44-993F-F7438E6C17D8}" type="pres">
      <dgm:prSet presAssocID="{036668BF-7B50-5E4D-8507-A7BBD6CFD237}" presName="ChildText" presStyleLbl="revTx" presStyleIdx="0" presStyleCnt="2" custLinFactX="48860" custLinFactNeighborX="100000" custLinFactNeighborY="-2263">
        <dgm:presLayoutVars>
          <dgm:chMax val="0"/>
          <dgm:chPref val="0"/>
          <dgm:bulletEnabled val="1"/>
        </dgm:presLayoutVars>
      </dgm:prSet>
      <dgm:spPr/>
    </dgm:pt>
    <dgm:pt modelId="{0086F891-4C23-D54B-B1A1-CC646FBC5534}" type="pres">
      <dgm:prSet presAssocID="{076E2982-1465-3E41-8F21-895DEFAEBD80}" presName="sibTrans" presStyleCnt="0"/>
      <dgm:spPr/>
    </dgm:pt>
    <dgm:pt modelId="{5833CD33-CB8F-464C-BF78-7049DD7F89F4}" type="pres">
      <dgm:prSet presAssocID="{4C8597FF-3BBE-354A-9F17-C915869AD5D5}" presName="composite" presStyleCnt="0"/>
      <dgm:spPr/>
    </dgm:pt>
    <dgm:pt modelId="{29354494-119F-0E41-8D0C-CC39E1162EA5}" type="pres">
      <dgm:prSet presAssocID="{4C8597FF-3BBE-354A-9F17-C915869AD5D5}" presName="bentUpArrow1" presStyleLbl="alignImgPlace1" presStyleIdx="1" presStyleCnt="2"/>
      <dgm:spPr/>
    </dgm:pt>
    <dgm:pt modelId="{93CD02E1-B4F9-A846-A0C2-DAF341E038A6}" type="pres">
      <dgm:prSet presAssocID="{4C8597FF-3BBE-354A-9F17-C915869AD5D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41E222A-8073-8A48-A206-FCC0745E66F6}" type="pres">
      <dgm:prSet presAssocID="{4C8597FF-3BBE-354A-9F17-C915869AD5D5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022D965-4C1D-B14A-8A06-1FF62BD1397D}" type="pres">
      <dgm:prSet presAssocID="{4964F238-BB19-F24F-8AB4-6171C3B7E1E6}" presName="sibTrans" presStyleCnt="0"/>
      <dgm:spPr/>
    </dgm:pt>
    <dgm:pt modelId="{DE308565-67F4-A849-A9DF-D0A5643CC57F}" type="pres">
      <dgm:prSet presAssocID="{9ED36301-56B0-2548-8D70-BF6F06CA617B}" presName="composite" presStyleCnt="0"/>
      <dgm:spPr/>
    </dgm:pt>
    <dgm:pt modelId="{1D5D4AA8-F089-9041-85E2-8998CD0282FF}" type="pres">
      <dgm:prSet presAssocID="{9ED36301-56B0-2548-8D70-BF6F06CA617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D668716-949F-CD4C-BD5F-78A542501E89}" srcId="{94EBE67E-F13A-C944-BD66-A7D580352416}" destId="{4C8597FF-3BBE-354A-9F17-C915869AD5D5}" srcOrd="1" destOrd="0" parTransId="{6512636C-C552-AE42-B8F6-77E0F3992527}" sibTransId="{4964F238-BB19-F24F-8AB4-6171C3B7E1E6}"/>
    <dgm:cxn modelId="{17AC8638-945C-054A-BA31-4C0DB7A87DD9}" srcId="{94EBE67E-F13A-C944-BD66-A7D580352416}" destId="{9ED36301-56B0-2548-8D70-BF6F06CA617B}" srcOrd="2" destOrd="0" parTransId="{E4371B05-6DBC-5B46-84D4-DF2F994C2E37}" sibTransId="{6FBA1F38-3474-B342-A2A6-A1F4555B6419}"/>
    <dgm:cxn modelId="{0CA17D61-6009-4544-9D88-E52DE6E1B0AB}" type="presOf" srcId="{9ED36301-56B0-2548-8D70-BF6F06CA617B}" destId="{1D5D4AA8-F089-9041-85E2-8998CD0282FF}" srcOrd="0" destOrd="0" presId="urn:microsoft.com/office/officeart/2005/8/layout/StepDownProcess"/>
    <dgm:cxn modelId="{54F5D477-21B4-8B43-8579-DB974D759638}" srcId="{94EBE67E-F13A-C944-BD66-A7D580352416}" destId="{036668BF-7B50-5E4D-8507-A7BBD6CFD237}" srcOrd="0" destOrd="0" parTransId="{DEE6E050-7A68-5E45-803D-04E92A9A68F8}" sibTransId="{076E2982-1465-3E41-8F21-895DEFAEBD80}"/>
    <dgm:cxn modelId="{61A0C37A-E841-2140-9C80-6358B0B19CCE}" type="presOf" srcId="{94EBE67E-F13A-C944-BD66-A7D580352416}" destId="{967298A1-9BB6-994A-A779-C80DFA32CBDD}" srcOrd="0" destOrd="0" presId="urn:microsoft.com/office/officeart/2005/8/layout/StepDownProcess"/>
    <dgm:cxn modelId="{D41DA596-C82D-9B4B-BB1F-17AB023E0488}" type="presOf" srcId="{036668BF-7B50-5E4D-8507-A7BBD6CFD237}" destId="{D48D143A-7973-E148-98AA-6C9D24DC934D}" srcOrd="0" destOrd="0" presId="urn:microsoft.com/office/officeart/2005/8/layout/StepDownProcess"/>
    <dgm:cxn modelId="{6C83EABC-FF1B-6745-8EFA-CFE0F6D34106}" type="presOf" srcId="{4C8597FF-3BBE-354A-9F17-C915869AD5D5}" destId="{93CD02E1-B4F9-A846-A0C2-DAF341E038A6}" srcOrd="0" destOrd="0" presId="urn:microsoft.com/office/officeart/2005/8/layout/StepDownProcess"/>
    <dgm:cxn modelId="{33760723-1423-7448-820A-8085D4C30F16}" type="presParOf" srcId="{967298A1-9BB6-994A-A779-C80DFA32CBDD}" destId="{8FB6E3D1-B686-BD47-82F7-3A157A758695}" srcOrd="0" destOrd="0" presId="urn:microsoft.com/office/officeart/2005/8/layout/StepDownProcess"/>
    <dgm:cxn modelId="{92FB3FB0-BFEE-BB44-9D02-0867A1121D9E}" type="presParOf" srcId="{8FB6E3D1-B686-BD47-82F7-3A157A758695}" destId="{522F3465-8377-6B4A-BC03-3AC608C053C0}" srcOrd="0" destOrd="0" presId="urn:microsoft.com/office/officeart/2005/8/layout/StepDownProcess"/>
    <dgm:cxn modelId="{5B593ED9-3BFE-E84D-AE0F-4944886E0BFB}" type="presParOf" srcId="{8FB6E3D1-B686-BD47-82F7-3A157A758695}" destId="{D48D143A-7973-E148-98AA-6C9D24DC934D}" srcOrd="1" destOrd="0" presId="urn:microsoft.com/office/officeart/2005/8/layout/StepDownProcess"/>
    <dgm:cxn modelId="{F287657E-2E4E-7C42-924B-70153A669271}" type="presParOf" srcId="{8FB6E3D1-B686-BD47-82F7-3A157A758695}" destId="{84C03B56-D8CC-0D44-993F-F7438E6C17D8}" srcOrd="2" destOrd="0" presId="urn:microsoft.com/office/officeart/2005/8/layout/StepDownProcess"/>
    <dgm:cxn modelId="{C94A21BF-CC4A-D44F-90BC-1E7D0778F40A}" type="presParOf" srcId="{967298A1-9BB6-994A-A779-C80DFA32CBDD}" destId="{0086F891-4C23-D54B-B1A1-CC646FBC5534}" srcOrd="1" destOrd="0" presId="urn:microsoft.com/office/officeart/2005/8/layout/StepDownProcess"/>
    <dgm:cxn modelId="{51000D93-1F54-DB4F-A2DC-847797A80824}" type="presParOf" srcId="{967298A1-9BB6-994A-A779-C80DFA32CBDD}" destId="{5833CD33-CB8F-464C-BF78-7049DD7F89F4}" srcOrd="2" destOrd="0" presId="urn:microsoft.com/office/officeart/2005/8/layout/StepDownProcess"/>
    <dgm:cxn modelId="{146D99CF-08C5-6742-AD2D-BFFAC582A186}" type="presParOf" srcId="{5833CD33-CB8F-464C-BF78-7049DD7F89F4}" destId="{29354494-119F-0E41-8D0C-CC39E1162EA5}" srcOrd="0" destOrd="0" presId="urn:microsoft.com/office/officeart/2005/8/layout/StepDownProcess"/>
    <dgm:cxn modelId="{FCC473FA-E780-3B4E-A0AA-62D70E3CBD84}" type="presParOf" srcId="{5833CD33-CB8F-464C-BF78-7049DD7F89F4}" destId="{93CD02E1-B4F9-A846-A0C2-DAF341E038A6}" srcOrd="1" destOrd="0" presId="urn:microsoft.com/office/officeart/2005/8/layout/StepDownProcess"/>
    <dgm:cxn modelId="{1826D4B5-3F87-0844-BC8E-2BE4CA7A9E7D}" type="presParOf" srcId="{5833CD33-CB8F-464C-BF78-7049DD7F89F4}" destId="{C41E222A-8073-8A48-A206-FCC0745E66F6}" srcOrd="2" destOrd="0" presId="urn:microsoft.com/office/officeart/2005/8/layout/StepDownProcess"/>
    <dgm:cxn modelId="{4C77D123-CB4A-0446-9152-640D32DEF7E6}" type="presParOf" srcId="{967298A1-9BB6-994A-A779-C80DFA32CBDD}" destId="{2022D965-4C1D-B14A-8A06-1FF62BD1397D}" srcOrd="3" destOrd="0" presId="urn:microsoft.com/office/officeart/2005/8/layout/StepDownProcess"/>
    <dgm:cxn modelId="{32506676-F268-C740-894A-B494B187A79C}" type="presParOf" srcId="{967298A1-9BB6-994A-A779-C80DFA32CBDD}" destId="{DE308565-67F4-A849-A9DF-D0A5643CC57F}" srcOrd="4" destOrd="0" presId="urn:microsoft.com/office/officeart/2005/8/layout/StepDownProcess"/>
    <dgm:cxn modelId="{7019B00B-1FD7-FC4D-B8A8-11E359FE3421}" type="presParOf" srcId="{DE308565-67F4-A849-A9DF-D0A5643CC57F}" destId="{1D5D4AA8-F089-9041-85E2-8998CD0282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BE67E-F13A-C944-BD66-A7D580352416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668BF-7B50-5E4D-8507-A7BBD6CFD237}">
      <dgm:prSet phldrT="[Text]" custT="1"/>
      <dgm:spPr/>
      <dgm:t>
        <a:bodyPr/>
        <a:lstStyle/>
        <a:p>
          <a:r>
            <a:rPr lang="en-US" sz="2400" b="1" i="0" dirty="0"/>
            <a:t>Location Selection</a:t>
          </a:r>
          <a:endParaRPr lang="en-US" sz="2400" dirty="0"/>
        </a:p>
      </dgm:t>
    </dgm:pt>
    <dgm:pt modelId="{DEE6E050-7A68-5E45-803D-04E92A9A68F8}" type="parTrans" cxnId="{54F5D477-21B4-8B43-8579-DB974D759638}">
      <dgm:prSet/>
      <dgm:spPr/>
      <dgm:t>
        <a:bodyPr/>
        <a:lstStyle/>
        <a:p>
          <a:endParaRPr lang="en-US"/>
        </a:p>
      </dgm:t>
    </dgm:pt>
    <dgm:pt modelId="{076E2982-1465-3E41-8F21-895DEFAEBD80}" type="sibTrans" cxnId="{54F5D477-21B4-8B43-8579-DB974D759638}">
      <dgm:prSet/>
      <dgm:spPr/>
      <dgm:t>
        <a:bodyPr/>
        <a:lstStyle/>
        <a:p>
          <a:endParaRPr lang="en-US"/>
        </a:p>
      </dgm:t>
    </dgm:pt>
    <dgm:pt modelId="{4C8597FF-3BBE-354A-9F17-C915869AD5D5}">
      <dgm:prSet phldrT="[Text]" custT="1"/>
      <dgm:spPr/>
      <dgm:t>
        <a:bodyPr/>
        <a:lstStyle/>
        <a:p>
          <a:r>
            <a:rPr lang="en-US" sz="2400" b="1" i="0" dirty="0"/>
            <a:t>Data </a:t>
          </a:r>
          <a:r>
            <a:rPr lang="en-US" sz="2400" b="1" i="0" dirty="0" err="1"/>
            <a:t>spliting</a:t>
          </a:r>
          <a:r>
            <a:rPr lang="en-US" sz="2400" b="1" i="0" dirty="0"/>
            <a:t> and parallel processing</a:t>
          </a:r>
          <a:endParaRPr lang="en-US" sz="2400" dirty="0"/>
        </a:p>
      </dgm:t>
    </dgm:pt>
    <dgm:pt modelId="{6512636C-C552-AE42-B8F6-77E0F3992527}" type="parTrans" cxnId="{AD668716-949F-CD4C-BD5F-78A542501E89}">
      <dgm:prSet/>
      <dgm:spPr/>
      <dgm:t>
        <a:bodyPr/>
        <a:lstStyle/>
        <a:p>
          <a:endParaRPr lang="en-US"/>
        </a:p>
      </dgm:t>
    </dgm:pt>
    <dgm:pt modelId="{4964F238-BB19-F24F-8AB4-6171C3B7E1E6}" type="sibTrans" cxnId="{AD668716-949F-CD4C-BD5F-78A542501E89}">
      <dgm:prSet/>
      <dgm:spPr/>
      <dgm:t>
        <a:bodyPr/>
        <a:lstStyle/>
        <a:p>
          <a:endParaRPr lang="en-US"/>
        </a:p>
      </dgm:t>
    </dgm:pt>
    <dgm:pt modelId="{9ED36301-56B0-2548-8D70-BF6F06CA617B}">
      <dgm:prSet phldrT="[Text]" custT="1"/>
      <dgm:spPr/>
      <dgm:t>
        <a:bodyPr/>
        <a:lstStyle/>
        <a:p>
          <a:r>
            <a:rPr lang="en-US" sz="2400" b="1" i="0" dirty="0"/>
            <a:t>Get best 50 models</a:t>
          </a:r>
          <a:endParaRPr lang="en-US" sz="2400" dirty="0"/>
        </a:p>
      </dgm:t>
    </dgm:pt>
    <dgm:pt modelId="{E4371B05-6DBC-5B46-84D4-DF2F994C2E37}" type="parTrans" cxnId="{17AC8638-945C-054A-BA31-4C0DB7A87DD9}">
      <dgm:prSet/>
      <dgm:spPr/>
      <dgm:t>
        <a:bodyPr/>
        <a:lstStyle/>
        <a:p>
          <a:endParaRPr lang="en-US"/>
        </a:p>
      </dgm:t>
    </dgm:pt>
    <dgm:pt modelId="{6FBA1F38-3474-B342-A2A6-A1F4555B6419}" type="sibTrans" cxnId="{17AC8638-945C-054A-BA31-4C0DB7A87DD9}">
      <dgm:prSet/>
      <dgm:spPr/>
      <dgm:t>
        <a:bodyPr/>
        <a:lstStyle/>
        <a:p>
          <a:endParaRPr lang="en-US"/>
        </a:p>
      </dgm:t>
    </dgm:pt>
    <dgm:pt modelId="{967298A1-9BB6-994A-A779-C80DFA32CBDD}" type="pres">
      <dgm:prSet presAssocID="{94EBE67E-F13A-C944-BD66-A7D580352416}" presName="rootnode" presStyleCnt="0">
        <dgm:presLayoutVars>
          <dgm:chMax/>
          <dgm:chPref/>
          <dgm:dir/>
          <dgm:animLvl val="lvl"/>
        </dgm:presLayoutVars>
      </dgm:prSet>
      <dgm:spPr/>
    </dgm:pt>
    <dgm:pt modelId="{8FB6E3D1-B686-BD47-82F7-3A157A758695}" type="pres">
      <dgm:prSet presAssocID="{036668BF-7B50-5E4D-8507-A7BBD6CFD237}" presName="composite" presStyleCnt="0"/>
      <dgm:spPr/>
    </dgm:pt>
    <dgm:pt modelId="{522F3465-8377-6B4A-BC03-3AC608C053C0}" type="pres">
      <dgm:prSet presAssocID="{036668BF-7B50-5E4D-8507-A7BBD6CFD237}" presName="bentUpArrow1" presStyleLbl="alignImgPlace1" presStyleIdx="0" presStyleCnt="2"/>
      <dgm:spPr/>
    </dgm:pt>
    <dgm:pt modelId="{D48D143A-7973-E148-98AA-6C9D24DC934D}" type="pres">
      <dgm:prSet presAssocID="{036668BF-7B50-5E4D-8507-A7BBD6CFD23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4C03B56-D8CC-0D44-993F-F7438E6C17D8}" type="pres">
      <dgm:prSet presAssocID="{036668BF-7B50-5E4D-8507-A7BBD6CFD237}" presName="ChildText" presStyleLbl="revTx" presStyleIdx="0" presStyleCnt="2" custLinFactX="48860" custLinFactNeighborX="100000" custLinFactNeighborY="-2263">
        <dgm:presLayoutVars>
          <dgm:chMax val="0"/>
          <dgm:chPref val="0"/>
          <dgm:bulletEnabled val="1"/>
        </dgm:presLayoutVars>
      </dgm:prSet>
      <dgm:spPr/>
    </dgm:pt>
    <dgm:pt modelId="{0086F891-4C23-D54B-B1A1-CC646FBC5534}" type="pres">
      <dgm:prSet presAssocID="{076E2982-1465-3E41-8F21-895DEFAEBD80}" presName="sibTrans" presStyleCnt="0"/>
      <dgm:spPr/>
    </dgm:pt>
    <dgm:pt modelId="{5833CD33-CB8F-464C-BF78-7049DD7F89F4}" type="pres">
      <dgm:prSet presAssocID="{4C8597FF-3BBE-354A-9F17-C915869AD5D5}" presName="composite" presStyleCnt="0"/>
      <dgm:spPr/>
    </dgm:pt>
    <dgm:pt modelId="{29354494-119F-0E41-8D0C-CC39E1162EA5}" type="pres">
      <dgm:prSet presAssocID="{4C8597FF-3BBE-354A-9F17-C915869AD5D5}" presName="bentUpArrow1" presStyleLbl="alignImgPlace1" presStyleIdx="1" presStyleCnt="2"/>
      <dgm:spPr/>
    </dgm:pt>
    <dgm:pt modelId="{93CD02E1-B4F9-A846-A0C2-DAF341E038A6}" type="pres">
      <dgm:prSet presAssocID="{4C8597FF-3BBE-354A-9F17-C915869AD5D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41E222A-8073-8A48-A206-FCC0745E66F6}" type="pres">
      <dgm:prSet presAssocID="{4C8597FF-3BBE-354A-9F17-C915869AD5D5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2022D965-4C1D-B14A-8A06-1FF62BD1397D}" type="pres">
      <dgm:prSet presAssocID="{4964F238-BB19-F24F-8AB4-6171C3B7E1E6}" presName="sibTrans" presStyleCnt="0"/>
      <dgm:spPr/>
    </dgm:pt>
    <dgm:pt modelId="{DE308565-67F4-A849-A9DF-D0A5643CC57F}" type="pres">
      <dgm:prSet presAssocID="{9ED36301-56B0-2548-8D70-BF6F06CA617B}" presName="composite" presStyleCnt="0"/>
      <dgm:spPr/>
    </dgm:pt>
    <dgm:pt modelId="{1D5D4AA8-F089-9041-85E2-8998CD0282FF}" type="pres">
      <dgm:prSet presAssocID="{9ED36301-56B0-2548-8D70-BF6F06CA617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D668716-949F-CD4C-BD5F-78A542501E89}" srcId="{94EBE67E-F13A-C944-BD66-A7D580352416}" destId="{4C8597FF-3BBE-354A-9F17-C915869AD5D5}" srcOrd="1" destOrd="0" parTransId="{6512636C-C552-AE42-B8F6-77E0F3992527}" sibTransId="{4964F238-BB19-F24F-8AB4-6171C3B7E1E6}"/>
    <dgm:cxn modelId="{17AC8638-945C-054A-BA31-4C0DB7A87DD9}" srcId="{94EBE67E-F13A-C944-BD66-A7D580352416}" destId="{9ED36301-56B0-2548-8D70-BF6F06CA617B}" srcOrd="2" destOrd="0" parTransId="{E4371B05-6DBC-5B46-84D4-DF2F994C2E37}" sibTransId="{6FBA1F38-3474-B342-A2A6-A1F4555B6419}"/>
    <dgm:cxn modelId="{0CA17D61-6009-4544-9D88-E52DE6E1B0AB}" type="presOf" srcId="{9ED36301-56B0-2548-8D70-BF6F06CA617B}" destId="{1D5D4AA8-F089-9041-85E2-8998CD0282FF}" srcOrd="0" destOrd="0" presId="urn:microsoft.com/office/officeart/2005/8/layout/StepDownProcess"/>
    <dgm:cxn modelId="{54F5D477-21B4-8B43-8579-DB974D759638}" srcId="{94EBE67E-F13A-C944-BD66-A7D580352416}" destId="{036668BF-7B50-5E4D-8507-A7BBD6CFD237}" srcOrd="0" destOrd="0" parTransId="{DEE6E050-7A68-5E45-803D-04E92A9A68F8}" sibTransId="{076E2982-1465-3E41-8F21-895DEFAEBD80}"/>
    <dgm:cxn modelId="{61A0C37A-E841-2140-9C80-6358B0B19CCE}" type="presOf" srcId="{94EBE67E-F13A-C944-BD66-A7D580352416}" destId="{967298A1-9BB6-994A-A779-C80DFA32CBDD}" srcOrd="0" destOrd="0" presId="urn:microsoft.com/office/officeart/2005/8/layout/StepDownProcess"/>
    <dgm:cxn modelId="{D41DA596-C82D-9B4B-BB1F-17AB023E0488}" type="presOf" srcId="{036668BF-7B50-5E4D-8507-A7BBD6CFD237}" destId="{D48D143A-7973-E148-98AA-6C9D24DC934D}" srcOrd="0" destOrd="0" presId="urn:microsoft.com/office/officeart/2005/8/layout/StepDownProcess"/>
    <dgm:cxn modelId="{6C83EABC-FF1B-6745-8EFA-CFE0F6D34106}" type="presOf" srcId="{4C8597FF-3BBE-354A-9F17-C915869AD5D5}" destId="{93CD02E1-B4F9-A846-A0C2-DAF341E038A6}" srcOrd="0" destOrd="0" presId="urn:microsoft.com/office/officeart/2005/8/layout/StepDownProcess"/>
    <dgm:cxn modelId="{33760723-1423-7448-820A-8085D4C30F16}" type="presParOf" srcId="{967298A1-9BB6-994A-A779-C80DFA32CBDD}" destId="{8FB6E3D1-B686-BD47-82F7-3A157A758695}" srcOrd="0" destOrd="0" presId="urn:microsoft.com/office/officeart/2005/8/layout/StepDownProcess"/>
    <dgm:cxn modelId="{92FB3FB0-BFEE-BB44-9D02-0867A1121D9E}" type="presParOf" srcId="{8FB6E3D1-B686-BD47-82F7-3A157A758695}" destId="{522F3465-8377-6B4A-BC03-3AC608C053C0}" srcOrd="0" destOrd="0" presId="urn:microsoft.com/office/officeart/2005/8/layout/StepDownProcess"/>
    <dgm:cxn modelId="{5B593ED9-3BFE-E84D-AE0F-4944886E0BFB}" type="presParOf" srcId="{8FB6E3D1-B686-BD47-82F7-3A157A758695}" destId="{D48D143A-7973-E148-98AA-6C9D24DC934D}" srcOrd="1" destOrd="0" presId="urn:microsoft.com/office/officeart/2005/8/layout/StepDownProcess"/>
    <dgm:cxn modelId="{F287657E-2E4E-7C42-924B-70153A669271}" type="presParOf" srcId="{8FB6E3D1-B686-BD47-82F7-3A157A758695}" destId="{84C03B56-D8CC-0D44-993F-F7438E6C17D8}" srcOrd="2" destOrd="0" presId="urn:microsoft.com/office/officeart/2005/8/layout/StepDownProcess"/>
    <dgm:cxn modelId="{C94A21BF-CC4A-D44F-90BC-1E7D0778F40A}" type="presParOf" srcId="{967298A1-9BB6-994A-A779-C80DFA32CBDD}" destId="{0086F891-4C23-D54B-B1A1-CC646FBC5534}" srcOrd="1" destOrd="0" presId="urn:microsoft.com/office/officeart/2005/8/layout/StepDownProcess"/>
    <dgm:cxn modelId="{51000D93-1F54-DB4F-A2DC-847797A80824}" type="presParOf" srcId="{967298A1-9BB6-994A-A779-C80DFA32CBDD}" destId="{5833CD33-CB8F-464C-BF78-7049DD7F89F4}" srcOrd="2" destOrd="0" presId="urn:microsoft.com/office/officeart/2005/8/layout/StepDownProcess"/>
    <dgm:cxn modelId="{146D99CF-08C5-6742-AD2D-BFFAC582A186}" type="presParOf" srcId="{5833CD33-CB8F-464C-BF78-7049DD7F89F4}" destId="{29354494-119F-0E41-8D0C-CC39E1162EA5}" srcOrd="0" destOrd="0" presId="urn:microsoft.com/office/officeart/2005/8/layout/StepDownProcess"/>
    <dgm:cxn modelId="{FCC473FA-E780-3B4E-A0AA-62D70E3CBD84}" type="presParOf" srcId="{5833CD33-CB8F-464C-BF78-7049DD7F89F4}" destId="{93CD02E1-B4F9-A846-A0C2-DAF341E038A6}" srcOrd="1" destOrd="0" presId="urn:microsoft.com/office/officeart/2005/8/layout/StepDownProcess"/>
    <dgm:cxn modelId="{1826D4B5-3F87-0844-BC8E-2BE4CA7A9E7D}" type="presParOf" srcId="{5833CD33-CB8F-464C-BF78-7049DD7F89F4}" destId="{C41E222A-8073-8A48-A206-FCC0745E66F6}" srcOrd="2" destOrd="0" presId="urn:microsoft.com/office/officeart/2005/8/layout/StepDownProcess"/>
    <dgm:cxn modelId="{4C77D123-CB4A-0446-9152-640D32DEF7E6}" type="presParOf" srcId="{967298A1-9BB6-994A-A779-C80DFA32CBDD}" destId="{2022D965-4C1D-B14A-8A06-1FF62BD1397D}" srcOrd="3" destOrd="0" presId="urn:microsoft.com/office/officeart/2005/8/layout/StepDownProcess"/>
    <dgm:cxn modelId="{32506676-F268-C740-894A-B494B187A79C}" type="presParOf" srcId="{967298A1-9BB6-994A-A779-C80DFA32CBDD}" destId="{DE308565-67F4-A849-A9DF-D0A5643CC57F}" srcOrd="4" destOrd="0" presId="urn:microsoft.com/office/officeart/2005/8/layout/StepDownProcess"/>
    <dgm:cxn modelId="{7019B00B-1FD7-FC4D-B8A8-11E359FE3421}" type="presParOf" srcId="{DE308565-67F4-A849-A9DF-D0A5643CC57F}" destId="{1D5D4AA8-F089-9041-85E2-8998CD0282F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F3465-8377-6B4A-BC03-3AC608C053C0}">
      <dsp:nvSpPr>
        <dsp:cNvPr id="0" name=""/>
        <dsp:cNvSpPr/>
      </dsp:nvSpPr>
      <dsp:spPr>
        <a:xfrm rot="5400000">
          <a:off x="1040523" y="1262628"/>
          <a:ext cx="1116685" cy="12713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D143A-7973-E148-98AA-6C9D24DC934D}">
      <dsp:nvSpPr>
        <dsp:cNvPr id="0" name=""/>
        <dsp:cNvSpPr/>
      </dsp:nvSpPr>
      <dsp:spPr>
        <a:xfrm>
          <a:off x="744669" y="24759"/>
          <a:ext cx="1879841" cy="13158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Location Selection</a:t>
          </a:r>
          <a:endParaRPr lang="en-US" sz="2400" kern="1200" dirty="0"/>
        </a:p>
      </dsp:txBody>
      <dsp:txXfrm>
        <a:off x="808914" y="89004"/>
        <a:ext cx="1751351" cy="1187338"/>
      </dsp:txXfrm>
    </dsp:sp>
    <dsp:sp modelId="{84C03B56-D8CC-0D44-993F-F7438E6C17D8}">
      <dsp:nvSpPr>
        <dsp:cNvPr id="0" name=""/>
        <dsp:cNvSpPr/>
      </dsp:nvSpPr>
      <dsp:spPr>
        <a:xfrm>
          <a:off x="4659751" y="126186"/>
          <a:ext cx="1367217" cy="1063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54494-119F-0E41-8D0C-CC39E1162EA5}">
      <dsp:nvSpPr>
        <dsp:cNvPr id="0" name=""/>
        <dsp:cNvSpPr/>
      </dsp:nvSpPr>
      <dsp:spPr>
        <a:xfrm rot="5400000">
          <a:off x="2599112" y="2740737"/>
          <a:ext cx="1116685" cy="12713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D02E1-B4F9-A846-A0C2-DAF341E038A6}">
      <dsp:nvSpPr>
        <dsp:cNvPr id="0" name=""/>
        <dsp:cNvSpPr/>
      </dsp:nvSpPr>
      <dsp:spPr>
        <a:xfrm>
          <a:off x="2303258" y="1502868"/>
          <a:ext cx="1879841" cy="13158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 </a:t>
          </a:r>
          <a:r>
            <a:rPr lang="en-US" sz="2400" b="1" i="0" kern="1200" dirty="0" err="1"/>
            <a:t>spliting</a:t>
          </a:r>
          <a:r>
            <a:rPr lang="en-US" sz="2400" b="1" i="0" kern="1200" dirty="0"/>
            <a:t> and parallel processing</a:t>
          </a:r>
          <a:endParaRPr lang="en-US" sz="2400" kern="1200" dirty="0"/>
        </a:p>
      </dsp:txBody>
      <dsp:txXfrm>
        <a:off x="2367503" y="1567113"/>
        <a:ext cx="1751351" cy="1187338"/>
      </dsp:txXfrm>
    </dsp:sp>
    <dsp:sp modelId="{C41E222A-8073-8A48-A206-FCC0745E66F6}">
      <dsp:nvSpPr>
        <dsp:cNvPr id="0" name=""/>
        <dsp:cNvSpPr/>
      </dsp:nvSpPr>
      <dsp:spPr>
        <a:xfrm>
          <a:off x="4183099" y="1628363"/>
          <a:ext cx="1367217" cy="1063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4AA8-F089-9041-85E2-8998CD0282FF}">
      <dsp:nvSpPr>
        <dsp:cNvPr id="0" name=""/>
        <dsp:cNvSpPr/>
      </dsp:nvSpPr>
      <dsp:spPr>
        <a:xfrm>
          <a:off x="3861846" y="2980978"/>
          <a:ext cx="1879841" cy="13158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Get best 50 models</a:t>
          </a:r>
          <a:endParaRPr lang="en-US" sz="2400" kern="1200" dirty="0"/>
        </a:p>
      </dsp:txBody>
      <dsp:txXfrm>
        <a:off x="3926091" y="3045223"/>
        <a:ext cx="1751351" cy="1187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F3465-8377-6B4A-BC03-3AC608C053C0}">
      <dsp:nvSpPr>
        <dsp:cNvPr id="0" name=""/>
        <dsp:cNvSpPr/>
      </dsp:nvSpPr>
      <dsp:spPr>
        <a:xfrm rot="5400000">
          <a:off x="1040523" y="1262628"/>
          <a:ext cx="1116685" cy="12713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D143A-7973-E148-98AA-6C9D24DC934D}">
      <dsp:nvSpPr>
        <dsp:cNvPr id="0" name=""/>
        <dsp:cNvSpPr/>
      </dsp:nvSpPr>
      <dsp:spPr>
        <a:xfrm>
          <a:off x="744669" y="24759"/>
          <a:ext cx="1879841" cy="13158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Location Selection</a:t>
          </a:r>
          <a:endParaRPr lang="en-US" sz="2400" kern="1200" dirty="0"/>
        </a:p>
      </dsp:txBody>
      <dsp:txXfrm>
        <a:off x="808914" y="89004"/>
        <a:ext cx="1751351" cy="1187338"/>
      </dsp:txXfrm>
    </dsp:sp>
    <dsp:sp modelId="{84C03B56-D8CC-0D44-993F-F7438E6C17D8}">
      <dsp:nvSpPr>
        <dsp:cNvPr id="0" name=""/>
        <dsp:cNvSpPr/>
      </dsp:nvSpPr>
      <dsp:spPr>
        <a:xfrm>
          <a:off x="4659751" y="126186"/>
          <a:ext cx="1367217" cy="1063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54494-119F-0E41-8D0C-CC39E1162EA5}">
      <dsp:nvSpPr>
        <dsp:cNvPr id="0" name=""/>
        <dsp:cNvSpPr/>
      </dsp:nvSpPr>
      <dsp:spPr>
        <a:xfrm rot="5400000">
          <a:off x="2599112" y="2740737"/>
          <a:ext cx="1116685" cy="12713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D02E1-B4F9-A846-A0C2-DAF341E038A6}">
      <dsp:nvSpPr>
        <dsp:cNvPr id="0" name=""/>
        <dsp:cNvSpPr/>
      </dsp:nvSpPr>
      <dsp:spPr>
        <a:xfrm>
          <a:off x="2303258" y="1502868"/>
          <a:ext cx="1879841" cy="13158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 </a:t>
          </a:r>
          <a:r>
            <a:rPr lang="en-US" sz="2400" b="1" i="0" kern="1200" dirty="0" err="1"/>
            <a:t>spliting</a:t>
          </a:r>
          <a:r>
            <a:rPr lang="en-US" sz="2400" b="1" i="0" kern="1200" dirty="0"/>
            <a:t> and parallel processing</a:t>
          </a:r>
          <a:endParaRPr lang="en-US" sz="2400" kern="1200" dirty="0"/>
        </a:p>
      </dsp:txBody>
      <dsp:txXfrm>
        <a:off x="2367503" y="1567113"/>
        <a:ext cx="1751351" cy="1187338"/>
      </dsp:txXfrm>
    </dsp:sp>
    <dsp:sp modelId="{C41E222A-8073-8A48-A206-FCC0745E66F6}">
      <dsp:nvSpPr>
        <dsp:cNvPr id="0" name=""/>
        <dsp:cNvSpPr/>
      </dsp:nvSpPr>
      <dsp:spPr>
        <a:xfrm>
          <a:off x="4183099" y="1628363"/>
          <a:ext cx="1367217" cy="1063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4AA8-F089-9041-85E2-8998CD0282FF}">
      <dsp:nvSpPr>
        <dsp:cNvPr id="0" name=""/>
        <dsp:cNvSpPr/>
      </dsp:nvSpPr>
      <dsp:spPr>
        <a:xfrm>
          <a:off x="3861846" y="2980978"/>
          <a:ext cx="1879841" cy="13158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Get best 50 models</a:t>
          </a:r>
          <a:endParaRPr lang="en-US" sz="2400" kern="1200" dirty="0"/>
        </a:p>
      </dsp:txBody>
      <dsp:txXfrm>
        <a:off x="3926091" y="3045223"/>
        <a:ext cx="1751351" cy="1187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-Madison logo - Geometric shapes added for interest.&#10;&#10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8"/>
            <a:ext cx="12192000" cy="6855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ar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W-Madison logo - Geometric shapes added for interest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149" cy="685904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7542"/>
            <a:ext cx="105156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12/8/19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4370"/>
            <a:ext cx="10515600" cy="68366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596"/>
            <a:ext cx="5181600" cy="5023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30596"/>
            <a:ext cx="5181600" cy="50232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4745"/>
            <a:ext cx="10515600" cy="640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6841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3720"/>
            <a:ext cx="5157787" cy="409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6841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3720"/>
            <a:ext cx="5183188" cy="4095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29"/>
            <a:ext cx="10515600" cy="615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2C82-A379-4545-9012-2E0C5599690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01FF7A-21A8-401B-BAF0-FD6C6E88B8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ometric shapes added for interest.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" y="-1041"/>
            <a:ext cx="12190149" cy="685904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7542"/>
            <a:ext cx="10515600" cy="666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0594"/>
            <a:ext cx="10515600" cy="492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6B92C82-A379-4545-9012-2E0C55996908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5DE6D7-F04D-7741-82FC-941AB368F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5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8">
          <p15:clr>
            <a:srgbClr val="F26B43"/>
          </p15:clr>
        </p15:guide>
        <p15:guide id="3" orient="horz" pos="60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399" y="395095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Yuhan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Meng,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Xueqian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</a:p>
          <a:p>
            <a:pPr algn="l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Chenghui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Jitian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95C71-7907-2B46-9717-CF5489C0BF0F}"/>
              </a:ext>
            </a:extLst>
          </p:cNvPr>
          <p:cNvSpPr txBox="1"/>
          <p:nvPr/>
        </p:nvSpPr>
        <p:spPr>
          <a:xfrm>
            <a:off x="2212325" y="1335505"/>
            <a:ext cx="8227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Historical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</a:t>
            </a:r>
            <a:r>
              <a:rPr lang="en-US" altLang="zh-Han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F802-3FF4-2442-B68B-D21FD4F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CHTC data processing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8675DD3-9C91-5440-880F-278FC8B81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583601"/>
              </p:ext>
            </p:extLst>
          </p:nvPr>
        </p:nvGraphicFramePr>
        <p:xfrm>
          <a:off x="101600" y="1297183"/>
          <a:ext cx="6486358" cy="4321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517143-8C5B-504E-AEB5-2B370D6A0042}"/>
              </a:ext>
            </a:extLst>
          </p:cNvPr>
          <p:cNvSpPr txBox="1"/>
          <p:nvPr/>
        </p:nvSpPr>
        <p:spPr>
          <a:xfrm>
            <a:off x="4979939" y="2165684"/>
            <a:ext cx="5902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the processing!</a:t>
            </a:r>
          </a:p>
        </p:txBody>
      </p:sp>
    </p:spTree>
    <p:extLst>
      <p:ext uri="{BB962C8B-B14F-4D97-AF65-F5344CB8AC3E}">
        <p14:creationId xmlns:p14="http://schemas.microsoft.com/office/powerpoint/2010/main" val="6523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7B1D-67C9-8143-85F7-1BBB0D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79"/>
            <a:ext cx="10515600" cy="666573"/>
          </a:xfrm>
        </p:spPr>
        <p:txBody>
          <a:bodyPr>
            <a:normAutofit fontScale="90000"/>
          </a:bodyPr>
          <a:lstStyle/>
          <a:p>
            <a:r>
              <a:rPr lang="en-US" altLang="zh-Hans" dirty="0"/>
              <a:t>Outline</a:t>
            </a:r>
            <a:r>
              <a:rPr lang="zh-Hans" altLang="en-US" dirty="0"/>
              <a:t>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DFC-7E51-D548-9D7E-B2F612F5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616"/>
            <a:ext cx="10515600" cy="3485784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</a:p>
          <a:p>
            <a:pPr>
              <a:spcAft>
                <a:spcPts val="1000"/>
              </a:spcAft>
              <a:buFont typeface="Wingdings" pitchFamily="2" charset="2"/>
              <a:buChar char="Ø"/>
            </a:pPr>
            <a:r>
              <a:rPr lang="en-US" altLang="zh-Han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Han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>
              <a:spcAft>
                <a:spcPts val="1000"/>
              </a:spcAft>
              <a:buFont typeface="Wingdings" pitchFamily="2" charset="2"/>
              <a:buChar char="Ø"/>
            </a:pPr>
            <a:r>
              <a:rPr lang="en-US" altLang="zh-Han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CHTC data processing</a:t>
            </a:r>
          </a:p>
          <a:p>
            <a:pPr>
              <a:spcAft>
                <a:spcPts val="1000"/>
              </a:spcAft>
              <a:buFont typeface="Wingdings" pitchFamily="2" charset="2"/>
              <a:buChar char="Ø"/>
            </a:pPr>
            <a:r>
              <a:rPr lang="en-US" altLang="zh-Han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266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AD44-A6FB-9F4E-9983-1EDB0B9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97" y="42235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4C0D-CA67-F843-B764-8E2821D81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D23A-9E17-7946-89C4-3C21CE86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B91F-E069-FA47-A752-2A37E778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www.ncei.noaa.gov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/data/global-historical-climatology-network-daily/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Global Historical Climatology Network–daily dataset is a set of daily climate summaries from thousands of weather stations around the world.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file represents climate data collected over years at one station. There are a lot of missing values in our data. Some station might lack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 and use snowfall instead, some only have data in a short period of time.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6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AD44-A6FB-9F4E-9983-1EDB0B9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97" y="42235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4C0D-CA67-F843-B764-8E2821D81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B7A8-51E1-F840-A506-56AA71EA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9ECF03-CC28-DA41-B43F-B6B1D15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58" y="1240590"/>
            <a:ext cx="7620000" cy="4521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5FA839-48FC-9B4B-B96B-2A383D8F1460}"/>
              </a:ext>
            </a:extLst>
          </p:cNvPr>
          <p:cNvSpPr/>
          <p:nvPr/>
        </p:nvSpPr>
        <p:spPr>
          <a:xfrm>
            <a:off x="2498558" y="2502234"/>
            <a:ext cx="962526" cy="625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40D098-04B3-0146-8DF8-87B68F01032F}"/>
              </a:ext>
            </a:extLst>
          </p:cNvPr>
          <p:cNvSpPr/>
          <p:nvPr/>
        </p:nvSpPr>
        <p:spPr>
          <a:xfrm>
            <a:off x="2498558" y="3819191"/>
            <a:ext cx="962526" cy="625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5BD24-2459-364A-B2FE-0B9F3B52538E}"/>
              </a:ext>
            </a:extLst>
          </p:cNvPr>
          <p:cNvCxnSpPr/>
          <p:nvPr/>
        </p:nvCxnSpPr>
        <p:spPr>
          <a:xfrm>
            <a:off x="6308558" y="2887245"/>
            <a:ext cx="1487905" cy="240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B7A8-51E1-F840-A506-56AA71EA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D7D38-C650-1A42-8350-138A19455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Missing value, the date of rainfall is not continuous and even lose data of whole months.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a day doesn’t rain the record is 0.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Snowfall records instead of rainfall records.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Solutions: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mean of season to constrain it.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data longer than 7 years.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file that every seasons have data.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altLang="zh-Han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snowfall to rainfall by multiplying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Han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an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Han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>
                  <a:buFont typeface="Wingdings" pitchFamily="2" charset="2"/>
                  <a:buChar char="v"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D7D38-C650-1A42-8350-138A19455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85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0AD44-A6FB-9F4E-9983-1EDB0B95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97" y="42235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Han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CHTC 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44C0D-CA67-F843-B764-8E2821D81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F802-3FF4-2442-B68B-D21FD4F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CHTC data processing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707884-B0CB-1D47-B1E2-74D3383C2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929380"/>
              </p:ext>
            </p:extLst>
          </p:nvPr>
        </p:nvGraphicFramePr>
        <p:xfrm>
          <a:off x="101600" y="1297183"/>
          <a:ext cx="6486358" cy="4321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0D2E46-E0D8-CE4E-81A0-060C4BED83E3}"/>
              </a:ext>
            </a:extLst>
          </p:cNvPr>
          <p:cNvSpPr txBox="1"/>
          <p:nvPr/>
        </p:nvSpPr>
        <p:spPr>
          <a:xfrm>
            <a:off x="3118184" y="1492717"/>
            <a:ext cx="5955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match.sh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choose only stations from CA, CH, UK and US these four large countries.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74D29-AB04-EB4F-9C66-C7B319E972D8}"/>
              </a:ext>
            </a:extLst>
          </p:cNvPr>
          <p:cNvSpPr txBox="1"/>
          <p:nvPr/>
        </p:nvSpPr>
        <p:spPr>
          <a:xfrm>
            <a:off x="4519865" y="3104023"/>
            <a:ext cx="5201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ARIMA model for each time series and compute AIC.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AF781-4462-614A-A93B-904C586F5233}"/>
              </a:ext>
            </a:extLst>
          </p:cNvPr>
          <p:cNvSpPr txBox="1"/>
          <p:nvPr/>
        </p:nvSpPr>
        <p:spPr>
          <a:xfrm>
            <a:off x="6096000" y="4487779"/>
            <a:ext cx="60812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Merge the output AIC together and sort them from smallest to largest and extract only the first 50.</a:t>
            </a:r>
          </a:p>
        </p:txBody>
      </p:sp>
    </p:spTree>
    <p:extLst>
      <p:ext uri="{BB962C8B-B14F-4D97-AF65-F5344CB8AC3E}">
        <p14:creationId xmlns:p14="http://schemas.microsoft.com/office/powerpoint/2010/main" val="3515254303"/>
      </p:ext>
    </p:extLst>
  </p:cSld>
  <p:clrMapOvr>
    <a:masterClrMapping/>
  </p:clrMapOvr>
</p:sld>
</file>

<file path=ppt/theme/theme1.xml><?xml version="1.0" encoding="utf-8"?>
<a:theme xmlns:a="http://schemas.openxmlformats.org/drawingml/2006/main" name="Widescreen_Geometric">
  <a:themeElements>
    <a:clrScheme name="UWBrand">
      <a:dk1>
        <a:sysClr val="windowText" lastClr="000000"/>
      </a:dk1>
      <a:lt1>
        <a:srgbClr val="FFFFFF"/>
      </a:lt1>
      <a:dk2>
        <a:srgbClr val="FFFFFF"/>
      </a:dk2>
      <a:lt2>
        <a:srgbClr val="FFFFFF"/>
      </a:lt2>
      <a:accent1>
        <a:srgbClr val="C5050C"/>
      </a:accent1>
      <a:accent2>
        <a:srgbClr val="FF8000"/>
      </a:accent2>
      <a:accent3>
        <a:srgbClr val="FFBF00"/>
      </a:accent3>
      <a:accent4>
        <a:srgbClr val="97B85F"/>
      </a:accent4>
      <a:accent5>
        <a:srgbClr val="6B9999"/>
      </a:accent5>
      <a:accent6>
        <a:srgbClr val="386666"/>
      </a:accent6>
      <a:hlink>
        <a:srgbClr val="0479A8"/>
      </a:hlink>
      <a:folHlink>
        <a:srgbClr val="0479A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_Geometric" id="{69D40599-A5C7-4E1A-87B1-BF97774EE86B}" vid="{3B9C0633-8C87-4154-93D9-7D4FF16314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Widescreen_Geometric</Template>
  <TotalTime>130</TotalTime>
  <Words>287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黑体</vt:lpstr>
      <vt:lpstr>Arial</vt:lpstr>
      <vt:lpstr>Cambria Math</vt:lpstr>
      <vt:lpstr>Times New Roman</vt:lpstr>
      <vt:lpstr>Wingdings</vt:lpstr>
      <vt:lpstr>Widescreen_Geometric</vt:lpstr>
      <vt:lpstr>PowerPoint Presentation</vt:lpstr>
      <vt:lpstr>Outline：</vt:lpstr>
      <vt:lpstr>Data Description </vt:lpstr>
      <vt:lpstr>Data description</vt:lpstr>
      <vt:lpstr>Data Preprocessing </vt:lpstr>
      <vt:lpstr>Data processing</vt:lpstr>
      <vt:lpstr>Data processing</vt:lpstr>
      <vt:lpstr>CHTC data processing</vt:lpstr>
      <vt:lpstr>CHTC data processing</vt:lpstr>
      <vt:lpstr>CHTC data processing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YUHAN MENG</dc:creator>
  <cp:lastModifiedBy>YUHAN MENG</cp:lastModifiedBy>
  <cp:revision>19</cp:revision>
  <dcterms:created xsi:type="dcterms:W3CDTF">2019-12-09T01:28:14Z</dcterms:created>
  <dcterms:modified xsi:type="dcterms:W3CDTF">2019-12-09T03:39:03Z</dcterms:modified>
</cp:coreProperties>
</file>