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>
        <p:scale>
          <a:sx n="102" d="100"/>
          <a:sy n="102" d="100"/>
        </p:scale>
        <p:origin x="8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6277-33BF-17BA-9F02-B98BCAA97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6565CD-5ACE-84D8-0016-1E83CC002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DB8D7D-2654-A3AE-CF29-B205585C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4B015-0247-5352-423D-E35772D6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7D9804-CCFE-F5F7-D49D-03D0D2B9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CE0E8-C737-4642-4F30-E9D9371C5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4F1DC0-813B-5872-B07D-B95220C46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8D876-EF4A-E429-6092-3CC71F7D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3F1EB-B78A-15E8-E597-D3C2D0AA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5C7473-EA4B-B676-BC8A-B374AA4CC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5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7D072B-AC80-D2E7-E423-F420CA69D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B5408-796B-1325-223D-5600C992E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3750D7-3ACF-FDED-D23F-FE6E257C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F6BE7-60C6-E4A1-0442-1BC02D1F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A3EF9-7F50-A9F0-27F6-AF8658ED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5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7F213-418A-3BE5-DD5E-4C4062D6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F0C66D-6544-F1E3-9859-00F43260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02C095-BF54-8E68-BA56-52EC6993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C1F27-517B-037B-A491-DE4DA939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232D3F-9ED3-C851-DE86-4C695742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3917A-E21D-EFD8-64AF-63CFBADD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BFA69-F52B-E738-9475-70C9C055F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2433A-1ECD-0BDB-F6DB-350B6463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83BE8C-0E3C-4E0B-0B88-E7F7F1878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BFD2C6-064D-2934-902E-FD88CE680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8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0A033-B55E-3326-9118-7F9CD2E6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E9924-261D-C560-7548-8AD3D539F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A0D5F1-56EE-7CE1-2782-0D94D410B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DE586-02BE-E77A-2465-421968E7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D6C016-49CA-A916-B247-D2CE05DC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EBACC-2653-F2E3-D53F-7307FEE14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0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531A0E-36FF-41B1-31E0-0F5F0E60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B1665-B121-B85C-5A9A-4545F703E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EE8069-4BD1-0CCA-2CFA-BF72AD99B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511B2A-BC59-CC55-1437-3CB9F1860D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1978BA-77C7-9ACA-6AE0-28490BA48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8127D4-7C45-E7AA-90A3-558E7C70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CA54C0-33F1-32CA-3E98-D678E035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2DFEDA-0C34-8F06-B867-9CB623DC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1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80C2D-A29C-E0DA-CCFF-B37476A1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ED9164-97A1-0FE2-537B-00C8A888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9A567A-284A-25B0-B172-E31911AD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492CF3-D203-6354-D056-7FC7BD52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4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727129-D645-7D09-C191-017CC91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F27837-2E27-BEC1-24CA-9DFD1DF8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1AF496-27D3-A043-7839-CF7CD4D25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DD4FF-779F-D6FE-0C84-0377ECC43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AE2150-CFDF-42EF-6BE2-117378CA3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6CE8C-7811-1ED3-4032-AB5AAA5DE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FA262F-23F2-D87C-DDE0-B8871766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ECA656-F448-E379-8E11-2B93B65B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0C97B-D18D-0428-8A9E-834B0F1B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88430-D580-FB48-B130-1C0D28E4A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4D2DE6-E93E-3582-5EFE-1C46CD32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77843E-F5BA-8FFF-7479-306E74B3F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A00F1F-BD6D-B1B4-7D14-D4E87D99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2A8F63-1ECD-75B4-CDAC-F6199D7C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852CB3-4D8D-03C4-83F9-261671FE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463F579-530E-9745-59D3-AD7BCCA4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4513EF-B4D5-17B4-B4F6-C3CB3313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3359D-810F-392B-A830-E19E9CB66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502A-CB75-4A42-BB34-37DC9B32FDE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574B9-2FCC-095E-B12E-EBBC14635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5EF65-10DA-3F35-6F40-FF97D1467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BA4AC-F2B2-4877-8E87-DAE02D130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9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B2A28-5DE2-D06E-8344-C38BE2B035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Midterm review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0D8B47-A9B7-531E-864E-CA08B9300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8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73C5F-01F9-35F9-709A-96FE8C3F5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of Hypothesis test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F485D-3063-7036-CCB1-54D482DCE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Assumptions</a:t>
            </a:r>
          </a:p>
          <a:p>
            <a:r>
              <a:rPr lang="en-US" dirty="0"/>
              <a:t>Compute the test statistics by identifying the pointwise estimate and the standard error</a:t>
            </a:r>
          </a:p>
          <a:p>
            <a:r>
              <a:rPr lang="en-US" dirty="0"/>
              <a:t>Compute the p-value by identifying the test statistic’s distribution under the null hypothesis</a:t>
            </a:r>
          </a:p>
          <a:p>
            <a:r>
              <a:rPr lang="en-US" dirty="0"/>
              <a:t>Compare p-value with the significance level to conclude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46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81B3A-665F-05BD-E7A1-A9ED622F5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test/ 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FB0314-9AA8-98D5-A24C-0EC7929B0A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: z-test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t-test if variance is not given. Z-test if variance is given.</a:t>
                </a:r>
              </a:p>
              <a:p>
                <a:r>
                  <a:rPr lang="en-US" dirty="0"/>
                  <a:t>Bootstrap z/t test: get rid of the distribution assumption by using resampling</a:t>
                </a:r>
              </a:p>
              <a:p>
                <a:r>
                  <a:rPr lang="en-US" dirty="0"/>
                  <a:t>Remember bootstrap method only changes the following step: compute the p-value by identifying the test statistic’s distribution under the null hypothesis</a:t>
                </a:r>
              </a:p>
              <a:p>
                <a:r>
                  <a:rPr lang="en-US" dirty="0"/>
                  <a:t>Median test: Median=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FB0314-9AA8-98D5-A24C-0EC7929B0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7D3A5-4643-D230-32B7-5CCA23DD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sample test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822EDC-0D9D-8006-F423-1ACE515A3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i</a:t>
                </a:r>
                <a:r>
                  <a:rPr lang="en-US" b="0" dirty="0" err="1"/>
                  <a:t>.i.d.</a:t>
                </a:r>
                <a:endParaRPr lang="en-US" b="0" dirty="0"/>
              </a:p>
              <a:p>
                <a:r>
                  <a:rPr lang="en-US" b="0" dirty="0"/>
                  <a:t>Normality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b="0" dirty="0"/>
                  <a:t>simple random sample: for binomial distribution.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822EDC-0D9D-8006-F423-1ACE515A3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920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16AA5-B05C-7A01-D255-95713442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sample 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68302C-E956-2076-2FF5-A3F046D18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68302C-E956-2076-2FF5-A3F046D18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437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A5CE86-3E7C-047F-52C6-392A5BAE54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EDA5CE86-3E7C-047F-52C6-392A5BAE5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4D182-2968-CB0E-B841-E9BC678B6A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Pointwise estimate: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):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Test statistic: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)/</m:t>
                    </m:r>
                  </m:oMath>
                </a14:m>
                <a:r>
                  <a:rPr lang="en-US" b="0" dirty="0"/>
                  <a:t>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34D182-2968-CB0E-B841-E9BC678B6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00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3080D4-7669-F44C-5A93-677D315504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br>
                  <a:rPr lang="en-US" b="0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B33080D4-7669-F44C-5A93-677D31550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6678A-9857-9F33-42A1-88B61703F2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Equal variance t test: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𝑣𝑎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𝑝𝑜𝑜𝑙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altLang="zh-CN" dirty="0"/>
                  <a:t>SE=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𝑣𝑎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𝑝𝑜𝑜𝑙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df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−2.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Welch’s t test: SE=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 err="1"/>
                  <a:t>df</a:t>
                </a:r>
                <a:r>
                  <a:rPr lang="en-US" dirty="0"/>
                  <a:t> = formula</a:t>
                </a:r>
              </a:p>
              <a:p>
                <a:r>
                  <a:rPr lang="en-US" dirty="0"/>
                  <a:t>Bootstrap t test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6678A-9857-9F33-42A1-88B61703F2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02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226</Words>
  <Application>Microsoft Office PowerPoint</Application>
  <PresentationFormat>宽屏</PresentationFormat>
  <Paragraphs>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主题​​</vt:lpstr>
      <vt:lpstr>Second Midterm review</vt:lpstr>
      <vt:lpstr>Pipeline of Hypothesis test</vt:lpstr>
      <vt:lpstr>One sample test/ confidence interval</vt:lpstr>
      <vt:lpstr>One sample test assumptions</vt:lpstr>
      <vt:lpstr>Two sample test</vt:lpstr>
      <vt:lpstr>Π_1-Π_2=a </vt:lpstr>
      <vt:lpstr>μ_1-μ_2=a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Midterm review</dc:title>
  <dc:creator>li chenghui</dc:creator>
  <cp:lastModifiedBy>li chenghui</cp:lastModifiedBy>
  <cp:revision>30</cp:revision>
  <dcterms:created xsi:type="dcterms:W3CDTF">2023-04-02T14:26:21Z</dcterms:created>
  <dcterms:modified xsi:type="dcterms:W3CDTF">2023-04-04T21:23:26Z</dcterms:modified>
</cp:coreProperties>
</file>