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Deslé Djomo" initials="PDD" lastIdx="3" clrIdx="0">
    <p:extLst>
      <p:ext uri="{19B8F6BF-5375-455C-9EA6-DF929625EA0E}">
        <p15:presenceInfo xmlns:p15="http://schemas.microsoft.com/office/powerpoint/2012/main" userId="83454cb298a53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1394" autoAdjust="0"/>
  </p:normalViewPr>
  <p:slideViewPr>
    <p:cSldViewPr snapToGrid="0">
      <p:cViewPr varScale="1">
        <p:scale>
          <a:sx n="45" d="100"/>
          <a:sy n="45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du projet - Browne</a:t>
            </a:r>
          </a:p>
          <a:p>
            <a:r>
              <a:rPr lang="fr-CH" dirty="0" smtClean="0"/>
              <a:t>Approche de la problématique – </a:t>
            </a:r>
            <a:r>
              <a:rPr lang="fr-CH" dirty="0" err="1" smtClean="0"/>
              <a:t>Djomo</a:t>
            </a:r>
            <a:endParaRPr lang="fr-CH" dirty="0" smtClean="0"/>
          </a:p>
          <a:p>
            <a:r>
              <a:rPr lang="fr-CH" dirty="0" smtClean="0"/>
              <a:t>Architecture de l’application - Champion</a:t>
            </a:r>
          </a:p>
          <a:p>
            <a:r>
              <a:rPr lang="fr-CH" dirty="0" smtClean="0"/>
              <a:t>Difficultés rencontrées – </a:t>
            </a:r>
            <a:r>
              <a:rPr lang="fr-CH" dirty="0" err="1" smtClean="0"/>
              <a:t>Richoz</a:t>
            </a:r>
            <a:endParaRPr lang="fr-CH" dirty="0" smtClean="0"/>
          </a:p>
          <a:p>
            <a:r>
              <a:rPr lang="fr-CH" dirty="0" smtClean="0"/>
              <a:t>Problèmes connus - </a:t>
            </a:r>
            <a:r>
              <a:rPr lang="fr-CH" dirty="0" err="1" smtClean="0"/>
              <a:t>Rochat</a:t>
            </a:r>
            <a:endParaRPr lang="fr-CH" dirty="0" smtClean="0"/>
          </a:p>
          <a:p>
            <a:r>
              <a:rPr lang="fr-CH" dirty="0" smtClean="0"/>
              <a:t>Améliorations - Hardy</a:t>
            </a:r>
          </a:p>
          <a:p>
            <a:r>
              <a:rPr lang="fr-CH" dirty="0" smtClean="0"/>
              <a:t>Conclusion - Browne</a:t>
            </a:r>
          </a:p>
          <a:p>
            <a:pPr lvl="1"/>
            <a:r>
              <a:rPr lang="fr-CH" dirty="0" smtClean="0"/>
              <a:t>Démonstration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480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</a:t>
            </a:r>
            <a:r>
              <a:rPr lang="fr-FR" dirty="0" err="1" smtClean="0"/>
              <a:t>Djomo</a:t>
            </a:r>
            <a:r>
              <a:rPr lang="fr-FR" dirty="0" smtClean="0"/>
              <a:t> :</a:t>
            </a:r>
            <a:r>
              <a:rPr lang="fr-FR" baseline="0" dirty="0" smtClean="0"/>
              <a:t> Approche de la problématique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-Tout d'abord, nous avons divisé le projet en sous couches donc on</a:t>
            </a:r>
            <a:r>
              <a:rPr lang="fr-CH" baseline="0" dirty="0" smtClean="0"/>
              <a:t> reviendra dessus dans le slide qui suit</a:t>
            </a:r>
            <a:r>
              <a:rPr lang="fr-CH" dirty="0" smtClean="0"/>
              <a:t>.</a:t>
            </a:r>
          </a:p>
          <a:p>
            <a:r>
              <a:rPr lang="fr-CH" dirty="0" smtClean="0"/>
              <a:t>-ensuite</a:t>
            </a:r>
            <a:r>
              <a:rPr lang="fr-CH" baseline="0" dirty="0" smtClean="0"/>
              <a:t> nous avons utilisé le pattern </a:t>
            </a:r>
            <a:r>
              <a:rPr lang="fr-CH" baseline="0" dirty="0" err="1" smtClean="0"/>
              <a:t>visitor</a:t>
            </a:r>
            <a:r>
              <a:rPr lang="fr-CH" baseline="0" dirty="0" smtClean="0"/>
              <a:t> pour implémenter nos algorithmes.</a:t>
            </a:r>
          </a:p>
          <a:p>
            <a:r>
              <a:rPr lang="fr-CH" baseline="0" dirty="0" smtClean="0"/>
              <a:t>-L’application a été </a:t>
            </a:r>
            <a:r>
              <a:rPr lang="fr-CH" baseline="0" dirty="0" err="1" smtClean="0"/>
              <a:t>dévéloppée</a:t>
            </a:r>
            <a:r>
              <a:rPr lang="fr-CH" baseline="0" dirty="0" smtClean="0"/>
              <a:t> en </a:t>
            </a:r>
            <a:r>
              <a:rPr lang="fr-CH" baseline="0" dirty="0" err="1" smtClean="0"/>
              <a:t>c++</a:t>
            </a:r>
            <a:r>
              <a:rPr lang="fr-CH" baseline="0" dirty="0" smtClean="0"/>
              <a:t>11 standard avec la </a:t>
            </a:r>
            <a:r>
              <a:rPr lang="fr-CH" baseline="0" dirty="0" err="1" smtClean="0"/>
              <a:t>biblothèque</a:t>
            </a:r>
            <a:r>
              <a:rPr lang="fr-CH" baseline="0" dirty="0" smtClean="0"/>
              <a:t> qt5. </a:t>
            </a:r>
            <a:r>
              <a:rPr lang="fr-CH" baseline="0" smtClean="0"/>
              <a:t>par ailleurs</a:t>
            </a:r>
            <a:r>
              <a:rPr lang="fr-CH" baseline="0" dirty="0" smtClean="0"/>
              <a:t>, nous aussi utilisé </a:t>
            </a:r>
            <a:r>
              <a:rPr lang="fr-CH" baseline="0" dirty="0" err="1" smtClean="0"/>
              <a:t>Boost.Spirit</a:t>
            </a:r>
            <a:r>
              <a:rPr lang="fr-CH" baseline="0" dirty="0" smtClean="0"/>
              <a:t> pour implémenter le parseur.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301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Expliquer chaque</a:t>
            </a:r>
            <a:r>
              <a:rPr lang="fr-CH" baseline="0" dirty="0" smtClean="0"/>
              <a:t> couche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Et ses dépendances</a:t>
            </a:r>
          </a:p>
          <a:p>
            <a:pPr marL="171450" lvl="0" indent="-171450">
              <a:buFontTx/>
              <a:buChar char="-"/>
            </a:pPr>
            <a:r>
              <a:rPr lang="fr-CH" baseline="0" dirty="0" smtClean="0"/>
              <a:t>Expliquer la réutilisabilité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Pour chaque couche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787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Apprentissage </a:t>
            </a:r>
            <a:r>
              <a:rPr lang="fr-CH" dirty="0" err="1" smtClean="0"/>
              <a:t>Qt</a:t>
            </a:r>
            <a:endParaRPr lang="fr-CH" dirty="0" smtClean="0"/>
          </a:p>
          <a:p>
            <a:r>
              <a:rPr lang="fr-CH" dirty="0" smtClean="0"/>
              <a:t>    - Beaucoup de choix pour réaliser la même chose</a:t>
            </a:r>
          </a:p>
          <a:p>
            <a:r>
              <a:rPr lang="fr-CH" dirty="0" smtClean="0"/>
              <a:t>    - Perte de temps lorsqu’on part dans la mauvaise direction</a:t>
            </a:r>
          </a:p>
          <a:p>
            <a:endParaRPr lang="fr-CH" dirty="0" smtClean="0"/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    - Décalage des tâches</a:t>
            </a:r>
          </a:p>
          <a:p>
            <a:endParaRPr lang="fr-CH" dirty="0" smtClean="0"/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    - conception faite et refaite car n’était pas optimale</a:t>
            </a:r>
          </a:p>
          <a:p>
            <a:endParaRPr lang="fr-CH" dirty="0" smtClean="0"/>
          </a:p>
          <a:p>
            <a:r>
              <a:rPr lang="fr-CH" dirty="0" smtClean="0"/>
              <a:t>Mise en commun des différentes couches</a:t>
            </a:r>
          </a:p>
          <a:p>
            <a:r>
              <a:rPr lang="fr-CH" dirty="0" smtClean="0"/>
              <a:t>    - identifier la provenance des bugs occasionnés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644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Certains algorithmes retournent</a:t>
            </a:r>
            <a:r>
              <a:rPr lang="fr-CH" baseline="0" dirty="0" smtClean="0"/>
              <a:t> des nœuds avec des index modifiés ce qui provoque des erreurs lors de la visualisation et dans l’interpréteur.</a:t>
            </a:r>
          </a:p>
          <a:p>
            <a:r>
              <a:rPr lang="fr-CH" baseline="0" dirty="0" smtClean="0"/>
              <a:t>Fuites mémoires détectée à l’aide du programme Dr Memory (Windows). Affiche un rapport détaillé avec les méthodes </a:t>
            </a:r>
            <a:r>
              <a:rPr lang="fr-CH" baseline="0" dirty="0" err="1" smtClean="0"/>
              <a:t>possants</a:t>
            </a:r>
            <a:r>
              <a:rPr lang="fr-CH" baseline="0" dirty="0" smtClean="0"/>
              <a:t> problème (objet pas </a:t>
            </a:r>
            <a:r>
              <a:rPr lang="fr-CH" baseline="0" dirty="0" err="1" smtClean="0"/>
              <a:t>désaloués</a:t>
            </a:r>
            <a:r>
              <a:rPr lang="fr-CH" baseline="0" dirty="0" smtClean="0"/>
              <a:t>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Bugs détectés à la fin, on sait ou ils sont, facile à corriger par la 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0008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Bugs -&gt; liés</a:t>
            </a:r>
            <a:r>
              <a:rPr lang="fr-FR" baseline="0" dirty="0" smtClean="0"/>
              <a:t> à la nature de l’application OUVERT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219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 </a:t>
            </a:r>
          </a:p>
          <a:p>
            <a:r>
              <a:rPr lang="fr-CH" dirty="0" smtClean="0"/>
              <a:t>Approche de la problématique </a:t>
            </a:r>
          </a:p>
          <a:p>
            <a:r>
              <a:rPr lang="fr-CH" dirty="0" smtClean="0"/>
              <a:t>Architecture de l’application </a:t>
            </a:r>
          </a:p>
          <a:p>
            <a:r>
              <a:rPr lang="fr-CH" dirty="0"/>
              <a:t>D</a:t>
            </a:r>
            <a:r>
              <a:rPr lang="fr-CH" dirty="0" smtClean="0"/>
              <a:t>ifficultés rencontrées </a:t>
            </a:r>
          </a:p>
          <a:p>
            <a:r>
              <a:rPr lang="fr-CH" dirty="0" smtClean="0"/>
              <a:t>Problèmes connus </a:t>
            </a:r>
          </a:p>
          <a:p>
            <a:r>
              <a:rPr lang="fr-CH" dirty="0" smtClean="0"/>
              <a:t>Améliorations </a:t>
            </a:r>
          </a:p>
          <a:p>
            <a:r>
              <a:rPr lang="fr-CH" dirty="0" smtClean="0"/>
              <a:t>Conclusion </a:t>
            </a:r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smtClean="0"/>
              <a:t>Qt 5</a:t>
            </a:r>
          </a:p>
          <a:p>
            <a:pPr lvl="1"/>
            <a:r>
              <a:rPr lang="fr-CH" dirty="0" smtClean="0"/>
              <a:t>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Globalement satisfaits</a:t>
            </a:r>
            <a:endParaRPr lang="fr-FR" dirty="0" smtClean="0"/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</a:t>
            </a:r>
            <a:r>
              <a:rPr lang="fr-FR" dirty="0" smtClean="0"/>
              <a:t>réutilisables</a:t>
            </a:r>
          </a:p>
          <a:p>
            <a:r>
              <a:rPr lang="fr-FR" dirty="0"/>
              <a:t>Planification</a:t>
            </a:r>
          </a:p>
          <a:p>
            <a:pPr lvl="1"/>
            <a:r>
              <a:rPr lang="fr-FR" dirty="0"/>
              <a:t>Tâches personnelles pas assez parallélisées </a:t>
            </a:r>
            <a:endParaRPr lang="fr-FR" dirty="0" smtClean="0"/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267</TotalTime>
  <Words>555</Words>
  <Application>Microsoft Office PowerPoint</Application>
  <PresentationFormat>On-screen Show (4:3)</PresentationFormat>
  <Paragraphs>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Christopher Browne</cp:lastModifiedBy>
  <cp:revision>30</cp:revision>
  <dcterms:created xsi:type="dcterms:W3CDTF">2016-06-03T08:08:36Z</dcterms:created>
  <dcterms:modified xsi:type="dcterms:W3CDTF">2016-06-06T13:09:05Z</dcterms:modified>
</cp:coreProperties>
</file>