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‹#›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</a:t>
            </a:r>
            <a:r>
              <a:rPr lang="fr-CH" dirty="0" smtClean="0"/>
              <a:t>projet</a:t>
            </a:r>
            <a:endParaRPr lang="fr-CH" dirty="0" smtClean="0"/>
          </a:p>
          <a:p>
            <a:r>
              <a:rPr lang="fr-CH" dirty="0" smtClean="0"/>
              <a:t>Approche de la </a:t>
            </a:r>
            <a:r>
              <a:rPr lang="fr-CH" dirty="0" smtClean="0"/>
              <a:t>problématique</a:t>
            </a:r>
          </a:p>
          <a:p>
            <a:r>
              <a:rPr lang="fr-CH" dirty="0" smtClean="0"/>
              <a:t>Architecture de l’application</a:t>
            </a:r>
          </a:p>
          <a:p>
            <a:r>
              <a:rPr lang="fr-CH" dirty="0" smtClean="0"/>
              <a:t>Difficultés rencontrées</a:t>
            </a:r>
            <a:endParaRPr lang="fr-CH" dirty="0" smtClean="0"/>
          </a:p>
          <a:p>
            <a:r>
              <a:rPr lang="fr-CH" dirty="0" smtClean="0"/>
              <a:t>Problèmes </a:t>
            </a:r>
            <a:r>
              <a:rPr lang="fr-CH" dirty="0" smtClean="0"/>
              <a:t>connus</a:t>
            </a:r>
            <a:endParaRPr lang="fr-CH" dirty="0" smtClean="0"/>
          </a:p>
          <a:p>
            <a:r>
              <a:rPr lang="fr-CH" dirty="0" smtClean="0"/>
              <a:t>Améliorations</a:t>
            </a:r>
            <a:endParaRPr lang="fr-CH" dirty="0" smtClean="0"/>
          </a:p>
          <a:p>
            <a:r>
              <a:rPr lang="fr-CH" dirty="0" smtClean="0"/>
              <a:t>Conclusion</a:t>
            </a:r>
            <a:endParaRPr lang="fr-CH" dirty="0" smtClean="0"/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err="1" smtClean="0"/>
              <a:t>Qt</a:t>
            </a:r>
            <a:r>
              <a:rPr lang="fr-CH" smtClean="0"/>
              <a:t> </a:t>
            </a:r>
            <a:r>
              <a:rPr lang="fr-CH" smtClean="0"/>
              <a:t>5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102</TotalTime>
  <Words>295</Words>
  <Application>Microsoft Office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Christopher Browne</cp:lastModifiedBy>
  <cp:revision>21</cp:revision>
  <dcterms:created xsi:type="dcterms:W3CDTF">2016-06-03T08:08:36Z</dcterms:created>
  <dcterms:modified xsi:type="dcterms:W3CDTF">2016-06-06T08:45:34Z</dcterms:modified>
</cp:coreProperties>
</file>