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2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31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28B09F-0466-45BE-9E78-25D72A7FABFF}" type="datetimeFigureOut">
              <a:rPr lang="fr-CH" smtClean="0"/>
              <a:t>03.06.2016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5558CC-D944-408D-80C8-CC88573B5A1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64424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558CC-D944-408D-80C8-CC88573B5A11}" type="slidenum">
              <a:rPr lang="fr-CH" smtClean="0"/>
              <a:t>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34805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F1B09-042A-48F0-8545-6DB834CC430A}" type="datetime1">
              <a:rPr lang="en-US" smtClean="0"/>
              <a:t>6/3/2016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390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9CC85-3B1A-4B63-92B7-09CCF5B2558C}" type="datetime1">
              <a:rPr lang="en-US" smtClean="0"/>
              <a:t>6/3/2016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051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2CC0D-532D-46DA-B4C0-2831E806E19A}" type="datetime1">
              <a:rPr lang="en-US" smtClean="0"/>
              <a:t>6/3/2016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47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B4B9E-A7AE-4CAE-8C05-34A6FAACBB25}" type="datetime1">
              <a:rPr lang="en-US" smtClean="0"/>
              <a:t>6/3/2016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630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8B67A-199E-49F9-8255-7B7802241483}" type="datetime1">
              <a:rPr lang="en-US" smtClean="0"/>
              <a:t>6/3/2016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402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88522-7505-40D5-9BCC-72E8E225C617}" type="datetime1">
              <a:rPr lang="en-US" smtClean="0"/>
              <a:t>6/3/2016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537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C3600-C948-4BD1-8664-E6D19D2E1524}" type="datetime1">
              <a:rPr lang="en-US" smtClean="0"/>
              <a:t>6/3/2016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861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613B-9CB0-4309-9B46-E22D6CADE43E}" type="datetime1">
              <a:rPr lang="en-US" smtClean="0"/>
              <a:t>6/3/2016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597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B7F44-A5F6-481E-A0B8-7B4B84741762}" type="datetime1">
              <a:rPr lang="en-US" smtClean="0"/>
              <a:t>6/3/2016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509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5C17E-59FC-4FB0-9445-2485A19E2694}" type="datetime1">
              <a:rPr lang="en-US" smtClean="0"/>
              <a:t>6/3/2016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33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D832D-AD5A-4769-AC09-41CD52BF79CB}" type="datetime1">
              <a:rPr lang="en-US" smtClean="0"/>
              <a:t>6/3/2016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100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91E1B2D-DD52-4102-AAAB-B4D0B93D06DA}" type="datetime1">
              <a:rPr lang="en-US" smtClean="0"/>
              <a:t>6/3/2016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410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 err="1" smtClean="0"/>
              <a:t>GraphY</a:t>
            </a:r>
            <a:endParaRPr lang="fr-CH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 smtClean="0"/>
              <a:t>Projet de semestre 15-16</a:t>
            </a:r>
          </a:p>
          <a:p>
            <a:r>
              <a:rPr lang="fr-CH" dirty="0" err="1" smtClean="0"/>
              <a:t>Browne</a:t>
            </a:r>
            <a:r>
              <a:rPr lang="fr-CH" dirty="0" smtClean="0"/>
              <a:t> Champion Hardy </a:t>
            </a:r>
            <a:r>
              <a:rPr lang="fr-CH" dirty="0" err="1" smtClean="0"/>
              <a:t>Richoz</a:t>
            </a:r>
            <a:r>
              <a:rPr lang="fr-CH" dirty="0" smtClean="0"/>
              <a:t> </a:t>
            </a:r>
            <a:r>
              <a:rPr lang="fr-CH" dirty="0" err="1" smtClean="0"/>
              <a:t>Rochat</a:t>
            </a:r>
            <a:r>
              <a:rPr lang="fr-CH" dirty="0" smtClean="0"/>
              <a:t> </a:t>
            </a:r>
            <a:r>
              <a:rPr lang="fr-CH" dirty="0" err="1" smtClean="0"/>
              <a:t>Djomo</a:t>
            </a:r>
            <a:endParaRPr lang="fr-CH" dirty="0" smtClean="0"/>
          </a:p>
          <a:p>
            <a:r>
              <a:rPr lang="fr-CH" dirty="0" err="1" smtClean="0"/>
              <a:t>Resp</a:t>
            </a:r>
            <a:r>
              <a:rPr lang="fr-CH" dirty="0" smtClean="0"/>
              <a:t>. René </a:t>
            </a:r>
            <a:r>
              <a:rPr lang="fr-CH" dirty="0" err="1" smtClean="0"/>
              <a:t>Rentsch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208040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846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Sommaire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Description générale du projet</a:t>
            </a:r>
          </a:p>
          <a:p>
            <a:r>
              <a:rPr lang="fr-CH" dirty="0" smtClean="0"/>
              <a:t>Approches et technologies utilisées</a:t>
            </a:r>
          </a:p>
          <a:p>
            <a:r>
              <a:rPr lang="fr-CH" dirty="0" smtClean="0"/>
              <a:t>Architecture globale de l’application</a:t>
            </a:r>
          </a:p>
          <a:p>
            <a:r>
              <a:rPr lang="fr-CH" dirty="0" smtClean="0"/>
              <a:t>Principales difficultés rencontrées</a:t>
            </a:r>
          </a:p>
          <a:p>
            <a:r>
              <a:rPr lang="fr-CH" dirty="0" smtClean="0"/>
              <a:t>Problèmes connus</a:t>
            </a:r>
          </a:p>
          <a:p>
            <a:r>
              <a:rPr lang="fr-CH" dirty="0" smtClean="0"/>
              <a:t>Conclusion</a:t>
            </a:r>
          </a:p>
          <a:p>
            <a:r>
              <a:rPr lang="fr-CH" dirty="0" smtClean="0"/>
              <a:t>(Démonstration)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157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Présentation du projet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…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704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Approche de la problématique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Approche:</a:t>
            </a:r>
          </a:p>
          <a:p>
            <a:pPr lvl="1"/>
            <a:r>
              <a:rPr lang="fr-CH" dirty="0" smtClean="0"/>
              <a:t>…</a:t>
            </a:r>
          </a:p>
          <a:p>
            <a:r>
              <a:rPr lang="fr-CH" dirty="0" smtClean="0"/>
              <a:t>Technologies utilisées</a:t>
            </a:r>
          </a:p>
          <a:p>
            <a:pPr lvl="1"/>
            <a:r>
              <a:rPr lang="fr-CH" dirty="0" smtClean="0"/>
              <a:t>…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658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Architecture de l’application</a:t>
            </a:r>
            <a:endParaRPr lang="fr-CH" dirty="0"/>
          </a:p>
        </p:txBody>
      </p:sp>
      <p:pic>
        <p:nvPicPr>
          <p:cNvPr id="10" name="Espace réservé du contenu 9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358" y="2152648"/>
            <a:ext cx="4922947" cy="3703641"/>
          </a:xfrm>
        </p:spPr>
      </p:pic>
      <p:sp>
        <p:nvSpPr>
          <p:cNvPr id="6" name="Espace réservé du contenu 5"/>
          <p:cNvSpPr>
            <a:spLocks noGrp="1"/>
          </p:cNvSpPr>
          <p:nvPr>
            <p:ph sz="half" idx="2"/>
          </p:nvPr>
        </p:nvSpPr>
        <p:spPr>
          <a:xfrm>
            <a:off x="6133380" y="1828801"/>
            <a:ext cx="2381969" cy="4351337"/>
          </a:xfrm>
        </p:spPr>
        <p:txBody>
          <a:bodyPr/>
          <a:lstStyle/>
          <a:p>
            <a:r>
              <a:rPr lang="fr-CH" dirty="0" smtClean="0"/>
              <a:t>En couches</a:t>
            </a:r>
          </a:p>
          <a:p>
            <a:pPr lvl="1"/>
            <a:r>
              <a:rPr lang="fr-CH" dirty="0" smtClean="0"/>
              <a:t>Dépendances vers le bas</a:t>
            </a:r>
          </a:p>
          <a:p>
            <a:r>
              <a:rPr lang="fr-CH" dirty="0" smtClean="0"/>
              <a:t>Réutilisabilité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889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Difficultés rencontrées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…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032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Bugs connus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…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410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Conclusion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… et démonstration ?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58945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TM02892315[[fn=Volute]]</Template>
  <TotalTime>29</TotalTime>
  <Words>81</Words>
  <Application>Microsoft Office PowerPoint</Application>
  <PresentationFormat>Affichage à l'écran (4:3)</PresentationFormat>
  <Paragraphs>38</Paragraphs>
  <Slides>8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Calibri</vt:lpstr>
      <vt:lpstr>Calibri Light</vt:lpstr>
      <vt:lpstr>Wingdings 2</vt:lpstr>
      <vt:lpstr>HDOfficeLightV0</vt:lpstr>
      <vt:lpstr>GraphY</vt:lpstr>
      <vt:lpstr>Sommaire</vt:lpstr>
      <vt:lpstr>Présentation du projet</vt:lpstr>
      <vt:lpstr>Approche de la problématique</vt:lpstr>
      <vt:lpstr>Architecture de l’application</vt:lpstr>
      <vt:lpstr>Difficultés rencontrées</vt:lpstr>
      <vt:lpstr>Bugs connus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GraphY</dc:title>
  <dc:creator>Patrick Champion</dc:creator>
  <cp:lastModifiedBy>Patrick Champion</cp:lastModifiedBy>
  <cp:revision>6</cp:revision>
  <dcterms:created xsi:type="dcterms:W3CDTF">2016-06-03T08:08:36Z</dcterms:created>
  <dcterms:modified xsi:type="dcterms:W3CDTF">2016-06-03T08:51:06Z</dcterms:modified>
</cp:coreProperties>
</file>