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146" autoAdjust="0"/>
  </p:normalViewPr>
  <p:slideViewPr>
    <p:cSldViewPr snapToGrid="0">
      <p:cViewPr varScale="1">
        <p:scale>
          <a:sx n="69" d="100"/>
          <a:sy n="69" d="100"/>
        </p:scale>
        <p:origin x="18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8B09F-0466-45BE-9E78-25D72A7FABFF}" type="datetimeFigureOut">
              <a:rPr lang="fr-CH" smtClean="0"/>
              <a:t>06.06.2016</a:t>
            </a:fld>
            <a:endParaRPr lang="fr-CH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558CC-D944-408D-80C8-CC88573B5A11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6442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558CC-D944-408D-80C8-CC88573B5A11}" type="slidenum">
              <a:rPr lang="fr-CH" smtClean="0"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34805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558CC-D944-408D-80C8-CC88573B5A11}" type="slidenum">
              <a:rPr lang="fr-CH" smtClean="0"/>
              <a:t>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27801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 smtClean="0"/>
              <a:t>Expliquer chaque couche</a:t>
            </a:r>
          </a:p>
          <a:p>
            <a:pPr marL="628650" lvl="1" indent="-171450">
              <a:buFontTx/>
              <a:buChar char="-"/>
            </a:pPr>
            <a:r>
              <a:rPr lang="fr-CH" dirty="0" smtClean="0"/>
              <a:t>Avec</a:t>
            </a:r>
            <a:r>
              <a:rPr lang="fr-CH" baseline="0" dirty="0" smtClean="0"/>
              <a:t> ses dépendances</a:t>
            </a:r>
          </a:p>
          <a:p>
            <a:pPr marL="171450" lvl="0" indent="-171450">
              <a:buFontTx/>
              <a:buChar char="-"/>
            </a:pPr>
            <a:r>
              <a:rPr lang="fr-CH" baseline="0" dirty="0" smtClean="0"/>
              <a:t>Expliquer la réutilisabilité</a:t>
            </a:r>
          </a:p>
          <a:p>
            <a:pPr marL="628650" lvl="1" indent="-171450">
              <a:buFontTx/>
              <a:buChar char="-"/>
            </a:pPr>
            <a:r>
              <a:rPr lang="fr-CH" baseline="0" dirty="0" smtClean="0"/>
              <a:t>Pour toutes les couches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558CC-D944-408D-80C8-CC88573B5A11}" type="slidenum">
              <a:rPr lang="fr-CH" smtClean="0"/>
              <a:t>5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8861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90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6626-FBB6-4B40-9410-F3906EB18262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05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1CF2-69BD-4C27-A2C7-A5FA9A447048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1FA5-4C6C-4B89-B1D2-82A8EB895517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6338418"/>
            <a:ext cx="408580" cy="4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30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C25B-BBA8-48E4-AE3C-71FABF613F7F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6338418"/>
            <a:ext cx="408580" cy="4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02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E2E5-07F4-4D03-A0CD-BC739D20CF20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6338418"/>
            <a:ext cx="408580" cy="4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37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26B3-5846-4974-AA8E-48CF87B745B2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6338418"/>
            <a:ext cx="408580" cy="4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61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B80F-15BA-446D-88FF-7F2FA067E768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6338418"/>
            <a:ext cx="408580" cy="4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9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5235-57B9-420B-8A26-966C0A54D3C8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0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D31D-1D97-42AB-8D33-C3831B8137FE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3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D5F0-8E8E-4500-84C2-CE4F83C611F0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0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D30FC33-0DAA-4966-A924-06BA75148EF2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1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GraphY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Projet de semestre 15-16</a:t>
            </a:r>
          </a:p>
          <a:p>
            <a:r>
              <a:rPr lang="fr-CH" dirty="0" smtClean="0"/>
              <a:t>Browne Champion Djomo Hardy Richoz Rochat</a:t>
            </a:r>
            <a:endParaRPr lang="fr-CH" dirty="0"/>
          </a:p>
          <a:p>
            <a:r>
              <a:rPr lang="fr-CH" dirty="0" smtClean="0"/>
              <a:t>Resp. René Rentsch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0804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4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1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Présentation du projet</a:t>
            </a:r>
          </a:p>
          <a:p>
            <a:r>
              <a:rPr lang="fr-CH" dirty="0" smtClean="0"/>
              <a:t>Approche de la problématique</a:t>
            </a:r>
          </a:p>
          <a:p>
            <a:r>
              <a:rPr lang="fr-CH" dirty="0" smtClean="0"/>
              <a:t>Architecture de l’application</a:t>
            </a:r>
          </a:p>
          <a:p>
            <a:r>
              <a:rPr lang="fr-CH" dirty="0" smtClean="0"/>
              <a:t>Difficultés rencontrées</a:t>
            </a:r>
          </a:p>
          <a:p>
            <a:r>
              <a:rPr lang="fr-CH" dirty="0" smtClean="0"/>
              <a:t>Problèmes connus</a:t>
            </a:r>
          </a:p>
          <a:p>
            <a:r>
              <a:rPr lang="fr-CH" dirty="0" smtClean="0"/>
              <a:t>Améliorations</a:t>
            </a:r>
          </a:p>
          <a:p>
            <a:r>
              <a:rPr lang="fr-CH" dirty="0" smtClean="0"/>
              <a:t>Conclusion</a:t>
            </a:r>
          </a:p>
          <a:p>
            <a:pPr lvl="1"/>
            <a:r>
              <a:rPr lang="fr-CH" dirty="0" smtClean="0"/>
              <a:t>Démonstration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5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Présentation du projet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Application de traitements de graphes</a:t>
            </a:r>
          </a:p>
          <a:p>
            <a:r>
              <a:rPr lang="fr-CH" dirty="0" smtClean="0"/>
              <a:t>Fonctionnalités</a:t>
            </a:r>
          </a:p>
          <a:p>
            <a:pPr lvl="1"/>
            <a:r>
              <a:rPr lang="fr-CH" dirty="0" smtClean="0"/>
              <a:t>Saisie de graphe (langage spécifique)</a:t>
            </a:r>
          </a:p>
          <a:p>
            <a:pPr lvl="1"/>
            <a:r>
              <a:rPr lang="fr-CH" dirty="0" smtClean="0"/>
              <a:t>Application d’algorithmes classiques</a:t>
            </a:r>
          </a:p>
          <a:p>
            <a:pPr lvl="1"/>
            <a:r>
              <a:rPr lang="fr-CH" dirty="0" smtClean="0"/>
              <a:t>Représentation visuelle</a:t>
            </a:r>
          </a:p>
          <a:p>
            <a:pPr lvl="2"/>
            <a:r>
              <a:rPr lang="fr-CH" dirty="0" smtClean="0"/>
              <a:t>Exportation en SVG</a:t>
            </a:r>
          </a:p>
          <a:p>
            <a:pPr lvl="1"/>
            <a:r>
              <a:rPr lang="fr-CH" dirty="0" smtClean="0"/>
              <a:t>Menu d’aide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0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Approche de la problématique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Approche</a:t>
            </a:r>
            <a:endParaRPr lang="fr-CH" dirty="0"/>
          </a:p>
          <a:p>
            <a:pPr lvl="1"/>
            <a:r>
              <a:rPr lang="fr-CH" dirty="0" smtClean="0"/>
              <a:t>Division du problème en couches</a:t>
            </a:r>
          </a:p>
          <a:p>
            <a:pPr lvl="1"/>
            <a:r>
              <a:rPr lang="fr-CH" dirty="0" smtClean="0"/>
              <a:t>Modèles de conception réutilisables</a:t>
            </a:r>
          </a:p>
          <a:p>
            <a:r>
              <a:rPr lang="fr-CH" dirty="0" smtClean="0"/>
              <a:t>Technologies utilisées</a:t>
            </a:r>
          </a:p>
          <a:p>
            <a:pPr lvl="1"/>
            <a:r>
              <a:rPr lang="fr-CH" dirty="0" smtClean="0"/>
              <a:t>C++11</a:t>
            </a:r>
          </a:p>
          <a:p>
            <a:pPr lvl="1"/>
            <a:r>
              <a:rPr lang="fr-CH" dirty="0" smtClean="0"/>
              <a:t>Boost.Spirit</a:t>
            </a:r>
          </a:p>
          <a:p>
            <a:pPr lvl="1"/>
            <a:r>
              <a:rPr lang="fr-CH" dirty="0" err="1" smtClean="0"/>
              <a:t>Qt</a:t>
            </a:r>
            <a:r>
              <a:rPr lang="fr-CH" smtClean="0"/>
              <a:t> 5</a:t>
            </a:r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5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Architecture de l’application</a:t>
            </a:r>
            <a:endParaRPr lang="fr-CH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49" y="1958685"/>
            <a:ext cx="4922947" cy="3703641"/>
          </a:xfrm>
        </p:spPr>
      </p:pic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6133380" y="1828801"/>
            <a:ext cx="2381969" cy="4351337"/>
          </a:xfrm>
        </p:spPr>
        <p:txBody>
          <a:bodyPr/>
          <a:lstStyle/>
          <a:p>
            <a:r>
              <a:rPr lang="fr-CH" dirty="0" smtClean="0"/>
              <a:t>En couches</a:t>
            </a:r>
          </a:p>
          <a:p>
            <a:pPr lvl="1"/>
            <a:r>
              <a:rPr lang="fr-CH" dirty="0" smtClean="0"/>
              <a:t>Dépendances vers le bas</a:t>
            </a:r>
          </a:p>
          <a:p>
            <a:r>
              <a:rPr lang="fr-CH" dirty="0" smtClean="0"/>
              <a:t>Réutilisabilité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88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Difficultés rencontrées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Apprentissage de Qt</a:t>
            </a:r>
          </a:p>
          <a:p>
            <a:pPr lvl="1"/>
            <a:r>
              <a:rPr lang="fr-CH" dirty="0" smtClean="0"/>
              <a:t>Beaucoup de choix </a:t>
            </a:r>
          </a:p>
          <a:p>
            <a:r>
              <a:rPr lang="fr-CH" dirty="0" smtClean="0"/>
              <a:t>Conception plus longue que prévue</a:t>
            </a:r>
          </a:p>
          <a:p>
            <a:r>
              <a:rPr lang="fr-CH" dirty="0" smtClean="0"/>
              <a:t>Couche graphe sous-estimée</a:t>
            </a:r>
          </a:p>
          <a:p>
            <a:r>
              <a:rPr lang="fr-CH" dirty="0" smtClean="0"/>
              <a:t>Mise en commun des différentes couches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09" y="822960"/>
            <a:ext cx="7945136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3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Bugs connus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Plantage avec certains graphes</a:t>
            </a:r>
          </a:p>
          <a:p>
            <a:pPr lvl="1"/>
            <a:r>
              <a:rPr lang="fr-CH" dirty="0" smtClean="0"/>
              <a:t>Lors de la visualisation</a:t>
            </a:r>
          </a:p>
          <a:p>
            <a:pPr lvl="1"/>
            <a:r>
              <a:rPr lang="fr-CH" dirty="0" smtClean="0"/>
              <a:t>Avec certaines fonctions</a:t>
            </a:r>
          </a:p>
          <a:p>
            <a:r>
              <a:rPr lang="fr-CH" dirty="0" smtClean="0"/>
              <a:t>Fuites mémoire</a:t>
            </a:r>
            <a:endParaRPr lang="fr-CH" dirty="0"/>
          </a:p>
          <a:p>
            <a:endParaRPr lang="fr-CH" dirty="0"/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r>
              <a:rPr lang="fr-CH" dirty="0" smtClean="0"/>
              <a:t>Cependant, les causes sont connues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1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Correction des bugs </a:t>
            </a:r>
          </a:p>
          <a:p>
            <a:r>
              <a:rPr lang="fr-FR" dirty="0" smtClean="0"/>
              <a:t>Design de la GUI</a:t>
            </a:r>
          </a:p>
          <a:p>
            <a:pPr lvl="1"/>
            <a:r>
              <a:rPr lang="fr-FR" dirty="0" smtClean="0"/>
              <a:t>Affichage des variables créées</a:t>
            </a:r>
          </a:p>
          <a:p>
            <a:pPr lvl="1"/>
            <a:r>
              <a:rPr lang="fr-FR" dirty="0" smtClean="0"/>
              <a:t>Coloration syntaxique</a:t>
            </a:r>
          </a:p>
          <a:p>
            <a:r>
              <a:rPr lang="fr-FR" dirty="0" smtClean="0"/>
              <a:t>Davantage d’algorithmes</a:t>
            </a:r>
          </a:p>
          <a:p>
            <a:r>
              <a:rPr lang="fr-FR" dirty="0" smtClean="0"/>
              <a:t>Exportation dans d’autres formats</a:t>
            </a:r>
          </a:p>
          <a:p>
            <a:r>
              <a:rPr lang="fr-FR" dirty="0" smtClean="0"/>
              <a:t>Dessin avec un minimum de chevauchements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7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Application</a:t>
            </a:r>
          </a:p>
          <a:p>
            <a:pPr lvl="1"/>
            <a:r>
              <a:rPr lang="fr-FR" dirty="0" smtClean="0"/>
              <a:t>Satisfaits de l’application</a:t>
            </a:r>
          </a:p>
          <a:p>
            <a:pPr lvl="2"/>
            <a:r>
              <a:rPr lang="fr-FR" dirty="0" smtClean="0"/>
              <a:t>malgré la présence de bugs</a:t>
            </a:r>
          </a:p>
          <a:p>
            <a:pPr lvl="1"/>
            <a:r>
              <a:rPr lang="fr-FR" dirty="0" smtClean="0"/>
              <a:t>Couches indépendantes et réutilisables</a:t>
            </a:r>
          </a:p>
          <a:p>
            <a:r>
              <a:rPr lang="fr-FR" dirty="0" smtClean="0"/>
              <a:t>Travail en groupe</a:t>
            </a:r>
          </a:p>
          <a:p>
            <a:pPr lvl="1"/>
            <a:r>
              <a:rPr lang="fr-FR" dirty="0" smtClean="0"/>
              <a:t>Laxisme en début de semestre</a:t>
            </a:r>
          </a:p>
          <a:p>
            <a:pPr lvl="1"/>
            <a:r>
              <a:rPr lang="fr-FR" dirty="0" smtClean="0"/>
              <a:t>« Rushes » productifs et motivants</a:t>
            </a:r>
          </a:p>
          <a:p>
            <a:pPr lvl="2"/>
            <a:r>
              <a:rPr lang="fr-FR" dirty="0"/>
              <a:t>à</a:t>
            </a:r>
            <a:r>
              <a:rPr lang="fr-FR" dirty="0" smtClean="0"/>
              <a:t> faire plus souvent</a:t>
            </a:r>
          </a:p>
          <a:p>
            <a:r>
              <a:rPr lang="fr-FR" dirty="0" smtClean="0"/>
              <a:t>Planification</a:t>
            </a:r>
          </a:p>
          <a:p>
            <a:pPr lvl="1"/>
            <a:r>
              <a:rPr lang="fr-FR" dirty="0" smtClean="0"/>
              <a:t>Tâches personnelles pas assez parallélisées 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TM02892315[[fn=Volute]]</Template>
  <TotalTime>123</TotalTime>
  <Words>309</Words>
  <Application>Microsoft Office PowerPoint</Application>
  <PresentationFormat>Affichage à l'écran (4:3)</PresentationFormat>
  <Paragraphs>92</Paragraphs>
  <Slides>10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 2</vt:lpstr>
      <vt:lpstr>HDOfficeLightV0</vt:lpstr>
      <vt:lpstr>GraphY</vt:lpstr>
      <vt:lpstr>Sommaire</vt:lpstr>
      <vt:lpstr>Présentation du projet</vt:lpstr>
      <vt:lpstr>Approche de la problématique</vt:lpstr>
      <vt:lpstr>Architecture de l’application</vt:lpstr>
      <vt:lpstr>Difficultés rencontrées</vt:lpstr>
      <vt:lpstr>Bugs connus</vt:lpstr>
      <vt:lpstr>Améliorations</vt:lpstr>
      <vt:lpstr>Conclusion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GraphY</dc:title>
  <dc:creator>Patrick Champion</dc:creator>
  <cp:lastModifiedBy>Patrick Champion</cp:lastModifiedBy>
  <cp:revision>22</cp:revision>
  <dcterms:created xsi:type="dcterms:W3CDTF">2016-06-03T08:08:36Z</dcterms:created>
  <dcterms:modified xsi:type="dcterms:W3CDTF">2016-06-06T09:41:04Z</dcterms:modified>
</cp:coreProperties>
</file>