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650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9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5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0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85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Parallaxe</vt:lpstr>
      <vt:lpstr>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Patrick Champion</cp:lastModifiedBy>
  <cp:revision>1</cp:revision>
  <dcterms:created xsi:type="dcterms:W3CDTF">2016-06-03T08:08:36Z</dcterms:created>
  <dcterms:modified xsi:type="dcterms:W3CDTF">2016-06-03T08:10:32Z</dcterms:modified>
</cp:coreProperties>
</file>